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296" r:id="rId3"/>
    <p:sldId id="314" r:id="rId4"/>
    <p:sldId id="344" r:id="rId5"/>
    <p:sldId id="346" r:id="rId6"/>
    <p:sldId id="345" r:id="rId7"/>
    <p:sldId id="336" r:id="rId8"/>
    <p:sldId id="347" r:id="rId9"/>
    <p:sldId id="337" r:id="rId10"/>
    <p:sldId id="338" r:id="rId11"/>
    <p:sldId id="350" r:id="rId12"/>
    <p:sldId id="349" r:id="rId13"/>
    <p:sldId id="348" r:id="rId14"/>
    <p:sldId id="339" r:id="rId15"/>
    <p:sldId id="340" r:id="rId16"/>
    <p:sldId id="353" r:id="rId17"/>
    <p:sldId id="351" r:id="rId18"/>
    <p:sldId id="341" r:id="rId19"/>
    <p:sldId id="352" r:id="rId20"/>
    <p:sldId id="342" r:id="rId21"/>
    <p:sldId id="354" r:id="rId22"/>
    <p:sldId id="355" r:id="rId23"/>
    <p:sldId id="356" r:id="rId24"/>
    <p:sldId id="357" r:id="rId25"/>
    <p:sldId id="343" r:id="rId26"/>
    <p:sldId id="370" r:id="rId27"/>
    <p:sldId id="359" r:id="rId28"/>
    <p:sldId id="358" r:id="rId29"/>
    <p:sldId id="371" r:id="rId30"/>
    <p:sldId id="37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81" autoAdjust="0"/>
    <p:restoredTop sz="94660"/>
  </p:normalViewPr>
  <p:slideViewPr>
    <p:cSldViewPr snapToGrid="0">
      <p:cViewPr varScale="1">
        <p:scale>
          <a:sx n="110" d="100"/>
          <a:sy n="110" d="100"/>
        </p:scale>
        <p:origin x="64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09:34:42.166"/>
    </inkml:context>
    <inkml:brush xml:id="br0">
      <inkml:brushProperty name="width" value="0.05292" units="cm"/>
      <inkml:brushProperty name="height" value="0.05292" units="cm"/>
      <inkml:brushProperty name="color" value="#FF0000"/>
    </inkml:brush>
  </inkml:definitions>
  <inkml:trace contextRef="#ctx0" brushRef="#br0">24970 329 182 0,'0'0'50'0,"0"0"-2"0,0 0-1 0,0 0-7 0,0 0-9 15,0 0-5-15,0 0-5 0,0 0-4 16,26-33 0-16,-26 33-1 0,0-2-4 15,0 2-1-15,0-2-4 0,2 1-4 16,-2 0-3-16,0 0-3 0,0-1-4 0,0 2 2 16,0-2-2-16,0 2 2 0,0 0 4 15,-2 0 2-15,-5 5-1 0,-1 5 0 16,-3 6 0-16,-1-1-1 16,0 3-1-16,-3 4-1 0,-1 3 3 0,-1 5 0 15,0 7-2-15,-2 3 4 0,0 4-6 16,0 4 2-16,1 1 1 0,2 1-1 15,0 0 2-15,3-2-2 0,2 1 1 16,2-4 1-16,1-4 0 0,4-6 0 16,-1-12 0-16,4-3 1 0,0-10-1 0,-1-5 5 15,2 1 1-15,0-6 5 0,0 0 12 16,0 0 4-16,0 0 0 0,0 0-2 16,0-17-14-16,4-12-7 15,4-16-3-15,2-7-2 0,3-7 1 0,0-3 1 16,3-2 0-16,-2 0 1 0,4 0 3 15,-2 6-2-15,1-1 1 0,-1 8 0 16,0 5 0-16,-2 6 1 0,2 5 0 16,-4 4-1-16,1 7 2 0,-5 7-3 15,-3 7 0-15,-1 2-2 0,-1 5 0 0,-1 0-2 16,0 0-3-16,-2 3-1 0,0-2-2 16,6 2 2-16,0 7 1 0,4 5 0 15,3 6 0-15,-3 2 0 0,-1 2 0 16,1 3 0-16,-2 3 0 0,0 4 1 15,1-2-2-15,0 5 1 0,2 3-1 16,-1 0 0-16,1 3 2 0,0-1 1 16,-3 0 1-16,4 1 1 0,-4 1 0 15,1-3-1-15,3 1 0 0,-4 0 2 16,1-4-1-16,0-2 1 0,1-3-1 0,-4-4 1 16,-1-3-1-16,-2-8 0 0,2-1 0 15,-1-4 0-15,-3-1-2 0,2 1-3 16,-1-7-8-16,-1 3-8 15,-1-7-52-15,0 0-66 0,0 0-122 0</inkml:trace>
  <inkml:trace contextRef="#ctx0" brushRef="#br0" timeOffset="770.0792">24873 716 490 0,'0'0'19'0,"0"0"-9"16,0 0-3-16,0 0-7 0,0 0-1 15,100-49 2-15,-52 39-1 0,4 2 0 16,3 1 2-16,0 0-2 0,-6 1 0 16,-3 1 0-16,-8 1 0 0,-11 1 0 0,-5 2 0 15,-10 0 1-15,-6-1 2 0,-1 2 3 16,-5 0 3-16,0-1 5 16,0 1-1-16,2 0-1 0,-1-2-2 0,2 0-4 15,-2 0 0-15,1 1-3 0,-1 1-4 16,1-1-2-16,-1 1-4 0,1-2 1 15,-1 2 0-15,6 0 3 0,4 4-1 16,3 9 1-16,5 7 2 0,-6 4 0 16,-1 5-1-16,-1 5 1 0,-5 3 2 15,-2 4-1-15,-4 1 2 0,0 0 0 0,-4-4-1 16,-4-5 0-16,0-5 2 0,4-10 2 16,1-8-1-16,1-5 3 0,2-5 1 15,-3 0-1-15,-3-10-3 16,2-8-2-16,1-12-3 0,3-8 0 0,3-5 0 15,9 1 0-15,5-1 1 0,2 6 0 16,3 4 2-16,1 5-1 0,3 4 0 16,-2 4-1-16,4 3-1 0,-2 4 0 15,0 1 0-15,-2 4 0 0,-2 0 0 16,3 4 1-16,-1-1-1 0,2 2 1 0,-1 0-1 16,-8 1 1-16,2 1 0 0,-7 1 0 15,0-4 0-15,2 3 2 0,-4 0-2 16,3-2 3-16,-9 1-2 0,5 1 0 15,-5 0 2-15,2-1 1 0,1-3 0 16,-4 2 0-16,0 0-1 0,1 2 0 16,-4 1 0-16,0-2-1 0,0 2-1 15,2 0-1-15,-2-2 0 0,0 2 0 16,1-1-1-16,-1 1-1 0,0 0-1 16,-4 0 1-16,-11 1 0 0,-8 10 0 0,-6 4 2 15,2 4-2-15,2 1 0 0,2 1-1 16,4 0 0-16,2 2 0 0,5-2 1 15,4 2-1-15,1 0 0 0,5-2 1 16,2 0 0-16,7-1 1 0,8-2 2 16,9-3 1-16,10-4 1 0,8-5 1 0,8-6-2 15,8 0-1-15,0-8 1 0,-1-4-1 16,-4-5 1-16,-4 2-2 0,-10-1 1 16,-9 2 0-16,-10 5 2 0,-5 0-2 15,-8 2 0-15,-3 4-1 0,-1 1 0 16,-3 2-1-16,0-2-3 0,0-4-1 15,0-1-6-15,0 2-14 0,0 0-13 16,0 5-28-16,-8 0-24 0,-4 0-75 16,-4 5-64-16</inkml:trace>
  <inkml:trace contextRef="#ctx0" brushRef="#br0" timeOffset="1423.2352">27035 517 505 0,'0'0'32'0,"0"0"-8"0,0 0-5 16,0 0-12-16,0 0-8 0,0 0-9 15,0 0-1-15,0 0 3 0,0 0 2 16,0 0 3-16,-24-2 1 0,11 26 0 15,0 0 1-15,3 0-2 0,1 1 2 16,0-2 1-16,4 4 0 0,0-2 0 0,2-5 0 16,2-1 0-16,1-3 0 0,0-4-1 15,0 3 2-15,4-3 1 16,2-4 1-16,5 1 7 0,3-4 3 16,4-2-1-16,6-3 3 0,0 0-7 0,1-7 0 15,-1-3-2-15,-2-2-2 0,-2-3 0 16,0 1-1-16,-4-1 2 0,-1-1-1 15,-4 1-2-15,-3 5 0 0,2-1-1 16,-6 4 0-16,-1 2 1 0,1-2 1 16,-1 2-1-16,-1 0 0 0,1 0-1 0,-3 5-1 15,0-1 0-15,0 1 0 16,1-1-2-16,-1 0-2 0,0-1 1 16,2 0-2-16,-2 2-1 0,0-1 1 15,1 1-2-15,-1 0 2 0,3 0 2 0,1 0 1 16,0 5 2-16,4 6 1 0,0 5-1 15,-1-4 0-15,-1 1 0 0,2 1-1 16,0-3 1-16,1 1 0 0,1-1 0 16,0-2 1-16,4 0 2 0,-2-2-2 15,4 0 1-15,0-5-1 0,3-2 1 0,4 0 0 16,0-6 0-16,0-6 1 0,0-2-3 16,-4-3 4-16,1 0-1 0,-2-5-2 15,-7 1 2-15,0-1-2 16,-6 6 0-16,-1-2 3 0,-4 0-3 0,0 0 0 15,-7-4-2-15,-3 6-1 0,-3 1-3 16,-6 6-5-16,1 0-1 0,-3 6-6 16,-3 3-8-16,-1 0-12 0,1 9-25 15,2-1-22-15,5-2-29 0,3 3-17 16</inkml:trace>
  <inkml:trace contextRef="#ctx0" brushRef="#br0" timeOffset="2927.2167">27802 533 324 0,'0'0'34'15,"0"0"-2"-15,0 0-5 0,0 0-5 16,0 0-8-16,0 0-4 0,0 0-1 16,0 0-4-16,0 0-3 0,0 0-1 0,26-46 1 15,-25 46-3-15,-1-2-1 0,2 2-1 16,-2-1-5-16,1 1 2 0,-1-1 2 15,2 1-1-15,-2 0 2 0,1 0 0 16,5 0-1-16,4 0 1 0,4 6 1 16,2 2 1-16,-3-2 2 0,-1 1 0 0,-3-2 0 15,1-3 1-15,-2 1-1 16,-3-1 3-16,8-1 0 0,-8-1 3 16,6 1-2-16,0-1 2 0,-5 0 1 15,6 0-2-15,-7 0 3 0,8 0 0 0,-1 0-4 16,-2-1 1-16,2-3-3 0,-5-3 0 15,0 0 1-15,-4 3-1 0,3-3-1 16,-2 3 1-16,-3-1 2 0,2 3-2 16,-3 2-1-16,0-2-3 0,0 2-1 15,0-2-5-15,0 1 1 0,-3-3 0 0,-8 3 1 16,-4 1 3-16,-2 0 1 0,-2 6 0 16,-1 5-2-16,2 2 2 0,1 3-1 15,0 2 0-15,3-2 2 0,-2 3-1 16,4-2 0-16,3-5 1 0,4 3-3 15,2 2 1-15,3 1 2 0,1 5 2 16,11-3 3-16,2-1-1 0,5-3 2 0,4-1-1 16,2-6-2-16,1-2 2 15,1-4 0-15,2-3-2 0,-1 0 3 16,-1-6-2-16,-1-5 1 0,-1-6 2 0,-5-5-3 16,3-6-1-16,-1-6-4 0,-2-7-3 15,2-5 3-15,-1 0-8 0,0-2-2 16,-1 1-10-16,-3 1-11 0,-1 2 11 15,-2 6 6-15,-3 1 10 0,-4 7 18 16,-2 8 5-16,-4 9 4 0,0 8 2 0,-1 5-4 16,0-2-9-16,0 2-8 15,0-1-10-15,0-1-6 0,0 1-3 16,0 1 3-16,-2 0 7 0,-7 9 5 16,-5 8 4-16,-1 7-1 0,2 3-3 0,3 1 1 15,4-1 0-15,2 2 0 0,2 0 0 16,2 1 1-16,0 0-2 0,6 0 0 15,3 3-2-15,3-2 3 0,3 0 0 16,2-1-2-16,1-1 4 0,2-5-2 16,2-1 3-16,-2-6 1 0,3-1 1 0,3-4 0 15,1-2-1-15,5-5 0 0,0-3-2 16,3-2 0-16,0 0 1 16,-1-7-1-16,4-1-1 0,-4-2 2 0,0-1-1 15,-1-3-1-15,-3 0 1 0,-1-1-2 16,-1-1 1-16,-2-2 1 0,-6-1 0 15,-3 1 1-15,-6 0 3 0,-4 2-3 16,-6 0 1-16,-1-1-2 0,0 0-1 16,-4 1 0-16,-3 3 1 0,2 6-4 15,-3-1 1-15,-1 2-2 0,0 2-2 0,2-1-4 16,-4 3 0-16,-4 1 0 0,-2 1 0 16,-4 1 3-16,0 8-2 0,-1 2 2 15,2 1-1-15,-2 3 3 0,1 5-1 16,0 1 2-16,1 0-2 0,3-1 0 15,2 1 2-15,2 0 0 0,5-1 0 16,2-6-1-16,4 2 2 0,2-1-3 16,0 2 1-16,8 2 2 0,6-2 3 15,3-3 3-15,8-2 2 0,5-6 0 16,5-3 2-16,3-3 0 0,2-6-2 0,2-9 1 16,2-6 3-16,0-6-4 0,0-3 3 15,-1-6-2-15,0-5-5 0,1-5 2 16,-2-1-4-16,-3 1-1 0,-4 0-3 15,-5 0-3-15,-4 5-4 0,-8 0 6 16,-4 5-9-16,-8 4 6 0,-5 4 7 16,-1 5 35-16,0 6 10 0,-6 3-1 15,2 6-3-15,1 5-36 0,1 0-7 16,-4 3-2-16,-6 0-1 0,-4 3 4 16,-6 9-1-16,2 5 1 0,1 1 0 0,0 5-32 15,3 0-4-15,-1 1 1 0,4 2-2 16,0 0 37-16,3 1 2 0,1-1 0 15,2 1-1-15,6 2 0 0,1-2 1 16,1 3-1-16,10 0 2 0,3-2 0 16,4 0 1-16,1-3 3 0,6-4 1 0,1-2 0 15,1-1 1-15,3-3-1 0,1-3-3 16,1-1 2-16,-1-5-3 16,0-1 1-16,-1-4 0 0,-2-1-1 0,-2 0 3 15,-4-5-3-15,-2-2 1 0,-2-4-1 16,-3-1-2-16,1-3 1 0,-5 0-1 15,0 0-2-15,-3-4 0 0,-1 1-2 16,-4 5-4-16,0-4-2 0,-3-3-5 16,0 6 3-16,0-4 5 0,0 6 4 15,0 6 7-15,0 2 0 0,0 4 2 0,0-5 1 16,0 0 0-16,-1 1 1 16,-1 0-3-16,2 4-2 0,-1-1-4 0,1 1-6 15,0-3-3-15,0 3-4 16,0-1 1-16,-2 1 4 0,2 0 3 0,0 0 5 15,-1 4 1-15,1 8-2 0,0 8 2 0,0-2-1 16,-2 1 0-16,2 1 1 16,-1-1-1-16,-1 1 0 0,2 0 0 15,0-3-2-15,0-5-8 0,0 4-67 16,2-6-152-16</inkml:trace>
  <inkml:trace contextRef="#ctx0" brushRef="#br0" timeOffset="3085.1769">29836 287 486 0,'0'0'-15'16,"0"0"-9"-16,0 0 1 0,0 0 3 16,0 0-1-16,0 0-12 0,0 0-91 0,0 0-86 15</inkml:trace>
  <inkml:trace contextRef="#ctx0" brushRef="#br0" timeOffset="4048.6946">29998 414 431 0,'0'0'32'0,"0"0"-5"0,0 0-6 0,0 0-9 16,0 0-7-16,0 0-5 0,0 0-10 15,0 0 1-15,0 0-5 0,0 0 3 16,51-29 7-16,-42 43 2 0,-2 1 0 15,-3-1-1-15,-1 2 1 0,0 4 0 16,-2 0 1-16,1-1 1 0,-1 0 0 16,-1-7 0-16,0-6 1 0,2 0 0 15,-2-1 2-15,1 0 4 0,-1 1 4 0,2-1 3 16,-2-5 1-16,0 0 0 0,7 0-4 16,7 0-2-16,7-2-5 0,8-8-2 15,-3-1-2-15,0-5 0 16,0 1-2-16,-4-2 1 0,2 2-1 0,-2 1-1 15,-2 3 0-15,-7 6 0 0,0-2 2 16,-3 3 1-16,-6 3-1 0,7-3 1 16,-7 3 0-16,0 0-1 0,9-1-1 15,-1 2 0-15,4 0-2 0,3 4 0 16,-2 2 1-16,-3 2 0 0,2 1 1 0,-1 0 0 16,2 0-1-16,2 0 3 0,-2 1-2 15,2-2 1-15,-2-1 0 0,1 0 2 16,-7-2 1-16,5-3 2 0,-1 2 0 15,2-3 1-15,6-1 1 0,-1 0-1 16,2 0-1-16,2-5 0 0,2-2-2 16,1-2 1-16,-2 0-1 0,-1-3-1 15,2-1 2-15,-1 1-3 0,-2-1 1 16,-1-1 0-16,-2 2 0 0,-5 2 2 16,-4 0-5-16,-2 3 2 0,-4 1-1 0,-4-3-2 15,1 1-1-15,-2 4-2 0,-2-6-3 16,-5 6-1-16,-9-2 2 0,-7 1 0 15,-4 1 5-15,-7 4 2 0,-5 0 3 16,-3 1-2-16,-5 7 1 0,2 1 0 16,2 0-1-16,2 2 1 0,9-2-1 0,9-2-2 15,4 0 0-15,8-3-1 0,5-1-1 16,1 1 2-16,3-4 1 16,0 0 1-16,0 4 4 0,2 3 1 15,8 3 2-15,6 1 0 0,7-6-3 0,4-3-1 16,5-2-1-16,0 0 0 0,0 0-1 15,0-4-1-15,-2 1 0 0,-1-1-1 16,-7 3-1-16,-1-1-1 0,-8 0 1 16,-1 2 0-16,1 0 0 0,-9 0-1 15,7 0-1-15,-7 0 1 0,1 0-3 0,3 5 0 16,-5-1-1-16,1 5 1 0,2 7 3 16,-3 0-2-16,0 9 3 15,-1 2 0-15,-2 2 0 0,0 2 2 0,0 6-2 16,-2 7-1-16,-1 7 1 0,-2 9 1 15,1 7 4-15,-2 7 0 0,0 3 1 16,-1-2-2-16,-1-2-4 0,-3-9 0 16,0-10-3-16,-2-12 3 0,1-8 2 15,-4-10 2-15,2-7 5 0,2-6 5 16,-4-7 6-16,-2-4 1 0,-7-6-2 0,-5-10-1 16,-3-12 0-16,-1-12-1 0,1-10-3 15,3-10-2-15,2-8-6 16,8-7-2-16,4-2-1 0,9 0-1 0,7-1 0 15,4 4 0-15,15 5-1 0,6 6 2 16,5 12 1-16,6 6 0 0,-2 11 0 16,3 6-2-16,-4 6-6 0,-3 7-11 15,1 7-36-15,-4 0-67 0,-2 3-153 16</inkml:trace>
  <inkml:trace contextRef="#ctx0" brushRef="#br0" timeOffset="5502.0452">25034 1431 190 0,'0'0'61'0,"0"0"-25"0,0 0-11 15,0 0-16-15,0 0-4 0,0 0-7 0,0 0 2 16,0 0 0-16,-4-4-1 0,5 1 1 16,14-1 1-16,9-2 3 15,14-1-1-15,6-1 2 0,9 1-1 16,6-1-2-16,2 1 0 0,0 0-1 0,-4 2 0 16,0 2 1-16,-4-4 0 0,-2 3-2 15,-1 0 0-15,-1 3-1 0,-4 0 1 16,3-2-1-16,-3 3 1 0,4-2 0 15,-3 0 0-15,3-1 0 0,1-2 0 16,2-2 0-16,3-1 1 0,4 0 1 16,3-3 0-16,5 0 1 0,-1 0-2 15,1 2 1-15,-1 1-1 0,1 0 2 16,-5 0-3-16,-5 2 1 0,-3-1 1 16,-3-1-2-16,-5 0 1 0,0-1-1 0,-3 3 0 15,1-2 1-15,-2 0 1 0,4-2-4 16,1-2 1-16,6-1-1 0,2-2 0 15,3 1 2-15,3 0 0 0,0 1 0 16,-1 3 0-16,1-1 0 0,-3 4-3 16,-2 2 1-16,-1 1 0 0,-2 3-1 0,-3-2 1 15,0-1 0-15,-2 1 1 0,3 1 1 16,-1-3-2-16,0 2 0 16,3-3 1-16,0 0-1 0,7 0 2 0,0-3 0 15,6 1 3-15,2-1-3 0,1 1-1 16,-1-1 0-16,1 5-1 0,-5-1-1 15,-3 2 1-15,-6 2 0 0,1-1-1 16,-2 2 1-16,-2-3 0 0,0 0 0 16,1-2 2-16,2-2 0 0,3-3 0 15,1-2 2-15,3 2-2 0,4-2 0 0,-1 1 1 16,1 2-2-16,2 1 2 0,1 2 0 16,-1 2-3-16,0-2 2 0,-2 0-4 15,-4 1 2-15,-3 2 2 0,-3 0-1 16,-1 0-1-16,-2 1 2 0,0 0 2 15,2 0-4-15,-2-1 1 0,1 0 2 16,1-2-2-16,0 0 2 0,-2-4 1 16,-3 2 0-16,-4-1 0 0,-7 2 2 15,-4 4 2-15,-11-2-2 0,-4 1 2 16,-8 2 0-16,-6-1-2 0,5 1 2 0,-7 1 0 16,1-2-3-16,5 1-1 0,-4 1-1 15,-1-2-1-15,1 2 1 0,-6 0 0 16,5 0-1-16,1 0-2 0,-2 0-6 15,3 0-6-15,2 3-109 0,-2 8-97 16</inkml:trace>
  <inkml:trace contextRef="#ctx0" brushRef="#br0" timeOffset="7266.4155">25973 1727 322 0,'0'0'12'0,"0"0"-9"15,0 0-6-15,0 0-3 0,0 0 1 0,0 0 3 16,-85 43 4-16,65-10 13 0,0 8 0 15,1 3 2-15,-2 5-4 0,1 1-12 16,0 1 1-16,2 3-4 0,2 2 4 16,0-3-1-16,4-3 0 0,1-5 2 15,4-5-2-15,2-7 3 0,2-10-3 0,3-5 2 16,0-5 2-16,0-9 2 0,2 5 8 16,1-6 7-16,6-1 8 0,5-1 2 15,-1-1-3-15,7-9-6 0,-1-6-8 16,0-5-4-16,1-6-6 0,-3-1-4 15,2-5 1-15,-4 1-1 0,-2 1 0 16,-2 3 1-16,-5 7-1 0,1 3 1 16,-3 7 0-16,-2 5-1 0,-1 1-2 15,-1 4-2-15,0-2-2 0,0 2-1 16,0 0 0-16,6-2 0 0,7 2 4 0,8 2 1 16,4 8 0-16,3 1-1 0,-2 5 1 15,1 2-3-15,-2 0 3 0,0 1 0 16,1-1-2-16,-3-1 4 0,1 1-2 15,-2-3 1-15,1-1 0 0,0-3 1 16,-1-1 1-16,3-4-2 0,1-2 2 0,1-4 0 16,1 0 0-16,2-1 0 15,-1-8-1-15,0-4 1 0,-2-2 0 16,-2-3-1-16,-2-3 1 0,-1-5 3 16,-1 0-4-16,-3-3 0 0,-1 2-1 0,-2 0 1 15,-3 2-1-15,-1 3 1 0,-5 7-1 16,-2-1 2-16,-1 5-1 0,-3 7 1 15,1 0-1-15,-1-1-1 0,0 0-2 16,0 1-2-16,-7-3 0 0,3 6 1 16,-7 0-1-16,-6 1 2 0,1 2-1 0,-3 8 0 15,2 3 1-15,4 2 0 0,3 0 1 16,0 0 0-16,4-3-1 0,2 1 0 16,1-2 0-16,1 1 0 15,2 0 1-15,0 0 1 0,0 1-1 0,0-3 2 16,2-1 0-16,-1-4 1 0,5 3 0 15,-3-5 2-15,5-1 0 0,1 3 0 16,3-5 1-16,7 0 1 0,2-2-3 16,6-6 0-16,-2-5-1 0,-1 1 0 15,-4-2-1-15,-4-1 1 0,-2 2 0 0,-4 2-1 16,-1 0 1-16,-3 4 0 0,-1-1-1 16,1-1 0-16,-3 5-1 0,0 0 0 15,-3 4 0-15,0-1-4 0,0 1-1 16,2-2-2-16,-2 1-4 0,1 1 3 15,-1 0 0-15,0 0 4 0,1 0 2 0,-1 3 0 16,2 11 0-16,1 4 1 16,1 5 1-16,2-3-1 0,-2-7 1 15,3 1 0-15,1-4 1 0,-2-4 1 16,8 2 3-16,2-7 1 0,6-1 1 0,9-9-1 16,6-9 0-16,4-5-2 0,1-1-2 15,0-3 0-15,-1 1 0 0,-8 2-1 16,-6 1-1-16,-6 0 1 0,-5 2-1 15,-8 6-1-15,-2-1-2 0,-3 6-2 16,-3-3-4-16,0 2-1 0,0 1-1 16,-1 2-4-16,-2 4 1 0,1 2-1 15,-4 2 3-15,-4 0 4 0,-5 1 2 0,1 5 4 16,3 3 1-16,2 2-1 16,3-3 2-16,-1 8-2 0,0-3 1 0,3-1-1 15,-1 6 1-15,4 0 1 0,1 1 0 16,0 8-1-16,0-2 1 0,3 0-2 15,3 2 2-15,1 0 0 0,-2-1 0 16,3 0 1-16,-2-3 0 0,1-4-2 16,1 1 1-16,-2-7 0 0,0 1 1 0,0-1 0 15,-2-5 1-15,2 0-1 16,-3-3 0-16,-3-5 0 0,0 0 3 0,0 0 1 16,1 1 7-16,-1 0-1 0,2 1-2 15,-2-2-3-15,-2 2-4 0,-11-1-3 16,-4 1 1-16,-6-1-1 0,-2 1-4 15,3 1-4-15,-1 0-5 0,8-2-6 16,4 1-28-16,7-1-69 0,4-1-116 16</inkml:trace>
  <inkml:trace contextRef="#ctx0" brushRef="#br0" timeOffset="7870.2737">27976 1920 372 0,'0'0'19'15,"0"0"12"-15,0 0-12 0,0 0-10 16,0 0-12-16,0 0-8 0,0 0 12 0,0 0-14 16,0 0 20-16,0 7-9 0,-2 14 0 15,-1 4 0-15,0 4 1 0,2 0 1 16,1 0 0-16,0 1 0 0,0-1 0 15,0-3 0-15,0-2-1 0,3-8 1 16,1 0 1-16,-1-7 4 0,-2-5 4 16,2 1 9-16,1-5 7 0,8 0 3 15,5-5-4-15,4-7-4 0,2-5-4 16,0-4-5-16,-3-1 0 0,2-3-3 16,-2 4-4-16,-4 0 1 0,0 1-2 0,-4 2-1 15,0 1-1-15,-4 5 0 0,-1 0 0 16,-3 4 0-16,2 1-2 0,0-1 1 15,-3 5-1-15,0 0-3 0,-3 3-1 16,0-2-3-16,0 2-1 0,1 0 0 16,-1 0 2-16,1 0 1 0,1 2 2 0,1 9 2 15,0 5 2-15,0 7 0 16,0-2 0-16,2 1-2 0,0-1 1 16,2 0 0-16,2 0 0 0,-1-2 1 15,2-1 0-15,-4-6-1 0,3 0 2 0,1-1 0 16,-3-5 3-16,5 3 2 0,4-5-1 15,0-4 2-15,5 0-3 0,2-1 2 16,-2-10-1-16,0-3-2 0,1-2-1 16,-3-4 0-16,1-1-1 0,-1-2 3 15,-5 0-3-15,-1 2 1 0,-6 5-1 0,-4-1-1 16,-3-1 0-16,-3 3-2 16,-9-2-4-16,-3 3-1 0,-5 6-3 0,-3 6-3 15,-4 2 0-15,0 0-2 0,1 3-4 16,3 8-17-16,5 1-15 0,6-3-28 15,6 4-28-15,4-4-31 0</inkml:trace>
  <inkml:trace contextRef="#ctx0" brushRef="#br0" timeOffset="9443.2842">28860 1967 233 0,'0'0'16'0,"0"0"4"0,0 0 2 16,0 0-1-16,0 0-7 0,0 0-5 16,0 0-3-16,0 0-2 0,0 0-1 15,0 0 0-15,20-30-3 0,-18 30-1 16,-2-2 0-16,0 2-3 0,1 0 2 16,-1 0-1-16,0 0-1 0,0 0-1 0,0 0 1 15,0 0-1-15,0 4 3 0,0 3-1 16,0 5 3-16,5 3 0 0,-1-6 0 15,4 7 3-15,0-6 0 0,-2-4 1 16,3 3 0-16,-2-2 3 0,1-5 0 16,1 3 4-16,-5-4-2 0,7 1 2 0,-4-2 1 15,4 0-1-15,8 0 1 16,-1-5-4-16,3-4-3 0,-3 0 0 0,-1-3-5 16,-1 1-2-16,-5-2-3 15,-2 3-1-15,-3-1-2 0,-1 3-3 0,-3 4-5 16,-2-7-15-16,0 5 12 0,0 0-10 15,0-5 18-15,0 7 2 0,-4 1 4 16,-3-1 2-16,-5 4 6 0,-4 0 12 16,-3 2-9-16,0 5 8 0,5 4-11 15,1-1 2-15,1 5-2 0,4-6 2 0,1 4-3 16,2 0-1-16,2-2-2 16,2 5 2-16,1 2 1 0,0-4 1 0,4 4 3 15,4-2 3-15,3-2 5 0,-1-3 3 16,6-4 5-16,0-2 1 0,7-4-4 15,3-1-3-15,4-4-6 0,5-7-4 16,1-5-3-16,3-4-1 0,0-6-1 16,-1-3-1-16,-2-4 2 0,-3-5-16 15,-2-3-1-15,-4-3-2 0,-2-3-1 16,-5-3 9-16,-1-4-2 0,-6 1 0 0,0 1 1 16,-6 7 8-16,-2 7 4 0,-4 12 4 15,0 11 1-15,-1 3-2 0,0 7 0 16,0-1-7-16,0 2-4 15,0 4-2-15,-2 0 0 0,-6 0 4 0,-2 6 2 16,-6 6-1-16,3 5 2 0,0 4 1 16,2 5 1-16,-1 4 1 0,-1 2 1 15,3 2 0-15,-1-1-2 0,0 0-1 16,4 1 0-16,2-2 0 0,4-2 0 16,1 2 1-16,1-4 15 0,10 3 1 0,2-2 2 15,6-1-2-15,1-2-14 0,0-2 2 16,2-2-1-16,1-2 3 0,0-4-3 15,0-1 2-15,2-2-1 0,1-2 3 16,1-4 2-16,-1-3-1 0,0 0-2 16,-1-3 0-16,1-1-4 0,1 0-1 0,1-4 0 15,-1-1-2-15,-1-4 3 16,0 0-1-16,-4 0-2 0,0-2 1 16,-5 0-2-16,-2-1-3 0,-5-1-1 15,-2 2-3-15,-2-3-1 0,-2 6-2 0,-2-5-3 16,-1 3 1-16,-1-3 2 0,0 2-12 15,-3 1 16-15,-1 1-13 0,-2 2 13 16,-2 0 1-16,-1 3-1 0,0-1-1 16,-2 2 3-16,1 2 1 0,-2 1 2 15,-8 0 5-15,1 0 1 0,-4 7 14 16,1 1-12-16,2 2 9 0,4 1-14 0,2 3-2 16,2 0-1-16,2 0 2 0,3-1-1 15,1 1 0-15,5-3-1 0,-1 3 0 16,2 6 1-16,0-4 1 0,3 6 1 15,7-6 2-15,0-2 3 0,3-4 4 16,4 0 0-16,4-5 2 0,2-5-1 0,3 0-1 16,4-7-1-16,1-8-2 15,-1-3-3-15,2-7 0 0,0-5-1 16,-2-7-1-16,0-6-16 0,-2-5 2 0,-1-7-2 16,-1-5 0-16,-1-4 15 0,-3-5-2 15,-2-2-4-15,0-4-1 0,-4 2-1 16,0 2-1-16,-6 3 5 0,-1 2-2 15,-5 5 5-15,-2 10 1 0,-2 12 1 16,0 13 6-16,0 12 0 0,0 10-1 16,0 4-5-16,0-2-5 0,0 2-5 15,-2 0 0-15,-9 11 5 0,-5 10 2 16,-2 12-1-16,1 6 2 0,2 6-1 16,1 2 1-16,1 2-1 0,1-2 0 0,1-3 1 15,1 1 0-15,4 0 1 0,-1 1-1 16,5 0 0-16,2-1-1 0,0-1 1 15,6-1 2-15,4-4 1 0,2-3 0 16,4-1 2-16,3-6 14 0,5 1 1 16,5-5 2-16,1 1 1 0,4-4-17 0,0-6-1 15,2-3 1-15,-2-3-5 16,-1-4 1-16,-3-1 2 0,1-4-3 0,-1 0 1 16,-1-1 1-16,-3 0-4 15,2-2 2-15,-2-7-2 0,-2 2-2 0,-2-2 3 16,-3-4 0-16,-2 1 0 0,-2-4-20 15,-3 1 15-15,0-4-24 0,-3 1 1 16,-2 0 15-16,-3 4-18 0,-2-2 22 16,-2 4 3-16,0-1 0 0,0 0 5 15,0 2 2-15,0-1 0 0,0 7 4 0,0 1 1 16,0 4-1-16,-2-2 1 0,2 2 0 16,0-1-3-16,-1-1-2 0,1 1-1 15,-2-1-3-15,2 1-2 0,0 1 0 16,-1-2-1-16,1 2 1 0,0 0 2 15,-2 2 3-15,-2 11 0 0,1 6 1 0,-1-1 0 16,2 2-1-16,0 0 18 16,0 0 0-16,1 8-1 0,-1-10 0 15,2 1-18-15,0 1-1 0,0-9-1 16,0 7-7-16,3-6-50 0,4-2-163 0</inkml:trace>
  <inkml:trace contextRef="#ctx0" brushRef="#br0" timeOffset="9601.7984">30865 1513 372 0,'0'0'-19'0,"0"0"-1"0,0 0-4 0,0 0 4 15,0 0 10-15,0 0-9 0,-14 93-33 16,16-54-46-16</inkml:trace>
  <inkml:trace contextRef="#ctx0" brushRef="#br0" timeOffset="10527.5554">31005 1795 350 0,'0'0'37'0,"0"0"-9"15,0 0-12-15,0 0-8 0,0 0-10 0,0 0-5 16,0 0-2-16,0 0 0 0,0 0 1 15,0 0 2-15,65 3 4 0,-55 14-2 16,-1 1 3-16,1 4 18 0,-3-1 0 16,0 2 0-16,-1-1 0 0,-2-6-18 15,1-1 1-15,-2-5 0 0,0-1 2 0,1 1 3 16,-3-6-1-16,1 0 3 0,-2-4 1 16,0 0 3-16,0 0 3 0,6 3 0 15,-1-1 2-15,5-2 1 16,8 0-6-16,1-2 0 0,5-5-2 0,-1-2-6 15,-2 0 3-15,-3-3-6 0,0-1 0 16,-2 1-2-16,-3-1 0 0,1 1-1 16,-5 3-25-16,0 0-1 0,2-2-1 15,-4 4-2-15,5-3 25 0,-4 6 2 16,-5 1-1-16,2 1 1 0,-5 2-1 0,0-1-1 16,6 1 2-16,-2 0 0 0,7 0 0 15,-2 0 24-15,-2 3-23 16,1 2 22-16,0 2 1 0,2 5-20 15,-1-1 20-15,5 2-20 0,-2-1 0 0,2 1 1 16,1-5 0-16,2 1 1 0,2 1 3 0,3-4 2 16,2 0 1-16,2-3 0 15,2-1-2-15,1-2 1 0,4 0-3 16,3-4 0-16,2-2-1 0,2-2 3 16,4-2-4-16,-2 0 4 0,-2-2-18 0,-3-4-5 15,-3 1 4-15,-8 0-7 0,-4 0 22 16,-7 5-1-16,-6-3-1 0,-4 5 0 15,-5-2-6-15,0-2-4 0,-6 1-4 16,-10 0 2-16,-1 5-4 0,-6 5 10 16,-6 1-2-16,-5 0 2 0,-2 4 8 0,-2 4-7 15,1 2 8-15,4-2 0 16,4 4 0-16,5 0 21 0,7-4-23 0,6 3 19 16,4-3-1-16,4-6-21 15,0 3 21-15,3 0-20 0,0 3 4 0,6 3 2 16,2 0-1-16,4-3 1 0,2-5 0 15,-5 1 0-15,5-1 2 0,-2-1 1 16,-2-2 0-16,0 0-2 0,-4 0-1 16,4 0-1-16,-4 0-2 0,-2 0 1 15,2 0-1-15,-6 0 4 0,6 0-6 0,-1 0-1 16,4 1-7-16,4 5 0 16,-3 3-2-16,1 7 6 0,-3 3 1 0,-1 7 2 15,-4 6 2-15,0 7 0 0,-3 7 1 16,2 8-1-16,-2 6 0 0,1 0 0 15,0-1 1-15,1 1 1 0,-2-4 1 16,0-2 8-16,-2 1-2 0,-6-5-5 16,-7-4 3-16,1-7-10 0,0-8 6 15,-1-8 2-15,4-6 6 0,-1-7 6 16,3-4 3-16,-5-6 3 0,-4-2 0 0,0-13-4 16,-5-6-5-16,4-7 0 0,1-6-4 15,8-8-13-15,4-6 1 0,6-7-8 16,8-7 2-16,10-8 7 0,7-2-3 15,5-3 4-15,8 4-2 0,-1 6 6 16,4 12-5-16,-3 10-23 0,-6 9-50 16,-11 14-200-16,-11 8-3 0</inkml:trace>
  <inkml:trace contextRef="#ctx0" brushRef="#br0" timeOffset="11291.484">26334 2977 192 0,'0'0'40'0,"0"0"0"16,0 0 0-16,0 0-9 0,0 0-11 15,0 0-9-15,0 0-4 0,0 0 0 16,0 0 2-16,14-22 1 0,33 16-1 15,3 2-3-15,7-1-4 0,1 3-1 16,3 1-2-16,2 1 0 0,-1 0 0 0,5 0 1 16,2 3 0-16,6-3-1 0,11 0 1 15,8 0 2-15,10-3-1 16,6-6 2-16,7 0 0 0,1-2-1 16,-1 2 0-16,-5 3-2 0,-2 3-2 0,-8 1-1 15,0 2-5-15,2 0 1 0,-2-1-1 16,7-5 0-16,2-2 2 0,6-5 3 15,5-1 1-15,7-6 3 0,8-1 3 16,6-2 8-16,9-1 3 0,6 1 0 16,-1 0-2-16,-2 5-7 0,-10 2-3 0,-14 5-3 15,-14 1-4-15,-14 6 0 0,-15 0 1 16,-7 0 1-16,-8 3 1 16,-7 0 4-16,-8-1-2 0,-5 0 0 15,-7 1 0-15,-4 0 2 0,-5-1 2 0,-4 0 1 16,-1 1 3-16,-2-3 3 0,-8 3 2 15,-2 1 0-15,-8-1-2 0,-7 1-3 16,1 0-2-16,-6 0-3 0,0-1-5 16,0 1-8-16,2 0-4 0,0 0-5 15,-2 0-51-15,0 0-164 0</inkml:trace>
  <inkml:trace contextRef="#ctx0" brushRef="#br0" timeOffset="12237.4688">24621 124 427 0,'0'0'16'0,"0"0"1"15,0 0 1-15,-82-41 4 0,53 32 0 16,-4-2-5-16,-2 1-2 0,1-2-2 0,-2-1 1 16,4 3 7-16,5 2-1 0,9 2 2 15,8 5-6-15,0 1-7 0,6 0-5 16,-1 0-4-16,2 0-6 0,3 0-6 15,-1 0-2-15,1 0-2 0,-5 0 3 16,-2 5 5-16,-1 8 3 0,-1 8 2 16,0 5 1-16,1 3-4 0,0 2 3 15,1 3-2-15,0 1-32 0,0 2 0 16,1 2-1-16,0 5 4 0,2 5 36 16,1 2 0-16,-2 5-1 0,0 4-4 0,0 2 3 15,3 3-3-15,-1 1 2 0,0 3 0 16,0 1 1-16,0 3 1 0,1-1 3 15,-1 2-1-15,2-6-1 0,-1-6-2 16,-1-7-3-16,1-10 1 0,1-7-1 16,-1-12 3-16,2-5 1 0,0-7-1 0,0-8 2 15,0 6 0-15,0-8 2 0,0 1 4 16,3 0 4-16,10-4 2 0,10-1-2 16,10 0 0-16,9-11-7 15,9-2 0-15,4-2-5 0,4-2-1 0,-1 4-7 16,-5-1-12-16,-2 3-61 0,-6 1-161 15</inkml:trace>
  <inkml:trace contextRef="#ctx0" brushRef="#br0" timeOffset="13502.7469">23118 297 343 0,'0'0'37'0,"0"0"-5"0,0 0 2 0,0 0-4 16,0 0-9-16,0 0-4 0,0 0-12 15,0 0-5-15,0 0 3 0,0 0-2 16,65-15 1-16,-22 9 1 0,11-1-2 15,5 0 0-15,0 1 0 0,1 0 3 16,-3 0-2-16,-4 2 0 0,-6-1 0 0,-5 2-1 16,-7 0 0-16,-10 1 0 15,-5 2-1-15,-8-1 0 0,-7 1 2 16,2 0 0-16,-7 0 1 0,0-2 0 0,0 2 1 16,2 0 0-16,-1 0-1 0,1 0 0 15,-1 0-4-15,1 0-5 0,-1 0-7 16,1 0-2-16,-1 0-3 0,-1 0-2 15,0 0-30-15,1 0-179 0</inkml:trace>
  <inkml:trace contextRef="#ctx0" brushRef="#br0" timeOffset="14367.0303">21289 267 371 0,'0'0'2'0,"0"0"0"0,0 0-2 16,0 0 0-16,-81-20 0 0,66 20-1 16,-2 0 0-16,-2 0-1 0,2 2 1 0,2 1-3 15,6 1 1-15,0 2-2 0,1-3 0 16,4-1 1-16,-2 4-2 0,5-2 3 15,-1 0-1-15,2 5 1 0,0-2 1 16,2 1 1-16,5 4-1 0,3-2 4 16,4 2-2-16,3 0 0 0,0 1 1 0,0-3 1 15,0 3-4-15,4-1 1 0,-4 2 1 16,2-3-2-16,-3 4 0 16,0-3 0-16,-2 0 1 0,2 1-1 15,-4 0 1-15,-4-3 0 0,-1 1-1 0,-2-4 2 16,-4-2-1-16,2 4 2 0,-1-3 2 15,-2-1 3-15,1 0 1 0,-1-1 4 16,0 0 5-16,-4 4 0 0,-7 2 0 16,-3-4-2-16,-5 2-1 0,5-3-2 15,-2-2 1-15,-6-3-2 0,1 0-2 0,-10 0-2 16,2-1-4-16,2-3 0 0,2-1-2 16,-1 3-2-16,9-2-1 0,1 2-3 15,4-1-1-15,2-1-7 0,1 1-8 16,4 2-15-16,-2-3-20 0,4 0-54 15,0 1-77-15</inkml:trace>
  <inkml:trace contextRef="#ctx0" brushRef="#br0" timeOffset="15284.5746">21487 327 321 0,'0'0'39'0,"0"0"-3"16,0 0-3-16,0 0-7 0,0 0-6 15,0 0-8-15,0 0-10 0,0 0-3 16,0 0-7-16,0 0-3 0,1-31-2 16,-1 31 2-16,0 0 2 0,0 0 2 0,0 4 3 15,0 8 1-15,0 7 0 0,0-1 0 16,2 5 1-16,-1-6 0 0,-1 0 1 15,2 3 0-15,-2-5-1 0,1 7 1 16,-1-9 0-16,0-6 0 0,1 0 1 16,-1-7 5-16,0 0 5 0,0 0 7 0,0 1 5 15,2 2 0-15,-2-3-5 0,0 0-4 16,0-3-10-16,0-10-3 0,0-7 1 16,0-5 0-16,1 8-1 15,-1-3 0-15,0 0-2 0,0 0-1 0,0 1 2 16,0 1 0-16,0 5 3 0,0 1 0 15,0 0 1-15,0 6 1 0,0 2 2 16,0 4 0-16,0-2-1 0,-1 2-3 16,1-1-3-16,0-1-6 0,0 0-4 15,0 1-3-15,0-1 0 0,0 2 3 0,0 0 5 16,0 0 2-16,0 0 1 0,0 0 1 16,0 2 1-16,3 7-2 0,6 2 3 15,2-3 0-15,5 5 0 0,4-4-2 16,5-1 0-16,2-4-1 0,2 1-4 15,-1-4-2-15,1-1-9 0,-2 0-6 0,-1-1-13 16,-3-6-10-16,0 0-6 16,-4-2 6-16,1 0 13 0,-6 1 18 15,0 1 19-15,-5 2 7 0,-2 0 9 16,1 0 5-16,-5 1 2 0,2 3 0 0,-5 1 3 16,0-2-1-16,0 2-4 0,1 0-4 15,-1-3-9-15,0 2-6 0,2-1-10 16,-2 2-2-16,0-1 1 0,-3 1 1 15,-9 0 3-15,-4 4 2 0,-5 7 1 16,2 0 0-16,0 0 1 0,0 2-1 16,3-1-1-16,6-5-1 0,-3 1 0 15,7-3 3-15,2-2-3 0,1 1 1 16,3-4 0-16,-2 0 0 0,2 0 6 16,-1 0 1-16,1 2 3 0,-1-2 2 0,1 0-4 15,0 1-2-15,1-1-3 0,11-3-2 16,2-6 1-16,5-3 0 0,-2 1 1 15,-2-2-1-15,1 3 1 0,-3-2-2 16,0 4 2-16,-2 1 0 0,1 0 3 16,-5 4 0-16,-1 0 0 0,-2 1-1 0,-1-1-1 15,0 1-3-15,0 0-2 16,1 0-3-16,-4 2-3 0,0-1 0 16,0 1 0-16,2 0 3 0,-1 0 3 15,1 0-1-15,-2 1 2 0,1 5 2 0,-1 6-2 16,0 5 1-16,-1 0-1 0,-7 2 0 15,1-1-1-15,-2 1-1 0,2-7 0 16,2 2-3-16,0 1-5 0,2-5-2 16,2 7-4-16,1-8-10 0,0-3-64 15,6 0-124-15</inkml:trace>
  <inkml:trace contextRef="#ctx0" brushRef="#br0" timeOffset="15765.9857">22200 195 353 0,'0'0'0'0,"0"0"-5"16,0 0-1-16,0 0 4 0,0 0-1 0,0 0 8 16,0 0-1-16,0 0-1 0,0 0 1 15,-42 79-2-15,33-61-2 0,0 2 0 16,3-6 0-16,1 1 1 0,-1-4-5 15,5-7 3-15,-2 7 0 0,1-5 2 16,1-1 4-16,1 1 2 0,0-6 4 16,-2 0 11-16,2 0 6 0,0 1 10 15,0-1-2-15,0 0-10 0,0 0-9 16,6-6-10-16,6-7-4 0,-1-6 0 16,3-1-1-16,-2 1-2 0,0 0 0 0,-1-1-1 15,1 0 1-15,-5 6 2 0,3 1 2 16,-5 3-3-16,0 1 2 0,1 1-1 15,-1 1 0-15,1 1 0 0,-2 3-1 16,-2 0-1-16,-2 3-2 0,0-2-1 16,0 2-3-16,2 0-4 0,-1 0 1 0,5 0-1 15,3 0 3-15,4 6 0 0,2 4 0 16,-4 3-1-16,-1 1 2 16,-1 3 1-16,-2 2 2 0,2 1 1 15,-4 3 1-15,1 0-1 0,-3 2 1 0,0-10-2 16,-3 5-2-16,0 0-5 0,0-6 1 15,0 7-5-15,0-8 1 0,0 0-11 16,0-2-25-16,0-6-52 0,0 2-116 16</inkml:trace>
  <inkml:trace contextRef="#ctx0" brushRef="#br0" timeOffset="16485.5253">22160 344 500 0,'0'0'37'0,"0"0"-12"15,0 0-9-15,0 0-8 0,0 0-11 16,0 0-3-16,0 0-1 0,0 0 0 0,0 0 5 16,0 0 0-16,41-7 0 0,0 5-4 15,6-1-3-15,0 0-5 0,-1 0-16 16,-4-1-5-16,-6-1 1 0,-4 0 1 15,-5 1 16-15,-8-1 9 0,-4 1 7 16,-6-1 4-16,-6 2 5 0,3-3 1 16,-3 2 1-16,0-5 5 0,0 1 1 0,-1 3 1 15,-1 1-2-15,-1-2 1 16,0-1 0-16,0 2 0 0,0 0-3 16,0 5 0-16,0-2-3 0,0 2 2 0,0-1-2 15,0-1-5-15,0 1-4 0,0-1-7 16,0 1-7-16,0 1-2 0,0-1 2 15,0 1 0-15,-1 0 7 0,-1 2 1 16,-1 11 2-16,2 3-1 0,1 3 2 16,0 3 2-16,3 0-2 0,4-4 4 0,1-3-2 15,0-5 0-15,-1 2 0 0,-1-7 2 16,2 0 3-16,0-1 2 16,0 0 0-16,3-3 3 0,1-1-1 15,5 0-2-15,1-3-2 0,7-5 0 0,-5 0-3 16,-4 0 1-16,-3-2 1 0,-5 6-3 15,0-1 2-15,-1-2-1 0,-4 4 0 16,1-5 0-16,-2 4-1 0,-1-1 0 16,2 2-1-16,-3 3 1 0,0-2-4 15,0 2-3-15,0 0-1 0,0-3-4 0,0 2 1 16,0 1 1-16,0-2-1 0,0 2 3 16,0 0 1-16,-6 0 2 0,4 8-2 15,-1 0 4-15,1 2-1 16,2 7 0-16,0-4-2 0,0 3 2 0,3-3 1 15,0-3 1-15,4 2 1 0,-3-4 0 0,2-3 3 16,1 2 5-16,-4-5 0 16,9 0 2-16,1-2-1 0,6-4-4 15,4-8 1-15,-1-1 0 0,-2-5 3 16,-3-3-2-16,0-4 1 0,-3-3-2 0,-3-1 0 16,-2 0-1-16,-6 0-1 0,-3 2-2 15,0 4-9-15,-12 3-16 0,-7 3-41 16,-7 7-140-16,-8 4-7 0</inkml:trace>
  <inkml:trace contextRef="#ctx0" brushRef="#br0" timeOffset="17183.3311">21290 876 353 0,'0'0'31'0,"0"0"-5"0,0 0-5 16,0 0-5-16,0 0-5 0,-81-66-6 15,68 64-2-15,-1 2-4 0,-1 0-2 16,-1 8 0-16,-1 9 0 0,2 8 0 15,-2 6 2-15,1 7-1 0,-3 5 3 16,3 4 0-16,1 3-2 0,1 2 3 16,2-1 0-16,1-2-1 0,6-5 2 15,-2-5-2-15,5-6 1 0,1-4-4 16,1-10 4-16,0-5 1 0,1-4 2 0,6-4 5 16,0 1 3-16,5-5 0 0,7-2 0 15,2 0-2-15,6-9-1 0,-1-3-3 16,0-4-1-16,0-4-3 0,0-3-1 15,0-2 1-15,0-4-1 0,0-2 0 16,-2-3 2-16,-1 0-2 0,-4-3-1 16,-3 2 0-16,-3 2-2 0,-1 4 1 15,-4 4 1-15,0 7-1 0,-1 3 1 16,-4 6 3-16,-2 4-2 0,2 2 0 16,-3 3 1-16,0 0-5 0,0 0 0 0,0 0-3 15,1-3-2-15,-1 3-1 0,2 0 0 16,-1 0 3-16,2 14 2 0,2 9 2 15,-1 7 2-15,1 6 0 0,0 3-1 16,-1 4-2-16,2-3-2 0,0-1-3 16,1-2 2-16,2-5-7 0,1-4-3 0,2-4-21 15,4-6-19-15,0-6-28 0,-2-3-22 16,-1-6-18-16</inkml:trace>
  <inkml:trace contextRef="#ctx0" brushRef="#br0" timeOffset="17992.0964">21721 985 175 0,'0'0'56'0,"0"0"-2"0,0 0-3 16,5-85-8-16,-5 77-2 0,0 2-8 15,0 0-9-15,0 2-6 0,0-2-4 0,0 1-10 16,0 5-2-16,0-2-11 0,0 2-2 16,0 0-2-16,0 0 2 0,0 3 6 15,0 14 1-15,0 8 2 0,0 7 4 16,0 1-2-16,2 2 0 0,0 1 1 15,0 0-1-15,1-1 2 0,0-4 0 16,-1-8 1-16,1-7-1 0,-2-4-1 16,-1-7 1-16,2 1 2 0,-2-6 4 15,0 0 3-15,0 0 5 0,1 1-1 16,-1-1-1-16,2 0-5 0,1-12-5 0,-1-9-4 16,1-11-2-16,3-4-5 15,-3-2-2-15,-2-2-1 0,1-2-1 0,-2 2 3 16,0 4 3-16,0 4 2 0,0 3 2 15,-2 9 3-15,-1 1 0 0,2 6 4 16,-1 8 0-16,2-1 1 0,0 6-1 16,-1-2-5-16,1 2-2 0,0-2-8 15,-3 2-1-15,3-1-2 0,-1 1 2 16,1 3 5-16,0 10 2 0,0 7 0 16,4 6-1-16,3-1 1 0,4-1 1 0,1-3 0 15,1-1-1-15,2-3 2 0,2-4-2 16,2-2-4-16,-6-4-9 0,4-7-17 15,2 0-7-15,0-7-6 0,5-7 10 16,-4-4 13-16,-3-2 9 0,-3 1 7 16,-1-3 5-16,-3 2 4 0,-4 7 1 0,0-1 6 15,-2 4 3-15,-2 3 2 0,-1 3 0 16,-1 4-1-16,0-2-1 0,0 2-3 16,0-1-1-16,1-1-2 15,-1 1-3-15,0 0-1 0,0 1-1 0,-1 0 1 16,-10 5 3-16,-5 12 1 0,-6 6-3 15,0 4 1-15,2 2-2 0,-2 2 4 16,2-1 1-16,3-5-2 0,2-2 2 16,5-6-5-16,6-8-2 0,2-4 0 15,2-5 4-15,-1 0-1 0,1 0 5 0,0 1 2 16,0-1 0-16,0 0-3 0,6-3-1 16,8-9-4-16,5-8 1 0,4-3-3 15,-1-1 0-15,1-3-2 16,0-1 2-16,-3 1 0 0,-2 1-2 0,-3 4 3 15,0 3-1-15,-6 6 0 0,2 2 1 0,-5 4-2 16,-3 3 1-16,1 1-1 0,-4 3-1 16,0-1-3-16,0 1 1 15,5 0-1-15,0 4 2 0,1 10 1 16,0 4 1-16,-3 4 2 0,-3 3-2 0,0 4 1 16,0 3 0-16,0 3-2 0,0 4 5 15,0 3-2-15,1-2 0 0,2 1-3 16,0-3-10-16,2-3-32 0,-1-10-74 15,3-5-106-15</inkml:trace>
  <inkml:trace contextRef="#ctx0" brushRef="#br0" timeOffset="18452.2648">22386 728 364 0,'0'0'22'0,"0"0"-12"0,0 0-10 16,0 0-12-16,0 0 3 0,0 0 4 16,0 0 3-16,0 0 5 0,0 0 1 0,-20 111 2 15,11-62 0-15,0 3-1 0,0 0-1 16,0-2-1-16,3-1-3 16,0-8 4-16,-1-6-1 0,4-13-1 15,2-8 5-15,1-5-2 0,0-9 5 0,-2 0 9 16,2 0 9-16,0 1 6 0,0-1-6 15,0 0-8-15,2-14-10 0,6-9-8 16,2-12-2-16,2-4 0 0,2-5-2 16,1-2 1-16,1 1 0 0,-2-1-2 15,4 1 1-15,-4-1 1 0,3 7 1 0,-2 2 0 16,-1 9 0-16,-2 3 0 0,-3 8 0 16,-4 7 1-16,-2 8-1 0,-3 2-1 15,0-1-4-15,0 1-5 16,2 0 1-16,-1 0 0 0,4 0 1 0,0 7 5 15,1 10 1-15,3 7-1 0,-3 5 1 16,-4 3-1-16,1 6 1 0,0 2 1 16,-3 3-1-16,2 1-2 0,-2 2 1 15,0-2 0-15,0-2-1 0,0-2-2 16,1-5-1-16,1-3-5 0,-2-11-6 0,1-2-24 16,1-6-31-16,-2-1-88 0</inkml:trace>
  <inkml:trace contextRef="#ctx0" brushRef="#br0" timeOffset="18648.0391">22380 959 481 0,'0'0'29'0,"0"0"-10"0,0 0-10 15,0 0-8-15,0 0-4 0,0 0-2 16,0 0 0-16,0 0 1 0,0 0-2 15,80-33-1-15,-44 27-7 0,6-1-15 16,-1 0-29-16,-4-1-30 0,-1 1-63 16</inkml:trace>
  <inkml:trace contextRef="#ctx0" brushRef="#br0" timeOffset="19291.5161">22832 667 301 0,'0'0'45'0,"0"0"-5"0,0 0-9 15,0 0-11-15,0 0-11 0,0 0-12 16,0 0-4-16,0 0-2 0,0 0 1 16,0 0 3-16,-13 10 3 0,5 11 0 15,0 3 0-15,4 3 1 0,2 4 1 0,1 4 1 16,1-2 1-16,0 0 0 0,0-1 1 16,0-3-1-16,3-3 2 0,-1-9-2 15,1-2 0-15,1-6 4 0,-2-4 2 16,2 1 6-16,-1-3 2 0,6-3 1 15,8 0-3-15,1-9-5 0,6-8-6 16,1-3 0-16,-1-2-2 0,0-3 0 16,-1 1 1-16,-3-1-1 0,-4 2 1 15,-2 0-2-15,-4 1 0 0,-2 7 1 16,-1 0-1-16,-3 6 1 0,-3 3-1 0,1-5 1 16,-1 7-1-16,1-1 1 0,-1 1-2 15,-1 4-1-15,0-2-6 0,0 2-3 16,0-1-2-16,2 1 2 0,-2 0 4 15,0 0 5-15,0 0 0 0,0 1 0 16,0 13 0-16,0 4 0 0,0 4 2 0,4 3-1 16,1-1 2-16,3 2-2 15,-1-3 1-15,4-1 0 0,0-2 1 16,1-3 3-16,-1-3 1 0,-1-4 3 16,0-4-1-16,-2-1 1 0,3-5 2 0,5 0-1 15,3-5-1-15,3-7-1 0,-1-4-3 16,1-3 0-16,-3-4 1 0,-2-2-2 15,-2-3-1-15,-1-2 1 0,-2 1-3 16,-2 0 0-16,-3 2 0 0,-3 1 0 16,-1 2-2-16,-3 0-1 0,0 0-2 0,-6 4-5 15,-4-1-5-15,-6 4-5 0,-2 2-2 16,-3 6 0-16,-2 2 3 16,-1 5 3-16,-1 2 5 0,2 0 4 0,-2 6 5 15,4 2-3-15,3 1 5 0,5-1-1 16,5 2-1-16,3-2 2 0,2 2-2 15,3 3 4-15,0-1 1 0,11 3 4 16,6-5 1-16,6-3 0 0,9-5-2 16,8-2-1-16,4 0-1 0,2 0-11 15,-1 0-15-15,-5 0-203 0</inkml:trace>
  <inkml:trace contextRef="#ctx0" brushRef="#br0" timeOffset="19989.3955">21811 1596 212 0,'0'0'47'0,"0"0"-8"0,0 0-7 16,0 0-9-16,0 0-4 0,0 0-9 15,0 0-4-15,0 0-4 0,0 0 0 16,-64-55 0-16,48 60-2 0,-4 8-2 16,1 2 0-16,5 2-1 0,-4 4 2 0,2 3-1 15,-1 0 1-15,2 4 0 0,1-1 0 16,3 2 0-16,0-2 0 0,3 2 0 16,2-2 17-16,2 3-2 0,2-4 1 15,1 0-1-15,1-3-13 0,0-3-1 16,0-5 1-16,4-1 2 0,1-7 4 15,2 1 2-15,0-1 3 0,2-3 1 16,1-1 2-16,3-3 1 0,6 0-4 16,2-3-1-16,7-10-5 0,-1 0-2 15,-2-4-1-15,-2-1-1 0,-1-2-13 0,-4 1-1 16,-3-3 1-16,-1 2-2 0,-4-1 14 16,-1 2 0-16,-3 4-1 0,1 0 0 15,-3 7 0-15,-1-3 0 16,2 2-1-16,-4 4 1 0,2 2-2 0,-3 3 0 15,0-1-3-15,0 1-2 0,2 0-1 16,-2-2-2-16,1 2 1 0,2 0 4 16,1 6 0-16,5 7 3 0,-2 4 2 15,2 3 1-15,1 3 13 0,-3 0 0 16,0 1-1-16,1-3 0 0,0 2-16 0,-1-3 1 16,2-2-4-16,0-1-1 0,-1-7-4 15,3-2-11-15,-4-4-25 0,7-4-25 16,5 0-46-16,0-4-97 0</inkml:trace>
  <inkml:trace contextRef="#ctx0" brushRef="#br0" timeOffset="20393.2538">22198 1589 465 0,'0'0'36'15,"0"0"-11"-15,0 0-10 0,0 0-6 16,0 0-6-16,0 0-1 0,0 0-2 16,0 0 0-16,0 0 0 0,0 0 0 0,100-68-1 15,-81 63 0-15,-2 1-5 0,-4 4-1 16,-3 0-5-16,2 0-5 16,-8 0-12-16,6 0-15 0,-5 0-18 15,-2 1-17-15,0 7 3 0,-3-1 6 0,-5 6 12 16,-7 0 18-16,-2-3 10 0,4-2 13 15,-3-2 18-15,4-3 10 0,5-1 14 16,0-1 10-16,-2-1 9 0,0 0 2 16,2 0 5-16,-1 0-1 0,5 0-3 15,-1 0 0-15,1 0-14 0,-1 0-12 0,-1 0-11 16,1 0-8-16,-4 2-10 0,-1 4 2 16,-2 8-1-16,-2 8 5 0,2 6 1 15,0 4 0-15,-1 3 1 16,0 1 1-16,2 0-1 0,-1 2 14 0,0 0-2 15,4-1-1-15,0-3-3 0,2 2-20 0,2-4-12 16,0-2-34-16,3-6-104 0</inkml:trace>
  <inkml:trace contextRef="#ctx0" brushRef="#br0" timeOffset="20880.1169">22557 1631 319 0,'0'0'8'0,"0"0"-1"0,0 0-6 15,0 0-6-15,0 0-2 0,0 0 4 16,0 0 4-16,0 0 5 0,0 0 1 16,0 0-3-16,-35 64-1 0,27-39 0 0,-1-1 3 15,-1-1-1-15,3-1-2 0,1-5-2 16,1-2 0-16,2-3 14 0,0-1-14 15,2 0 14-15,-1-7-12 0,2 2 2 16,0-6 6-16,-2 0 1 0,2 0 5 16,0 2 4-16,0-2 3 0,0 2-16 0,0-2 10 15,0-2-23-15,2-8 5 16,6-9 0-16,1-4-1 0,1 0-1 0,1 1 2 16,-1 0 1-16,-2-1 0 15,0 1 2-15,-2 2-1 0,-2 0-1 0,1 2 1 16,-2 4-2-16,1 1 1 0,-1 4 0 15,0 4-1-15,1-4 1 0,-1 6-2 16,-2-1-2-16,2 0-2 0,-3 4-3 16,0-1 0-16,6 1 0 0,4 0-1 15,5 8 3-15,1 4 1 0,-2 4 0 0,-2 4 3 16,1 1-2-16,-5 4 2 16,1-1 2-16,-2 2-2 0,0-2 0 0,-1 0-2 15,-1-1 0-15,-2-2-2 0,-1-4 13 16,1-2-5-16,-1-3-9 0,-2-1-16 15,1 1-35-15,-1-6-35 0,2 1-115 0</inkml:trace>
  <inkml:trace contextRef="#ctx0" brushRef="#br0" timeOffset="21068.095">22443 1839 495 0,'0'0'23'0,"0"0"-6"0,0 0-9 16,0 0-6-16,0 0-4 0,0 0-1 15,0 0-2-15,0 0-2 0,0 0-3 16,98-31-24-16,-59 28-35 0,3 3-133 16</inkml:trace>
  <inkml:trace contextRef="#ctx0" brushRef="#br0" timeOffset="21581.3294">22891 1556 357 0,'0'0'30'0,"0"0"-6"0,0 0-8 0,0 0-11 16,0 0-6-16,0 0-8 15,0 0 0-15,0 0 1 0,0 0 1 0,0 0 5 16,-13 43 2-16,8-14 0 0,3 1 0 15,-1-2 0-15,3-1-2 0,0-2 0 16,0-7 2-16,0-1 0 0,0-7 4 16,3 1-3-16,1-2 4 0,0-2 1 15,2 0 6-15,-3-4 4 0,6-2 0 16,5-1 0-16,6 0-5 0,4-7-4 0,0-4-3 16,-2-3-3-16,-1 0 0 0,-3-2 0 15,1-1 1-15,-5 1-2 0,0-1 0 16,-2 0 0-16,-4 5 0 0,0 0 2 15,-4 3-1-15,1 0 2 0,-1 0-3 16,-2 4 1-16,0 2 0 0,-2 3-1 16,0-2-1-16,0 2-3 0,0 0-3 15,2-1-2-15,-2 1 0 0,0 0 3 16,1 0 1-16,1 1 2 0,-1 12 3 0,2 5-1 16,1 5 0-16,1-2 2 0,-1 0-2 15,2 0 0-15,1-1 2 0,3-3-1 16,-4-4 1-16,1-3 0 0,-1-3 2 15,3-2 2-15,-1 0 3 0,4-4-1 16,4-1 0-16,0 0-1 0,4-11 0 16,-2-2-2-16,-3-6 0 0,-2-2-2 15,-1-3-1-15,-5-4 0 0,-3 1 1 16,-4-2-3-16,0-1 0 0,-5 2-2 16,-6 1-6-16,-1 6-16 0,-3 4-55 0,2 7-171 15</inkml:trace>
  <inkml:trace contextRef="#ctx0" brushRef="#br0" timeOffset="22269.3518">23818 639 264 0,'0'0'21'0,"0"0"0"15,0 0-1-15,0 0-2 0,0 0-3 16,0 0 2-16,0 0-2 0,0 0-1 16,0 0-2-16,46-27 0 0,-44 27-4 0,-1-2-2 15,0 2-2-15,1 0-3 0,-1 0 0 16,-1 0 1-16,0 0 2 0,-11 3-2 16,-8 6 1-16,-7 2-1 0,-1 0 2 15,0-3 0-15,0 2 1 0,-1-3-2 16,2-2-1-16,0 4-2 0,3-3-1 15,4 0-2-15,-1 1-4 0,2 1-5 16,-1 1-8-16,0 3-62 0,1 3-155 16</inkml:trace>
  <inkml:trace contextRef="#ctx0" brushRef="#br0" timeOffset="22703.8586">24016 1315 353 0,'0'0'34'16,"0"0"-8"-16,0 0-9 0,0 0-5 0,0 0-5 15,0 0-5-15,0 0-2 0,0 0-1 16,0 0 1-16,0 0 1 0,-91 27 1 15,63-11-2-15,2 3 0 0,2-1 2 16,3 0-1-16,3-3 0 0,5-4 0 16,0-1 0-16,5-4 0 0,1 1-1 15,1 0 0-15,2-4 0 0,-3 3 0 0,4-3-1 16,-3 3-1-16,-4 4-2 16,2 6-8-16,-6 4-13 0,6 1-207 0</inkml:trace>
  <inkml:trace contextRef="#ctx0" brushRef="#br0" timeOffset="24987.4114">28142 3175 273 0,'0'0'13'0,"0"0"-5"15,0 0-3-15,0 0-5 0,0 0 0 16,0 0-1-16,0 0 0 0,0 0-1 16,0 0-1-16,-5-13-3 0,-2 13 1 15,0 0 2-15,-5 10 0 0,-4 7 7 0,2 3 1 16,0 5-2-16,-1 0-1 0,1 4-3 16,-1-1-1-16,1 4 1 0,2 2 1 15,0 0-1-15,1 1 1 0,2 3 3 16,0 0 4-16,4 1 2 0,-1-4 1 15,5-4-4-15,1-4-2 0,0-7-1 0,1-5 1 16,3-4 1-16,0-2 2 16,1-2 2-16,-4-3 5 0,2 1 3 15,-3-5 8-15,0 0 2 0,0 0 1 16,2 1 0-16,-1-1-2 0,-1 0-4 0,2 1-5 16,-2-1-8-16,1 0-4 0,-1 2-4 15,0-2-3-15,2 0-4 0,-2 0-8 16,0 0-21-16,0 0-49 0,0 0-153 15</inkml:trace>
  <inkml:trace contextRef="#ctx0" brushRef="#br0" timeOffset="25572.1138">29264 3119 394 0,'0'0'27'0,"0"0"-15"0,0 0-9 16,0 0-14-16,0 0-2 0,0 0-2 16,0 0 4-16,0 0 5 15,0 0 5-15,6 12 1 0,-1 9-1 16,1 7 5-16,0-2-2 0,1-1 2 0,-1 1-2 16,1 1-3-16,-1-2 1 0,1 1 0 15,-2-2 2-15,0-1 1 0,-2-7-1 16,3-1-2-16,-5-5 1 0,1-6-1 15,-1 3 2-15,-1-7 2 0,0 3 0 16,2 1 2-16,-1 0 0 0,1 1 0 0,-2-5 0 16,0 0 0-16,0 0-2 15,0 1-3-15,1 1-3 0,-1 0-4 16,0 4 2-16,0-1-5 0,-3 2-16 16,-3 0-143-16,3-3-48 0</inkml:trace>
  <inkml:trace contextRef="#ctx0" brushRef="#br0" timeOffset="25979.3667">30655 2855 468 0,'0'0'24'0,"0"0"-7"0,0 0-11 0,0 0-9 16,0 0-5-16,0 0-3 0,0 0 2 15,0 0 3-15,0 0-1 0,81 105 4 16,-68-60 1-16,1 4 1 0,-3 4 3 15,-4 0 4-15,0 0-1 0,-3 0 1 0,-2-3-3 16,-2-3-4-16,0-4 1 16,0-4-3-16,0-6 4 0,0-10 1 15,0-1 0-15,0-10 1 0,0-6-1 16,0-1 2-16,0-5 0 0,0 0-2 0,0 0 1 16,0 3 0-16,0 3-1 0,-2 5-2 15,-1-3-5-15,-3 6-39 0,-5 1-186 16,-4-4-2-16</inkml:trace>
  <inkml:trace contextRef="#ctx0" brushRef="#br0" timeOffset="27417.9536">26791 4436 221 0,'0'0'27'16,"0"0"-1"-16,0 0 0 0,0 0-3 0,0 0-2 16,0 0-2-16,0 0 0 0,0 0-3 15,0 0-1-15,0 0-5 16,-33-55-4-16,30 53-3 0,3 2-2 16,-2-2-2-16,2 2-2 0,-1 0-2 0,-8 0-2 15,-2 0 1-15,-5 4 0 0,-3 4 1 16,3 3 3-16,3 3 1 0,-1 0 0 15,1 1 1-15,1 0-2 0,-1 1 0 16,3 1 1-16,3 2 6 0,-2-1-5 16,3 3 3-16,2-2-3 0,-1-2-1 0,3 0 1 15,0 0-1-15,1-5 1 0,-1 6 0 16,2-6 0-16,0-1-1 16,0 1 1-16,0-1-2 0,0 1 2 15,3-3 0-15,1 2 2 0,1-4-1 0,-1 1 1 16,2-2 3-16,3 0-2 0,-2-1 2 15,2-1 0-15,2-3 1 0,-2 2 2 16,1-3-1-16,6 0 1 0,-6 0-2 16,6-3 1-16,-3-2 0 0,-3-5-1 15,3 1 0-15,-3-2-1 0,-2-2 0 0,0-1-2 16,1-6-1-16,-3 2 0 0,-1-1-2 16,1 1-2-16,-2-2 2 0,-1-2 0 15,-1 7-3-15,-2-3 4 0,0-2-2 16,0 2 2-16,-3-2 1 0,-3 5 0 15,3 4 0-15,-1 2-1 0,0 2 1 16,1 2-7-16,1 2-2 0,2 3-10 16,0 0-5-16,-4 0-3 0,-8 0-18 15,2 8-31-15,-2-1-128 0</inkml:trace>
  <inkml:trace contextRef="#ctx0" brushRef="#br0" timeOffset="29033.3249">26940 4543 303 0,'0'0'28'0,"0"0"-4"15,0 0-11-15,0 0-1 0,0 0-2 16,0 0-2-16,39-80 0 0,-27 73-3 16,-2 4-3-16,-6 2-4 0,8-1-5 0,-2 2 1 15,3 3-2-15,4 8 2 0,-7 4 8 16,-1 6-4-16,-3 5 6 0,-1 3-2 16,-3 3-2-16,-2 1 2 0,0 2-2 15,-9 2 2-15,-1-2 0 0,-2-2-1 16,-2-1 0-16,-1-4 1 0,3-6 1 15,1-7 0-15,6-8 5 0,3-1 7 16,2-6 4-16,-1 0 3 0,1 0-1 16,-6 0-2-16,3-10-6 0,0-5-6 15,3-8-4-15,3-4-1 0,11-5-1 0,4-1 0 16,4-2 1-16,4 0 0 0,0-2 0 16,0 1-2-16,0 1-3 0,-2 0 2 15,-2 4-2-15,-2 4 4 0,-5 6 0 16,-6 6-1-16,-3 6 1 0,-3 6-1 15,-3 3-1-15,0-2-4 0,0 2-4 16,2 0-4-16,-2-1 2 0,0 1 2 16,0 0 5-16,0 11 3 0,-6 8 1 15,-2 6-3-15,-1 2 7 0,1 3-3 16,3 2 2-16,-1-2-1 0,3 1-3 0,3-6 0 16,0 0 0-16,7-4 1 0,3-1 1 15,7-4 3-15,3-4 2 0,4-2 0 16,2-5 1-16,0-3 1 0,-7-2-4 15,0 0-1-15,-9 0 0 0,0 0 0 16,2-1-2-16,-8 0-2 0,0-1-3 16,-4 2-13-16,0-2-68 0,0 2-150 15</inkml:trace>
  <inkml:trace contextRef="#ctx0" brushRef="#br0" timeOffset="29807.9343">28880 4400 445 0,'0'0'30'15,"0"0"-8"-15,0 0-10 0,0 0-11 16,0 0-13-16,0 0 0 0,0 0 2 0,0 0 3 16,0 0 6-16,0 0 1 0,12 36 0 15,-6-13 2-15,-3 2 3 0,1-1-3 16,-3 0 1-16,-1-6-2 0,2 0-1 15,-2 1 2-15,1-7-2 0,-1-1 1 16,2-5-1-16,-2-6 3 0,0 0 1 16,0 0 6-16,1 1 8 0,-1 1 6 15,2-2 0-15,-2 1-4 0,4-1-8 16,5-7-5-16,2-8-2 0,2-5-1 16,2-2-5-16,-1 0 3 0,4 1-5 0,-2-1 4 15,2 1 1-15,1 1-2 0,3 1 1 16,1 2-1-16,-1-1 1 0,0 7 0 15,-2 0-1-15,-7 4-2 0,1 2 1 16,-5 4-3-16,-5-1 0 0,8 2-1 16,-2 0 0-16,6 2 2 0,4 5 2 0,0 6 1 15,-2 0 0-15,-1 2 0 16,-2 0-2-16,-1 2 1 0,-4-2 1 0,-3-4 0 16,0 1 0-16,-4-3 0 15,0 1 5-15,2 0-5 0,-4-5 4 0,2 3-4 16,-2-3 1-16,1 0-1 0,-1-1 0 15,-1-4 1-15,0 0 0 0,0 0 2 16,2 2 1-16,-2-1-1 0,0 1 0 16,1-1-1-16,-1 1-2 0,0-2-2 15,0 2-7-15,2-2-8 0,-2 1-51 0,3 5-180 16,-2 0-10-16</inkml:trace>
  <inkml:trace contextRef="#ctx0" brushRef="#br0" timeOffset="31890.5693">30959 4145 291 0,'0'0'44'0,"0"0"-3"15,0 0-6-15,0 0-12 0,0 0-11 16,0 0-15-16,0 0-6 0,0 0 0 16,0 0 0-16,-16-24 6 0,4 34 0 15,-1 4 1-15,3 5 0 0,3 2 1 0,1 1 0 16,5 3 1-16,-1-2 0 0,2-1 0 16,0 0 2-16,3-2-1 0,3 0 2 15,4-3 0-15,-1-2 1 0,4-1 3 16,5-5 2-16,4-1-1 0,5-5-1 15,5-3-4-15,4 0-3 0,4-3-3 16,-1-5 1-16,2-2 2 0,0-3 1 16,-5-1 2-16,-2-1-1 0,-7-1-3 15,-4-4 0-15,-4 0 2 0,-5-2-2 16,-2-1 2-16,-2 0 0 0,0 1 0 0,-4 8 1 16,0-2 0-16,-1 7 0 0,-3 5 1 15,1-1 2-15,-3 5 0 0,0-2 0 16,0 2-1-16,0-1-1 0,1-1-1 15,-1 1-1-15,0 0-2 0,0-1-1 16,-13 2 1-16,-3 0 0 0,-5 2 1 0,-1 5 1 16,2 4-2-16,-2 1-2 15,0 2 3-15,3 1-4 0,1-1-1 16,2 4 5-16,0-2-4 0,4 0 3 16,4-5-1-16,2 1 1 0,3-3-1 0,2-3 2 15,-1 4 2-15,2-4-1 0,0 0 4 16,0 4 2-16,0-7 2 0,7 4 5 15,9 1 3-15,2-7-2 0,8-1-3 16,1 0-3-16,-1-7-6 0,0-5-2 16,-1-4 0-16,-3 3-2 0,-1-3 1 0,-2 1 0 15,-3 0-1-15,0 0 0 0,-5 0 0 16,-2 4-1-16,1 2 0 16,-4 3 1-16,-3 3 1 0,1-1 0 15,-4 4-2-15,0 0-3 0,0 0-3 0,2 0 0 16,-1 0 1-16,1 0 3 0,-1 0 1 15,3 0 2-15,0 2-1 0,2 6 2 16,0 0 0-16,-1 2 0 0,-1 0 0 16,0-3 2-16,2 2 0 0,0-3 1 15,1 0 1-15,2-1 2 0,5-1-2 0,2-2 1 16,6-2-2-16,-1 0-1 0,0-2-2 16,-1-5-2-16,1-2-1 0,-2-4-4 15,0-2-3-15,-3-1 0 0,0-3-1 16,-3 0-5-16,-2-2-6 0,-3-1-12 15,-1-2-10-15,-1-1-11 0,-1 0-22 0,0-1-20 16,-2 0-3-16</inkml:trace>
  <inkml:trace contextRef="#ctx0" brushRef="#br0" timeOffset="32380.2418">31845 3927 18 0,'0'0'43'0,"0"0"-12"16,0 0-16-16,0 0-10 0,0 0-5 0,0 0-2 16,0 0 2-16,0 0 1 0,0 0 0 15,0 0 5-15,2-14 2 0,-2 14 5 16,0-1 8-16,0 1 3 0,0 0 6 15,0 0 3-15,0-2 4 0,0 2-2 16,0 0-3-16,0 0-3 0,0-1-6 0,-2 1-6 16,2 0-4-16,0 0-4 15,0 0-4-15,0 0-2 0,0-2-3 16,0 2 0-16,0 0 0 0,0 0-1 16,-1 0 0-16,1 0-2 0,0 0-4 0,0 0-2 15,0 0-4-15,0 0 2 0,0 0 4 16,-2 0 5-16,-1 10-2 0,2 2 4 15,-2 4 0-15,1 3 0 0,2 1 2 16,0 7 0-16,0-4-1 0,0-3 1 16,0-6 2-16,3 2-1 0,2-7 2 0,-1 2 1 15,0-2 1-15,1-1 3 16,2 0 3-16,3-6 0 0,10 3 4 16,2-5-10-16,10 0 4 0,0 0-11 15,0-5 0-15,-4-2 6 0,1 1-6 0,-4-1 4 16,-8 2-4-16,-2 1 0 0,-5 0 1 15,-5 2-1-15,0 2 1 0,-5 0-1 16,0 0 0-16,0 0-1 0,1 0-3 16,1 0-1-16,-1 0 0 0,1 0 2 15,2 0 2-15,-1 2 0 0,3 6 0 0,1 4-2 16,-4-3 1-16,1 6 1 0,-2 4 0 16,-2-1 1-16,0 6 1 0,0 0 0 15,0-1 0-15,-2-2-1 0,1-5 1 16,-1 3-1-16,2-1-1 0,0 0-4 15,0-1-10-15,6-3-48 0,-2-6-143 0</inkml:trace>
  <inkml:trace contextRef="#ctx0" brushRef="#br0" timeOffset="32562.9082">32470 4350 582 0,'0'0'40'0,"0"0"-9"0,0 0-7 16,0 0-8-16,0 0-5 0,0 0-3 0,0 0-6 16,0 0-3-16,0 0-3 15,0-11-6-15,0 11-7 0,0 0-59 16,-5 0-199-16,3 5-14 0</inkml:trace>
  <inkml:trace contextRef="#ctx0" brushRef="#br0" timeOffset="33502.3485">26813 5224 259 0,'0'0'30'0,"0"0"-6"0,0 0-7 0,0 0-7 16,0 0-1-16,0 0-1 0,91-51-6 15,-46 42 2-15,8-1-4 0,6 5 0 0,5-2 1 16,4 4 0-16,2 0 0 0,3 2-1 16,4-2 0-16,2-2 0 0,5-1 0 15,7-1-1-15,7-3 3 16,4 1-2-16,5 0 0 0,3-3 0 0,2 0 0 15,3-3 0-15,3 0 0 0,2 1 1 0,2-1 1 16,-1 1-2-16,2 2 0 16,2 1 0-16,2 0-2 0,0 1 1 15,2 1-2-15,1-2-2 0,0-1 2 16,2 1 0-16,2-4 1 0,7 2 3 0,3-2 0 16,5 1 4-16,2-1 0 0,2 1-4 15,0 0 0-15,-1 3 1 0,1-1-2 16,-1 0-2-16,0 5-4 0,-3 1-9 15,-8 4-17-15,-8-1-56 0,-11 3-98 16</inkml:trace>
  <inkml:trace contextRef="#ctx0" brushRef="#br0" timeOffset="33646.415">32733 4757 488 0,'0'0'30'16,"0"0"-12"-16,0 0-9 0,0 0-6 15,0 0-5-15,0 0-5 0,0 0-14 16,0 0-26-16,0 0-119 0,0 0-70 16</inkml:trace>
  <inkml:trace contextRef="#ctx0" brushRef="#br0" timeOffset="40074.8199">860 2855 99 0,'0'0'1'0,"0"0"-2"15,0 0-6-15,0 0 0 0,0 0 3 16,0 0 8-16,0 0 3 0,0 0 4 0,0 0-2 16,26 0-2-16,0 0 2 0,4-2-4 15,2 0-1-15,4 1 1 0,8 0-4 16,6 0-2-16,11-1 0 0,10 2-1 15,-3 0 0-15,7 0 2 0,-8 0 0 16,-5 0 1-16,-4 0 4 0,-2 0 2 16,-1 0 4-16,0 0-1 0,0 0 0 15,4 0-8-15,-1-2-1 0,4 1-2 16,-1 1-1-16,0-2 4 0,-2 2 1 16,3 0-1-16,0 0 0 0,-1 0 0 0,1 0-2 15,-4 0 1-15,-1 0-2 0,-2-1 2 16,-2 1-2-16,-4-2-1 0,3 1 2 15,-1-1-1-15,1 0 2 0,0 1 1 16,6 0 0-16,3-2 0 0,-1 1 1 16,1-1-2-16,1 0 0 0,-4 0-1 0,0 2-1 15,-6-2 0-15,-4 0 1 16,-1 2 0-16,-2 0 1 0,1-1 0 0,-1 1-1 16,3-1 0-16,0 0 0 15,2 1 0-15,-2 1 0 0,3-1 0 0,-2-2 0 16,0 1 0-16,3-1 0 0,-4 0-1 15,1 0 1-15,0 0 1 0,-1-1 0 16,1 2-1-16,-4 1 0 0,1-3-1 16,-1 3 1-16,1 0 0 0,-1-1-1 15,4 1 1-15,-2-1 0 0,-1-2 0 0,0 3 2 16,0-2-3-16,-1-2 1 0,1 3 0 16,-1-3-2-16,1 2 2 0,-2 0 1 15,2 0-2-15,-1 0 1 0,-1-1 1 16,-1 2 0-16,-1-1 1 0,1 0 1 15,-1 0-2-15,0-2 0 0,1 2 2 16,-2-1-1-16,1-1 1 0,1 0 0 16,1 1-1-16,0 0 1 0,1-1-2 15,0 0 0-15,0 1 0 0,1-1 0 16,-1 3 0-16,1-2-1 0,-1 1 3 0,0 0 2 16,0 0-1-16,0 0 2 0,-2 1-1 15,0-2-3-15,-1 3 1 0,2-1-3 16,-1 0 1-16,3 1 0 0,-1 0-1 15,1-1 0-15,-2 0 1 0,2 1-1 16,-4-1 1-16,3-1 0 0,-2 2 3 16,1 0-2-16,-3-3 1 0,0 3-1 15,-2-3-9-15,-3 0 8 0,3-1-8 16,-3 3 8-16,2-2 0 0,-2 1 1 16,3 0-2-16,0 1 0 0,-1-2 1 0,1 2-1 15,1 0 1-15,1 0 0 0,-2-1 0 16,4 1 0-16,1 1 2 0,-2-1-2 15,-2 0-1-15,1-1 2 0,-2 0 1 16,1-1 0-16,-2 1 2 0,-2 2 0 16,0-2-2-16,0 2 2 0,0-1 1 0,-1 2-2 15,0-2 2-15,-2 2 1 0,2-1 1 16,-2 1-2-16,2 0 2 0,1-2 0 16,1 2-1-16,-2 0-10 15,1 0 10-15,-4 0-5 0,3 0 0 0,-3 0 11 16,-2 0-10-16,3 0 2 0,-1 0 1 15,1-3-12-15,1 1 9 0,-1 0-11 16,-3 0 8-16,-1 2 13 0,-1 0-13 16,-4 0 9-16,2 0-8 0,-1 0-1 15,1 2 1-15,0 0-1 0,0-1 0 0,3 3 0 16,-2-4 0-16,-1 3 0 0,0-1 0 16,-1 0 1-16,0-1 1 0,1 0-2 15,1 1 0-15,3-1 0 0,1 1 0 16,-1-1 1-16,-1 2-1 0,1-2 0 15,1-1 1-15,-4 1 0 0,-1 1-1 0,0-2 0 16,-1 0-1-16,-2 1 2 16,0-1-1-16,3 0 1 0,-1 0 0 15,2 2 0-15,1-2-1 0,-1 0 1 16,1 0-1-16,-2 0 2 0,-2 0-1 0,-6 0 0 16,0 0 0-16,0 0 1 0,-4 0 3 15,6-2-2-15,-8 1 2 0,1-1-1 16,0 1 0-16,-1 1-2 0,-2-1 0 15,-3 1 1-15,3-3 1 0,-4 3-1 16,0 0 1-16,1 0 0 0,-3-1-1 16,2 1-1-16,-2-2-1 0,2 2 1 15,-6 0-4-15,0-1 2 0,0 1 0 16,7 0-7-16,2 0-13 0,1 0-38 16,3 4-78-16,-4 3-90 0</inkml:trace>
  <inkml:trace contextRef="#ctx0" brushRef="#br0" timeOffset="46384.335">617 3878 142 0,'0'0'24'0,"0"0"-1"16,0 0 0-16,0 0-1 0,0 0-1 15,0 0-1-15,0 0-2 0,0 0-1 0,0 0-4 16,0 0-1-16,13-36-6 0,-13 31-7 16,-4-4-4-16,-2 3-2 0,-1 0-1 15,-9-2 3-15,1 5 3 0,-2 1 2 16,-6-1 0-16,4 3 2 0,2 0 0 15,2 0 0-15,-2 0-1 0,-2 0-2 0,3 3-1 16,2 2 0-16,1 1 1 16,4-1-3-16,-4 1 0 0,6 0-2 15,0 0 1-15,1 0 1 0,0 1 0 16,3 0 1-16,0-4 0 0,0 1 1 0,3 2 2 16,-2 1-2-16,0 5 2 0,1 6-2 15,-1-6 0-15,2 8 2 0,0 1-1 16,0 0 1-16,0 9-1 0,2-3-1 15,1-1 1-15,-1 1 1 0,4 0 1 16,-3 0-1-16,3 2 0 0,-2 2 0 16,2 0 0-16,-3 1 0 0,1 2 0 0,-1-2 0 15,-3-2 0-15,0 2 0 16,0-2 0-16,0-3 0 0,0 1 0 16,0-3 0-16,0 3 3 0,-3 1-1 0,-1 0 2 15,1-1-2-15,0 2-2 0,-1 0 0 16,1 0-1-16,1 0 0 0,-2 2 1 15,4 2 0-15,0 2-1 0,0 2 1 16,0 2 0-16,0-1-2 0,0 0 2 16,0 0 0-16,0-1-1 0,0-1 1 0,0-2 0 15,0-1 0-15,0 1 3 0,0-2-1 16,4 0-1-16,-2 1 1 0,-2-1-3 16,0 0 1-16,-3 1 0 15,-3-1 0-15,-2 2-1 0,0 1 1 0,1-1 0 16,4 2-1-16,-1-1 2 0,-1-4-2 15,0-3 1-15,-4-5 0 0,3-2-1 16,-4-4 1-16,0-1-1 0,4-7 1 16,-4-1 0-16,4-3 0 0,2-3 1 15,1-1-1-15,3-2 1 0,-1 0 0 0,1 0-1 16,-2 0 0-16,-5 0 0 0,1 0-1 16,0 0 1-16,-5 0 0 0,8 0-1 15,-3-2 0-15,3 1 1 0,3 1-3 16,0-2 0-16,0-4-2 0,0-3-1 15,6-3 3-15,0-1 1 0,5 5 2 16,1 2 0-16,-2 1-1 0,0 1 0 16,-7 3 0-16,-3 1-2 0,6 0 2 15,1 0 0-15,6 4 1 0,-1 3 0 16,-2 1-1-16,1 2 2 0,1 2-2 0,-3-2 1 16,-1 3 0-16,-2 2-1 0,-2 3 1 15,-1 6 1-15,-1-1-1 0,-2 4 1 16,0-2 0-16,-2 2-1 0,-1 1 1 15,-1-1-1-15,1-1 0 0,-3 0 0 16,1-3-1-16,-1 1 1 0,0 1-1 0,0 0 1 16,-1 2 0-16,0 4 0 0,1-1 0 15,3 2 0-15,-3 0-1 16,-1 0 2-16,0-1-1 0,1 0 0 16,2 1 0-16,-5 0 0 0,3 4 1 0,-2-1 0 15,-1 1 2-15,3 4-2 0,3-1 0 16,-1 4-1-16,-2-1-1 0,5 3 2 15,-2 0 2-15,0-1-2 0,3 1-1 16,0 0 0-16,-3-2 0 0,3-3 0 16,0-1 1-16,-3 3 0 0,3-3 0 0,0 1 0 15,0-1 1-15,0 2-1 0,-3 0 0 16,0 4-1-16,-1 5-21 16,-3 5 0-16,1 4-1 0,2 4 1 0,-2 0 21 15,0 1 0-15,0-4 0 0,1 0 0 16,3-5 0-16,1-4-1 0,-1-2 1 15,2-4 0-15,-1-2 0 0,1-1 0 16,0-1 0-16,0-1-1 0,0-1 1 16,1-1 0-16,4 0 1 0,-4 0-2 15,3 0 2-15,-1 1-1 0,3-2 0 0,-2 1 1 16,1 1 0-16,-1 1 0 0,2 1-1 16,-2-1 0-16,0 2 22 0,-1 2-1 15,0 1-1-15,-3 3 1 0,3 0-21 16,3 1 0-16,-3-2 0 0,-3-2 0 15,3-1 1-15,-3-3-1 0,0 0 0 16,0 0 3-16,1 2-1 0,1 1-1 0,2 0 0 16,0 3-2-16,-1 3 0 15,3 3 1-15,-2 1 0 0,-1 4 0 16,2-2 0-16,-4 1 0 0,3-2-1 0,-1-3 4 16,0 1 0-16,3-1 1 0,-2 1-1 15,2 0-4-15,0 1 1 0,1 3-3 16,-1 2 3-16,1 2 0 0,-1 0 0 15,1-2 0-15,0-3 0 0,-1 0 3 16,1-1-1-16,1-1-1 0,-3 0 1 16,4 1-3-16,-2 1 1 0,-1 2-1 15,1 3 0-15,-1 0 1 0,-2 0-1 16,1-2 1-16,-1-3 0 0,-1-1 3 16,0-2 0-16,4 0 0 0,-3-1 0 0,-1 2-5 15,3-2 1-15,0 3 1 0,-2-1-1 16,3-1 1-16,-4 2 0 0,3-3 0 15,0-2-1-15,-2-1 4 0,-2 0 0 16,1-2 0-16,2 2 1 0,-2-2-4 16,0 2 0-16,1-1-2 0,1 2 1 15,-1 0 1-15,2 0-1 0,-3-1 1 0,-3-3 0 16,5-4 0-16,-3-2-1 0,-1-6 1 16,-1-2 0-16,0-3 1 15,0-3 1-15,0 0 1 0,0-9-2 0,0 2-1 16,0-1 0-16,0-5 0 0,0 0 0 15,-1-1 0-15,1-5 0 0,0-2 0 16,0 2 0-16,0-3 1 0,0 2-1 16,0-1 1-16,0 1 0 0,0-6 1 15,0 0 0-15,0 0 3 0,0 1-1 0,0 1 3 16,0-1 1-16,0 1 0 0,0-1 2 16,0 1-1-16,0 0 0 0,1-1-1 15,7-1-1-15,5 0-2 0,4 0-5 16,9-3 0-16,0-5-2 0,0 1-2 15,3-1-6-15,3 2-26 0,4 2-104 0,3-5-52 16</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09:56:53.537"/>
    </inkml:context>
    <inkml:brush xml:id="br0">
      <inkml:brushProperty name="width" value="0.05292" units="cm"/>
      <inkml:brushProperty name="height" value="0.05292" units="cm"/>
      <inkml:brushProperty name="color" value="#FF0000"/>
    </inkml:brush>
  </inkml:definitions>
  <inkml:trace contextRef="#ctx0" brushRef="#br0">16803 2438 104 0,'0'0'28'0,"0"0"-10"0,0 0-1 16,0 0-1-16,0 0 8 0,0 0 1 15,0 0-3-15,0 0-3 0,0 0-12 16,0 0-6-16,-26-17-4 0,26 15-1 0,1 1 3 16,18-3 2-16,16 2 3 15,14-3-1-15,12 1-2 0,7-1 1 0,8 1-1 16,3-1 0-16,4 0 1 15,6 1 1-15,-1-4 0 0,4 0 1 0,4 0-1 16,1-2-1-16,0 1 1 0,-3 2-2 16,-8 1 0-16,-8-1-1 0,-11 3-1 15,-9 1 0-15,-9 0-2 0,-7 0 1 16,-13 1 1-16,-7 2 0 0,-10 0 1 16,-6 0 3-16,0 0 0 0,-6 0-1 15,-1-3-2-15,-18 2-4 0,-10-2 1 16,-15 2 0-16,-7 1-3 0,-13 0-4 15,-7 2-10-15,-11 4-9 0,-9 2-8 16,-5-1 2-16,-1 3 7 0,5-1 14 0,3-1 7 16,10 0 4-16,4 0 3 0,8-2 0 15,3 2 0-15,8-4 0 0,4 2 0 16,9-1 2-16,5 0-1 0,5-1 0 16,5 1-1-16,1 1 0 0,1-1 0 15,0 2 0-15,0 0 0 0,4-1 0 0,5-1 1 16,8-2 3-16,5-1 4 0,4-2 2 15,-2 0 3-15,2 0 0 0,-1 0 1 16,-1 0 3-16,1 0 2 16,-2 0-2-16,2 0 0 0,-1 0-7 0,1 0-3 15,-1 0-7-15,1 0-4 0,-1 1-5 16,-2 2-2-16,-5 3-1 0,-1 3 4 16,-1 6-1-16,2 2 5 0,-1 4 6 15,1 1-6-15,2 3 8 0,-2 3 4 16,4 2-7-16,-3 2 10 0,1-3-10 0,1-2 0 15,0-1-2-15,-1-5 1 0,4-4 0 16,0-2 1-16,1-4 2 16,0-7-2-16,2 2 1 0,0-6 3 15,-1 0 3-15,1 0 5 0,0 1 5 0,0 2 0 16,0-2 1-16,0 1 3 0,0-1-3 16,0 1-1-16,0-1-7 0,0-1-5 15,4 0-2-15,9 0-4 0,4 0 0 16,6-4 0-16,3-2-2 0,2 1 0 15,1-1 1-15,4 0 1 0,2 0-1 0,5 1 1 16,6-1 0-16,4 0 1 0,6 2-1 16,6-3 1-16,3 1-1 0,4-1 2 15,3 0 0-15,0 0-2 0,-1 1 0 16,1 0 0-16,-2 0 0 0,-1-1 0 16,-1 1 1-16,-2 0-1 0,-4 0 0 0,-5 0 0 15,-3 1 0-15,-8 2 1 16,-7-2-1-16,-6 1 1 0,-5-2 0 15,-11 3 2-15,-3-1 0 0,-5 2 1 16,-4 1 1-16,-1 0 4 0,0-3 5 0,0 3 1 16,-1-2 1-16,2 1-2 0,-4-2-2 15,1-1-1-15,-2-5-3 0,0-5-8 16,0-1 3-16,-2-5-7 0,-5 1-5 16,-1-1 8-16,-1 1-10 0,0-2 10 15,0 0 0-15,-2 1 0 0,2 2-1 0,0 0-5 16,1 7-5-16,2 4-25 0,-3 5-41 15,-1 3-158-15</inkml:trace>
  <inkml:trace contextRef="#ctx0" brushRef="#br0" timeOffset="566.7237">17513 2914 239 0,'0'0'6'0,"0"0"-9"0,0 0 0 16,0 0-2-16,0 0-1 0,0 0 2 16,0 0 0-16,0 0-1 0,0 0 4 15,-17 99 0-15,12-73 0 0,2 1 2 16,-1-1-1-16,0-1 1 0,-2 0-1 16,3-8 4-16,0-2-3 0,2-5 4 0,-1-5-3 15,-1 5 1-15,2-5 3 16,-1 0 1-16,2-1 4 0,0-4 10 15,-1 0 11-15,1 0 8 0,0 1 4 16,0-1-10-16,0 0-9 0,0 2-12 0,6-2-9 16,12 0-2-16,7-3-1 0,16-4-5 15,2-1 5-15,9-1-5 0,7 1 4 16,8-1 1-16,4 0 1 0,4 0 0 16,0-1-1-16,0 0 2 0,-5 1-1 15,-2 0 1-15,-6 0-1 0,-4 1 0 0,-6 1 0 16,-9 0 2-16,-7 3-2 0,-13 0 5 15,-2-1 10-15,-11 2 8 0,-3-4 2 16,2-6-2-16,-7-4-10 16,0-7-8-16,-2-3-5 0,-11-4 0 0,-4-2-2 15,-5-2-1-15,-5 2-6 0,-6 0-25 16,-6 2-37-16,-8-1-109 0,-4 2-89 16</inkml:trace>
  <inkml:trace contextRef="#ctx0" brushRef="#br0" timeOffset="1099.8098">17802 1234 221 0,'0'0'50'0,"0"0"-11"15,10-85-8-15,-8 71-8 0,-2 9-9 16,0 5-6-16,0-3-13 0,0 3-6 15,0-1-4-15,0 1 0 0,0 1 5 16,0 18 4-16,0 9 4 0,0 15 1 0,0 5 1 16,0 6 0-16,0 5-1 0,1 3 1 15,2 4-1-15,-3-1 1 0,1-2-2 16,-1 1 1-16,2-7 1 0,-1-3 17 16,1-3-2-16,1-2 1 0,-2-3 1 15,2-2-16-15,-3-2 3 0,0-1 0 0,0 0-2 16,0-1 2-16,0-4-2 0,-1-4-1 15,-1-3 2-15,1-11 0 0,-1 0-1 16,1-7 2-16,-1-5-1 16,2 0 0-16,0-6 2 0,-1 0 2 0,1 0-4 15,0 2 2-15,0-1-1 0,-2 1 1 16,2-1-3-16,0 1-1 0,0-1-3 16,0 1-3-16,0-1 0 0,0 0-3 15,0 1-7-15,0-2-54 0,0 0-163 16</inkml:trace>
  <inkml:trace contextRef="#ctx0" brushRef="#br0" timeOffset="1456.2136">18201 1130 310 0,'0'0'13'16,"0"0"-5"-16,0 0-8 0,0 0-7 16,0 0-1-16,0 0 0 0,0 0 5 15,0 0 3-15,-21 84 0 16,19-34 2-16,1 3 0 0,1 3 1 0,0 4-2 16,0 3 0-16,0 3 5 0,0 0 0 0,0 1 6 15,0-2 14-15,0 0-3 16,0-5 0-16,0-3-8 0,0 0-13 15,0-4 0-15,1-2 0 0,1-3 3 16,-2-7-3-16,1-6 3 0,-1-13 0 0,0-8 2 16,0-8 0-16,0-1 1 0,0 1 2 15,0 0-1-15,0 0-3 0,0-6 1 16,0 0-6-16,0 0-7 0,0 2-9 16,2-1-33-16,-2-1-191 0</inkml:trace>
  <inkml:trace contextRef="#ctx0" brushRef="#br0" timeOffset="1902.9073">17778 3301 396 0,'0'0'26'0,"0"0"-1"0,0 0-5 16,0 0-5-16,0 0-4 0,0 0-6 16,0 0-8-16,0 0-5 0,0 0-3 15,1-13 0-15,1 13 3 0,3 0 4 16,2 6 3-16,2 7 2 0,3 7 1 16,-2 1-4-16,-1 0 4 0,-1 3-2 0,-1-1 1 15,1-2 0-15,-5-7 0 0,1 3-2 16,-1-1 2-16,-2-5-1 15,2 6 0-15,0-6 0 0,-1 1-1 16,-1-1-4-16,-1-1-8 0,3 2-27 0,-3-7-33 16,1 0-147-16</inkml:trace>
  <inkml:trace contextRef="#ctx0" brushRef="#br0" timeOffset="2111.0885">18045 3230 397 0,'0'0'-16'0,"0"0"-2"16,0 0 5-16,0 0 12 16,0 0 1-16,0 0 4 0,0 0-1 15,29 94 0-15,-25-55 1 0,-1 9-8 16,-3 5-94-16,-4 6-114 0</inkml:trace>
  <inkml:trace contextRef="#ctx0" brushRef="#br0" timeOffset="5330.3567">461 3934 211 0,'0'0'23'0,"0"0"-4"16,111-134-13-16,-50 55-4 0,10-10-1 15,7 1 2-15,6 6-1 0,-3 13-7 16,-6 14-2-16,-7 15-6 0,-13 11-2 16,-12 11-6-16,-18 8-55 0</inkml:trace>
  <inkml:trace contextRef="#ctx0" brushRef="#br0" timeOffset="70882.5709">17921 2705 76 0,'0'0'23'0,"0"0"-9"0,0 0-5 16,0 0-6-16,0 0-2 0,0 0 2 0,0 0-2 16,0 0 1-16,0 0-1 15,6-6 1-15,-6 6 0 0,0 0-2 0,0 0-1 16,0 0 1-16,0 0-3 15,0 0 2-15,0 0-3 0,0 0 0 0,0 0 3 16,0 0 0-16,0 0 1 0,-2 0 0 16,1 0-2-16,1 0 2 0,-2 0 2 15,2 0-2-15,-1 1-2 0,-1 0 4 16,1-1-2-16,1 2 0 0,-2 0 0 16,2-1 0-16,-1-1-2 0,1 1 2 0,-2-1 0 15,2 2 2-15,-1-2-2 0,1 1 1 16,0-1-1-16,-2 0-1 15,2 2-4-15,0-2-11 0,0 0-23 16</inkml:trace>
  <inkml:trace contextRef="#ctx0" brushRef="#br0" timeOffset="73277.2426">17841 2655 114 0,'0'0'34'0,"0"0"-6"0,0 0-4 15,0 0-4-15,0 0-6 0,0 0-2 16,0 0-5-16,0 0 0 0,0 0 0 16,-7 11 0-16,7-10-2 0,0-1 1 15,0 1-2-15,0-1 1 0,0 0 2 16,-1 2 5-16,1-2 5 0,0 0 8 0,0 1 4 15,0-1-2-15,0 0-6 0,0 0-7 16,0 0-8-16,0 0-1 0,0 0-3 16,0-4-1-16,4-6-1 0,0 3 0 15,3 0 0-15,-1-1-1 0,0 0 1 16,0 2 0-16,0 1 0 0,1-2-1 0,-2-1-5 16,3 2 5-16,1-1-4 0,-2 1 5 15,1 0 0-15,1 0 0 0,-6 3-1 16,4-2 1-16,-1 3-3 15,-3-1 2-15,4-1 0 0,-3 2 0 0,5-1 1 16,1-1-9-16,-1 1 9 0,0-2-9 16,-5 4 9-16,2-1-1 0,-2 1 1 15,0-1-1-15,1 0 1 0,1 1-2 16,-6 1 1-16,0-1 0 0,0 1 0 16,1 0 1-16,5-2-2 0,1 2 0 15,-1 0-2-15,0 0 0 0,-6 0-1 16,4 0 0-16,0 0 2 0,6 3 8 15,0 5-9-15,-2-2 10 0,1 3-11 16,-4-2 2-16,-1 2 6 0,4 3-6 0,-5-2 5 16,3 3-4-16,-5-4 0 0,3 1 0 15,0-2 1-15,-2-3 0 0,1 3 1 16,-2-4 0-16,1 1 0 0,-1 0 0 16,-1-5 1-16,0 0-1 0,0 0 1 15,0 1 2-15,2 0 0 0,-2 1 3 0,0-1 1 16,1 1 4-16,-1 0 0 0,0 0 4 15,0-1 0-15,0 0 1 16,0-1 0-16,0 0-3 0,0 2-3 16,0-2-5-16,0 0-1 0,0 0 0 0,0-2-2 15,0-4 1-15,-3-5-3 0,-3-3 2 16,3 4-4-16,-5-5 3 0,7 6-5 16,-2-1 5-16,0 0-1 0,0 2 2 15,0-1-2-15,1 3-9 0,-2-1 9 16,1 2-8-16,0 1 7 0,-2-5 1 0,2 6-1 15,0-1-2-15,0 2 1 0,-2-1 0 16,1 1-2-16,0 1 3 0,-2-1-1 16,0 0-1-16,2 2 2 15,0-3 0-15,-7 3-1 0,6 0 0 0,-5 0-1 16,-4 3 11-16,2 4-10 0,0-2 10 16,0 5-10-16,-1 0-2 0,3-2 2 15,-1 3 0-15,2-1 4 0,3-2-4 16,2 1 5-16,-1 0-6 0,0 0 0 15,1 2 1-15,1-2 0 0,0 0-1 0,1-5 1 16,-1 6-1-16,2-5 2 0,-1 1-1 16,-1 4 1-16,3-4 0 0,-1-1-1 15,1 1-1-15,0 0 3 0,0 0-3 16,0-1 1-16,0 6 0 0,0-5-2 16,0-1 1-16,0 4 0 0,0-4-3 0,1-1 1 15,4 4 1-15,-2-6 1 16,-2 2 0-16,5 2 2 0,-3-3-1 15,5 1 2-15,0 1 0 0,-5-4 0 16,1 3 1-16,0-3 0 0,1 0-1 0,0 1 1 16,6 0-1-16,-7-1 0 0,0 1 0 15,2 0 1-15,0-2-1 0,-2 0 2 16,8 0 0-16,-2 0-1 0,0 0 0 16,0-4 0-16,-3-2 0 0,3 1-1 15,-4-1 3-15,0 0-1 0,0 1 1 0,0-2-1 16,-2-1 1-16,0 1-2 0,-1-2 2 15,1 0-2-15,-2 4 0 0,-1-2 0 16,1 2 1-16,-1 1-1 0,1-1 0 16,-2-1 0-16,0 0 1 0,0 0 0 15,0 1-1-15,0 5 2 0,0-6 0 16,0 2-1-16,0-1-1 0,-2-4-1 16,1 6 0-16,-1-2 0 0,1 3 0 15,-3-2-2-15,1 2 0 0,0-2-1 16,0 3-2-16,3 1 1 0,-7 0 0 0,1 0 1 15,-4 0 0-15,-2 0 2 0,8 1-2 16,0 1 0-16,-1 0 0 16,2 0-3-16,0 2-2 0,0-2-1 0,3-2-7 15,-1 0-2-15,1 0 2 0,0 0 2 16,0 0 8-16,1 0 5 0,11 0 1 16,5-1 0-16,4-6 3 0,-4-3 2 15,-7 3 3-15,0-3-2 0,-6 3 8 16,-2 2-3-16,-2-2 5 0,0 3-7 15,-3-5-4-15,-10 1-7 0,4 4-2 0,-8 0-12 16,-3 4-29-16,-2 0-38 0,-1 5-141 16</inkml:trace>
  <inkml:trace contextRef="#ctx0" brushRef="#br0" timeOffset="73990.0334">18702 1898 331 0,'0'0'55'0,"0"0"-14"0,0 0-28 0,0 0 10 15,0 0-18-15,0 0 14 0,0 0-4 16,-9-93-5-16,6 61-3 0,0-5-3 16,0-5 1-16,0-6-3 0,2 0 1 15,-2-2 1-15,3 1-2 0,0 4 0 16,0 3 0-16,0 3 0 0,0 3 0 0,3 4-1 16,0 3 2-16,-2 8-2 15,1 3-1-15,-1 7 2 0,-1 5-2 16,2 0-1-16,-2 6 0 0,0-1-3 15,0 1-1-15,0-1-3 0,0-2-4 0,1 3 0 16,-1 0 1-16,0 0 1 0,0 10 4 16,0 6 2-16,-3 9 1 0,-3 2 1 15,-1-1-2-15,-1-1 3 0,-1-1-2 16,-3-5 2-16,5-4 0 0,1-4-1 16,2-4 2-16,1-4 0 0,1 2 3 0,2-5 0 15,-1 0 1-15,1 0 3 0,-2 2 2 16,1-2 2-16,0 0-1 0,-2 0-1 15,3 0-2-15,0-12-3 16,0-8-1-16,0-2-1 0,10-1 0 0,0 0-1 16,2 1-1-16,4-2 0 0,1-2 0 15,0 2 0-15,2-2 0 0,-3 5-1 16,3 2-1-16,-3 3-3 0,-3 7 0 16,0 2-4-16,-3 1 0 0,-6 5-3 15,8 1-7-15,-2 0-7 0,6 4-17 0,0 9-14 16,-6 5-14-16,-3 6-41 0</inkml:trace>
  <inkml:trace contextRef="#ctx0" brushRef="#br0" timeOffset="74858.1051">18749 2538 299 0,'0'0'9'0,"0"0"-1"16,0 0-1-16,0 0-6 0,0 0-6 15,0 0 6-15,0 0-7 0,0 0 11 16,0 0 0-16,0 0-6 0,6 63 6 16,-3-34-6-16,0-2 0 0,-2 3-2 0,2 0 3 15,-1 1-1-15,-1 2 0 16,-1 0 1-16,0 3 0 0,0 1 0 15,0-2 1-15,0 0-1 0,-1-5 1 16,-2-4 0-16,0-8 1 0,0-1-1 0,-1-2 0 16,1-6 1-16,0 0-2 0,-2-1 3 15,1-5-1-15,2 0 3 0,-6 3 3 16,5-5 4-16,-1 1 4 0,-5-1 4 16,4-1-2-16,-6 0 0 0,-3-7 0 15,-1-4-1-15,-1-4-4 0,1 0-2 0,1-2 1 16,2 0 1-16,1 1 1 0,1-3 0 15,3 8-3-15,3-5-5 16,1 7-2-16,0-3 1 0,0 0-3 16,2 6 0-16,1 1-1 0,0 5-1 0,-2-1-3 15,2 1-4-15,0-2-3 0,0 1-6 0,0-2-1 16,0 3 2-16,0 0 3 16,2 0 7-16,9 4 3 0,5 5 0 15,3 1-1-15,-2 3-1 0,-5-6 0 16,-1 1-2-16,-3-3 3 0,0-1 0 0,2 1 2 15,-1-2 1-15,0 0 0 0,2-3 0 16,2 0 0-16,1-6 0 16,3-5 1-16,-1-4 1 0,-2-3-2 0,-1-3 1 15,0 1 1-15,-3-1-1 0,-1 0 0 16,1 1 1-16,-6 5 1 0,2 0 0 16,-3 5-1-16,-1 5 1 0,-1 0-3 15,-1 5-1-15,0-1-2 0,0 1-9 16,0-1-7-16,1 1-2 0,-1 0 1 15,0 5 5-15,0 14 10 0,-1 12-1 0,-5 11 5 16,-1-1 0-16,-1-3 1 0,-1-2 0 16,1-5 1-16,1-5-2 0,3-9 2 15,1-7 0-15,-1-1 0 0,2-5 0 16,1 1-1-16,-1 1-2 0,2-6-5 16,-1 0-3-16,1 0-6 0,0 2-4 0,-2-1-10 15,2 1-14-15,0-2-28 16,-1 0-15-16</inkml:trace>
  <inkml:trace contextRef="#ctx0" brushRef="#br0" timeOffset="76375.7929">17094 1384 268 0,'0'0'42'15,"0"0"-9"-15,0 0-8 0,0 0-7 16,0 0-5-16,0 0-2 0,0 0-5 0,0 0 1 15,0 0-3-15,1-15-1 0,-1 13 0 16,0 0-2-16,0 1 3 0,0 0-3 16,0 0 0-16,0-1-3 0,0 0-3 15,0 1-3-15,0-1-5 0,0 0-3 16,0 2-4-16,0-1 7 0,0 1 1 0,0 1 6 16,0 11 4-16,0 8-1 15,2 7 0-15,-1-4 2 0,-1 2 0 16,0 1 0-16,0 1-2 0,0 1 2 15,0 0 1-15,0 2 0 0,-1 1 0 0,-1-1 0 16,-1 1 0-16,2-1 0 0,-2 0 0 16,1 1 0-16,-2-1 18 0,1 2-3 15,-2-1 0-15,0-1-3 0,1-2-13 16,1-1 1-16,0-2 0 0,-2-1 3 16,3-2-3-16,-1-1 2 0,-3 0 0 0,3 1-2 15,0-2-2-15,2 2 2 16,-1 1 0-16,1 1 0 0,-2-1 2 15,0 1-1-15,3-7 0 0,0-1 1 16,-1-3 0-16,-1 0-2 0,2-1 1 0,-1 0-1 16,-1 2 0-16,1-3 0 0,1 1 0 15,-2-1 0-15,1 1 0 0,-3-3 0 16,2 2 1-16,1-7 0 0,1 2 0 16,0-6-1-16,-2 5 0 0,1-1 1 15,-1 1-1-15,2 0 3 0,0-5-2 0,-1 0 1 16,1 0 2-16,0 1 1 0,0 1-2 15,0-2 3-15,0 1-3 0,0-1 1 16,0 1-1-16,0-1-1 0,0 2 1 16,0-2-2-16,0 0-1 0,0 1-1 15,0-1-3-15,0 2 2 0,0-2 0 16,6 1 0-16,-2 1 2 0,9 0 0 16,7-1 0-16,-1-1 2 0,9 0 0 15,-1 0-1-15,-1-3 1 0,-3-2-2 16,-1 2-1-16,-2 1 1 0,-5 0-1 0,3-1 1 15,-6 3 0-15,2-3-1 0,0 1 1 16,-3 0 0-16,-1 0 1 0,-5 0 0 16,2-1 0-16,-3 2 2 0,0-1-3 15,4-3 0-15,-4 2 1 0,2-2-1 16,1-2 0-16,-1 1 1 0,-1-1 0 16,1-1 0-16,-1 1-1 0,-1-3 2 15,1 1 1-15,-4-3-2 0,4 1 2 16,-3-1-2-16,1-6 2 0,-2-2 0 15,-1-4 0-15,0-1 1 0,0-2 1 0,0-1 1 16,-4 0 5-16,-3-3 1 0,4 0 3 16,-1-2-4-16,-2-2-2 0,0 0-14 15,-3-2 0-15,1-1 2 0,0 3-1 16,3 3 10-16,0 5 0 0,1 6-2 16,1 3-2-16,2 7 1 0,-1 5-3 15,2 2 0-15,0 4 0 0,0-2-5 16,0 2-8-16,0-1-15 0,0-1-15 15,0 1-48-15,3 1-146 0</inkml:trace>
  <inkml:trace contextRef="#ctx0" brushRef="#br0" timeOffset="77366.8889">17010 3416 260 0,'0'0'21'0,"0"0"-3"0,0 0-7 16,0 0-6-16,0 0-10 0,0 0-2 16,0 0 1-16,0 0 1 0,0 0 4 0,0 0 2 15,4 53 7-15,-1-16 4 0,-2 3-3 16,-1 1 1-16,0-2-6 15,0-1 3-15,0-3 2 0,0-3 3 0,0-5-4 16,-4-1-1-16,1-10-1 0,2 1-1 16,-1-6 2-16,1-5-4 0,1 0 0 15,0-6 0-15,-2 0 4 0,2 0 13 16,0 2 19-16,-1-1 7 0,1 1-4 16,0-2-10-16,-4 0-22 0,-1-6-3 15,-2-10-6-15,0-8 1 0,3-5 0 0,4-6-3 16,0-7 1-16,4-7-3 0,6-2 4 15,-1-1 0-15,-1 5 0 0,1 4-1 16,-2 8 1-16,-4 4-2 16,1 3 2-16,-1 10-1 0,0 0 0 0,-1 6 0 15,-1-1 0-15,1 3-1 0,-2 4 1 16,1 1-1-16,-1 5-1 0,0-1-1 16,0 1-4-16,0-1-4 0,2 1 1 15,-2-2 1-15,2 2 2 0,0 0 4 16,5 0 2-16,6 0-1 0,7 0 1 0,6 0 3 15,-1-3-3-15,-2-2 0 0,2-1 0 16,-2 0-2-16,0-1 2 0,-3 1-2 16,-4 2 1-16,-7 0 0 15,0 1 0-15,-5 1-1 0,1 1-2 0,0 1 0 16,-5 0-4-16,0 0 0 0,3 0 0 16,1 0 0-16,-1 7 1 0,4 7 5 15,-4 3-2-15,0 6 2 0,-3 1 0 16,0 5 2-16,0 4 0 0,0 5 1 15,-4 4-1-15,1 3 0 0,1 5 0 0,1 3-1 16,1-3 1-16,0-1 2 0,0-2-2 16,1-5 1-16,1-2 3 0,-2-4-3 15,0-12 3-15,0-2-4 0,0-9 2 16,0-6-2-16,0 0 2 0,0-7 0 16,0 0 6-16,0 0 8 0,0 1 9 15,0 1 3-15,0-1-6 0,0-1-7 0,0 2-14 16,-3-2-19-16,-10 0-53 15,-7-5-186-15</inkml:trace>
  <inkml:trace contextRef="#ctx0" brushRef="#br0" timeOffset="105762.4791">19906 9740 247 0,'0'0'24'15,"0"0"-3"-15,0 0-3 0,0 0-1 16,0 0-1-16,0 0-3 0,-5-77-4 16,5 72-2-16,0 5-3 0,-2-1-2 15,2 1-8-15,0-1-3 0,0 1-6 0,0-2 2 16,0 2 5-16,0 0 4 0,2 7 3 15,5 8 0-15,3 3 1 0,-3 2 0 16,2 0 0-16,1-1 1 16,-2 1-1-16,1-3 0 0,3 0 1 0,-4 1-1 15,1 0 7-15,-2-1-7 0,2-4 4 16,-3-1-1-16,-2-4 0 0,0 0-1 16,1-1-1-16,-4-3 1 0,2 1 1 15,-3-5 2-15,0 0 8 0,0 0 3 16,2 0 5-16,5 0-2 0,3-4 0 0,5-9-5 15,5-9-9-15,3-3 1 0,3-7-10 16,4-5 4-16,6-5 0 0,3-2 0 16,2-2 1-16,-1 2-1 0,-4 3 2 15,-5 6-2-15,-7 6 1 0,-8 7 0 16,-3 6 0-16,-7 9-1 0,-3 4-2 0,-3 3-2 16,0-2-6-16,0 2-5 15,1 0-3-15,1-1-1 0,-1 1 2 16,-1 0 1-16,0 1-6 0,0 13-10 15,-8 4-17-15,-7 8-15 0,-1-3-18 0,-4 1-20 16</inkml:trace>
  <inkml:trace contextRef="#ctx0" brushRef="#br0" timeOffset="106140.8613">20122 9564 202 0,'0'0'26'0,"0"0"-3"0,0 0-5 0,0 0-3 16,0 0-7-16,0 0-6 0,0 0-8 15,0 0-4-15,0 0-6 0,-9-32 3 16,9 32 3-16,2 11 5 0,3 8 3 16,5 9 1-16,-2 2 2 0,-1 2-1 15,0 2 1-15,2 1 1 0,-1-2 0 16,0 0-1-16,1-1 1 0,0-1-1 0,-1-6 4 15,-1-2-2-15,-3-8-1 0,3-3 2 16,-2-4-2-16,-4-5 5 0,2 1 8 16,-3-4 14-16,6 0 8 0,8-3-6 15,8-10-5-15,11-8-18 0,5-8-11 16,2-5 4-16,2-3-3 0,5-6 3 16,-1-1 0-16,0-1 3 0,-2 0 0 15,-4 4 1-15,-1 3 1 0,-7 8-4 16,-5 5 0-16,-6 5-2 0,-1 6-2 0,-5 5-5 15,0 0-7-15,1 9-11 0,-4 0-112 16,7 0-79-16</inkml:trace>
  <inkml:trace contextRef="#ctx0" brushRef="#br0" timeOffset="108855.6669">25768 9625 180 0,'0'0'21'0,"0"0"-6"0,0 0-4 15,0 0-5-15,0 0-4 0,0 0-3 16,0 0-2-16,0 0-4 0,0 0-3 0,0 0 3 15,-5-14 1-15,5 14 3 0,0 0 3 16,0 11-2-16,5 6 1 0,3 4 1 16,-1 2-1-16,1 1 1 0,-2-2 1 15,0 2-1-15,-3-9 0 0,2 1 1 16,-2-5-2-16,-1 0 1 0,1-2 1 0,-1-5 1 16,-1 1-1-16,-1-5 6 15,0 0 13-15,0 0 29 0,3 0 19 16,1 0-6-16,4-1-11 0,8-12-30 15,7-7-16-15,7-5-1 0,5-4-3 0,4-5 0 16,-2 1-2-16,-1-2 2 0,-1 2 0 16,0-1-1-16,-3 1 2 0,1 4-2 15,-2 2 0-15,-3 4 0 0,0 3 0 16,-2 5-1-16,-5 1-1 0,-5 7 0 16,-3-2-3-16,-4 6-4 0,-6-1-4 0,1 3-21 15,-4 1-20-15,0 0-39 0,0 0-115 16</inkml:trace>
  <inkml:trace contextRef="#ctx0" brushRef="#br0" timeOffset="109280.8792">26134 9440 129 0,'0'0'3'0,"0"0"-7"0,0 0-5 16,0 0 1-16,0 0 2 0,0 0 5 15,0 0 1-15,0 0-1 0,-17 82 1 16,14-52 0-16,0 2-2 0,0-2 2 0,0-1 0 15,0-1-1-15,1-9 2 0,2-1-2 16,0-7 4-16,0-5 2 0,0 3 20 16,2-6 19-16,0 0 18 0,8-1 5 15,12-4-20-15,10-12-16 0,16-6-19 16,6-7-8-16,3-3 1 0,2-3-2 16,-3-2 0-16,-3 1-1 0,-3 1 0 15,-5 4 2-15,-5 4-2 0,-6 2 0 16,-8 6 0-16,-10 5-2 0,-2 3 0 15,-5 3-1-15,-6 3-4 0,1 1-10 0,-4 2-10 16,0 0-20-16,0 0-57 0,3 0-96 16</inkml:trace>
  <inkml:trace contextRef="#ctx0" brushRef="#br0" timeOffset="128359.4677">28324 2668 6 0,'0'0'13'0,"0"0"1"16,0 0-5-16,0 0-3 0,0 0-3 15,0 0-1-15,0 0-2 0,0 0 0 16,0 0 0-16,0-9 0 0,0 9 1 0,1-2-1 15,-1 2 2-15,0-1-2 0,0 1 1 16,0-1 1-16,2 1-4 0,-2 0 2 16,0 0 0-16,0 0-1 0,0 0 1 15,0-2 0-15,0 2 0 0,0 0 1 16,0 0 3-16,0 0 2 0,0 0 2 0,0 0-2 16,0 0-1-16,0 0-2 15,1 0-1-15,-1 0-2 0,0 0 1 16,0 0-1-16,0 0 0 0,0 0 0 15,0 0 0-15,0 0 2 0,0 0 4 0,0 0 5 16,0 0 4-16,0 0 7 0,0 0 1 16,0 0 0-16,0 0-4 0,0 0-4 15,0 0-5-15,0 0-4 0,0 0-4 16,0 0-2-16,0 0-1 0,0 0-2 16,0 0-1-16,0 0-1 0,0 0 0 0,0 0 2 15,0 0 2-15,0 0-2 0,0 0 2 16,0 0 0-16,0 0 0 0,0 2 1 15,0-2-2-15,0 1 2 16,0 0 0-16,-3 6-1 0,0-3 2 0,2 1-1 16,-5 2 0-16,5-2-1 0,-2-2 1 15,-1 4 0-15,2-3 0 0,-1-2 1 16,2 3 1-16,1-5 0 0,-2 0 2 16,2 0 0-16,0 1 3 0,-1 1 2 15,1-2 0-15,-2 1 0 0,2-1-3 0,0 2 1 16,0-2 2-16,-1 2 0 0,1-2 3 15,0 0 2-15,0 2 1 0,0-2-1 16,0 0-3-16,0 0-3 16,0 0-4-16,6-6-1 0,5-1-2 0,5-3 0 15,-1 0 1-15,-4 3-1 0,1-1 0 16,1-1-2-16,1 1 2 0,2-2-1 0,3 1 0 16,0 2 1-16,-2-1 0 15,2 0-1-15,-6 2 1 0,1 1-9 16,-1-4 8-16,2 2-8 0,2 0 9 0,2-1-2 15,-1 1 1-15,0 2-1 0,-3 0 1 16,1 0 0-16,-2 1-10 16,-3 1 9-16,4-2-11 0,-4 2 12 0,0 0-1 15,0 0 0-15,-1 2 1 0,1-2-1 16,-1 1-1-16,1 0 2 0,-1 2-2 16,1-3 1-16,-6 3 0 0,7 0 0 15,-5 0 1-15,7-1-2 0,5 1 2 16,0-2 0-16,6 1 0 0,-2-1 2 15,0 1-1-15,2 1-1 0,-8-1 0 0,0 1-4 16,3-2 4-16,-6 2 0 0,9 0 0 16,-3 0 1-16,-7 0-1 0,7 0 0 15,-2 0-1-15,-6 0 1 0,6 0 0 16,-5 0 0-16,-2 0 0 0,8 0 0 16,-3 2 0-16,7 0 0 0,-1 1 0 0,-2 0 0 15,2 0 0-15,-1 2 0 16,-6-2 11-16,1 1-11 0,-1 0 10 15,-5-1-10-15,5 0 0 0,0 0 0 16,-4-1 0-16,7 0 0 0,-1 1 1 0,-7-1-1 16,9-1-1-16,-1 1 2 0,-1 0-2 15,0-1 1-15,-1 2 0 0,4 0-1 16,-1 1 1-16,7 0 0 0,-1 1 0 16,-2 0 8-16,-1 3-9 0,1-1 9 15,-2 1-9-15,2-1 1 0,-2 0 0 0,-1 1-1 16,-1-3 1-16,-6 0-3 0,-1-1 2 15,-3 0 1-15,-1 1 0 16,1-3 0-16,-2 3 0 0,3-3 0 16,-3 3 0-16,0-1-2 0,2 0 2 0,-2-1-1 15,0 1 1-15,1-1 0 0,3 0 1 16,-2 2-1-16,1-4 1 0,1 3-1 16,-6-3-1-16,1 0 2 0,-6-1-1 15,3 3-1-15,1-2 1 0,0 0 1 16,1 0-1-16,-1 1 0 0,0 0-1 0,1-1 1 15,2 3-1-15,-3 0 2 0,2 1-2 16,3 1 0-16,-2-3-1 16,-1 2 1-16,0 0 1 0,2 1 0 15,-2-1 0-15,0-1 0 0,0 1 0 0,-1-1-1 16,2 1 1-16,-1-1 1 0,-3-2-1 16,4 2 0-16,-4 0-1 0,0-2 1 15,6 3 0-15,-6-2 0 0,0-1 0 16,1 1 1-16,-1-1 0 0,0 0 1 15,0-1-2-15,1 3 0 0,-1-3 0 0,1 2-3 16,-1-2 3-16,4 5 0 0,-4-3 0 16,0-2 1-16,2 2-2 0,-5-3 1 15,0 0 0-15,0 0 1 0,1 1 1 16,1-1 0-16,-1 2-1 0,0-2-1 16,1 2 0-16,0-2-1 0,0 0-1 15,-1 0-2-15,2 5-1 0,3 5-3 16,-1-3-39-16,-1 1-155 0</inkml:trace>
  <inkml:trace contextRef="#ctx0" brushRef="#br0" timeOffset="130015.1658">28234 2680 240 0,'0'0'9'16,"0"0"-3"-16,0 0 1 0,0 0-1 16,0 0 3-16,0 0-1 0,0 0-2 15,0 0-3-15,0 0-2 0,0 0-1 16,0 0 0-16,0 0 0 0,0 0-2 0,0 0 0 16,0 0-4-16,0 0-1 15,0 0 0-15,0 0 2 0,0 0 0 16,0 0 4-16,0 0 0 0,0 0 1 15,0 0 0-15,0 3 0 0,4 1 0 0,4 3 0 16,3 0 1-16,-4-1-1 0,4 3 1 16,0-2-1-16,-1-3 0 0,2 4 0 15,2 0-1-15,-6-2 1 0,5 1-1 16,1 1 2-16,-2-2-1 0,5 2 0 16,-2 1 1-16,-1 0-1 0,0-2 1 0,2 0 1 15,-1 2-2-15,0-2 1 16,3 0 2-16,1 1 3 0,0 0 0 15,2-1 0-15,1 0-1 0,-2-1-2 16,3-2 1-16,1 1-1 0,-1-1-1 0,-6-1 0 16,0 2-2-16,-1-2 0 0,-1 2 0 15,-1-3-2-15,2 3 2 0,-3-2 0 16,-1-1 2-16,4 4-4 0,-1-3 2 16,3-2 2-16,5 4-4 0,-1-2 4 15,-2 1-2-15,3 1 0 0,-1-1 0 0,-2 1 0 16,2-2 0-16,1 1 0 0,0 0-2 15,-3 0 2-15,2 1 0 0,-1-1 0 16,0 1 0-16,-1-2 0 16,0 1 2-16,1-1-2 0,0-1 1 0,4 1 0 15,-2 0 0-15,-1-1-1 0,1-1 0 16,-2 1-1-16,1-1 2 0,-6 0-1 16,3 1 0-16,0-2 1 0,-1 2 0 15,8-2-1-15,-9 1 3 0,3-1-2 16,1 0-1-16,-2 0 0 0,9 0 1 0,-4-1 0 15,-1-1 2-15,1-1-2 0,0 0 0 16,1 0 1-16,1 0-2 0,0 0 3 16,-1-2-3-16,0 3 1 0,0-1-1 15,-2-1 0-15,-1 0 0 0,-2-1 1 16,0-1 1-16,-1 1-1 0,3 0 2 0,-2-2-2 16,0 1 1-16,-4 2 1 15,-1-2-1-15,0 1 2 0,-6 1-4 16,7-4 3-16,-3 0-2 0,0 1 0 15,0 1 0-15,0-3 0 0,0 2 1 0,0 0-1 16,6-4 0-16,-3 2-1 0,3 0 1 16,1 0-2-16,-1 0 1 0,-3 2 0 15,-2 3 0-15,-2 1 1 0,-4-1 1 16,3 1 4-16,-3-2 0 0,1 2 2 16,-2-2 0-16,2 0 0 0,-1 2-4 0,0-2 0 15,-1 1-3-15,0-2-1 0,2 2 1 16,-2-1 0-16,2 2-1 15,0-2 0-15,-4 1-1 0,4 0 1 16,-5 2 0-16,1 0 1 0,-1-1 0 0,-1 1-1 16,2 1 0-16,-2-1 0 0,2 0 2 15,-5 2 0-15,0-1-1 0,0 1 1 16,1 0 0-16,1-1 1 0,-1 1 0 16,1-2 1-16,-2 2 0 0,1-1 2 15,-1 1-1-15,1-2 2 0,-1 0-1 0,0 0-3 16,2 1-3-16,-2 1-3 0,0-2-9 15,0 2-11-15,-3-2-24 0,-10 2-47 16,-13-2-123-16</inkml:trace>
  <inkml:trace contextRef="#ctx0" brushRef="#br0" timeOffset="130424.337">28454 2755 303 0,'0'0'27'0,"0"0"-12"0,0 0-5 16,0 0-6-16,0 0 0 0,0 0-3 16,0 0 1-16,0 0 2 0,0 0-1 0,0 0-1 15,50-28 2-15,-16 13-1 16,6-2-1-16,9-1 1 0,5-2-2 15,7 0-8-15,4-4 7 0,1 2-9 16,-2 1-4-16,-3-1 10 0,-9 4-13 0,-8 1 9 16,-9 4-2-16,-12 4-7 0,-11 3-24 15,-6 4-42-15,-8 2-104 0</inkml:trace>
  <inkml:trace contextRef="#ctx0" brushRef="#br0" timeOffset="130648.1472">28669 2667 202 0,'0'0'13'0,"126"-40"-14"16,-56 19 8-16,3-2-13 0,0 3-2 15,-4 2 9-15,-7 5-10 0,-10 4 5 16,-10 4-3-16,-16 3-6 0,-10 2-4 0,-11 0-8 15,-7 12 12-15,-14 8 4 0,-13 7-5 16,-11 1-8-16,-11 2-25 16</inkml:trace>
  <inkml:trace contextRef="#ctx0" brushRef="#br0" timeOffset="130979.4749">28800 2819 253 0,'0'0'49'0,"0"0"-15"0,0 0-13 15,0 0-12-15,0 0-8 16,0 0-1-16,94-73 1 0,-37 48-1 15,9-1 2-15,3 2-2 0,3 1 1 0,-5 1-12 16,-5 2 10-16,-10 7-13 0,-12 2 4 16,-14 5-5-16,-11 3-16 0,-9 3-7 15,-6 0 1-15,-9 10 16 0,-11 8-3 16,-16 9 18-16,-9 4-9 0,-9 1-5 16,-2 2 5-16,2-3 5 0,5-5 6 0,9-3 11 15,6-8 19-15,13-7 16 16,11-3 12-16,4-1 3 0,6-4-7 15,-1 0-9-15,1 0-14 0,0 0-10 16,11-11-10-16,11-6-5 0,17-5-2 0,6-3 0 16,8 1-2-16,5 3 2 0,-3 2 0 15,-3 3-3-15,-4 5-1 0,-11 2-6 16,-11 4-8-16,-7 5-11 0,-6 0-20 16,-10 2-5-16,-3 9-4 0,-7 7 7 15,-15 8 6-15,-10 6 0 0,-8 4-7 0</inkml:trace>
  <inkml:trace contextRef="#ctx0" brushRef="#br0" timeOffset="131121.6845">29188 2932 0 0,'0'0'89'0,"0"0"5"16,0 0-18-16,0 0-15 0,0 0-18 16,0 0-18-16,0 0-14 0,0 0-5 15,0 0-4-15,92-77-1 0,-40 46-1 16,4 3-1-16,-1 3 0 0,-3 4-2 0,-8 6-2 16,-7 5-3-16,-11 2-3 15,-3 7-11-15,-11 1-22 0,-5 0-18 16,-6 1-5-16,-8 13 7 0,-15 6 2 0,-11 11 12 15</inkml:trace>
  <inkml:trace contextRef="#ctx0" brushRef="#br0" timeOffset="131365.9243">29397 2931 6 0,'0'0'78'0,"0"0"13"0,0 0-4 0,0 0-23 15,0 0-22-15,0 0-20 0,0 0-15 16,0 0-7-16,0 0-1 0,102-81 1 16,-42 52-2-16,2 2 0 0,0 3 0 0,-4 3 0 15,-9 4 0-15,-9 5-3 16,-13 4-3-16,-11 5-7 0,-11 1-8 15,-5 2-2-15,0 0 3 0,-11 13 9 0,-14 6 10 16,-11 9 3-16,-10 3 0 0,-2-1-1 16,3-2 1-16,8-3-2 0,8-7 4 15,11-7-1-15,8-5 2 0,7-3 3 16,3-3 1-16,0 0-1 0,3 0 0 16,22-3 0-16,18-10-2 0,24-5-1 0,12-4-7 15,10-3-7-15,0 3-12 16,-8 0-1-16,-10 4-38 0,-15 1-114 15</inkml:trace>
  <inkml:trace contextRef="#ctx0" brushRef="#br0" timeOffset="135015.5169">16686 5432 42 0,'0'0'17'0,"0"0"0"0,0 0 0 16,0 0 2-16,0 0 1 0,0 0 2 0,0 0 5 15,0 0-1-15,0 0 0 0,-3 0 1 16,3 0-6-16,0 0-3 15,0 0-4-15,0 0-1 0,0 0 1 0,0 0 1 16,-2 0 0-16,2 0-3 0,0 0 0 16,-1 0-4-16,1 0-2 0,0 0-1 15,-2 0-3-15,2 0 3 0,-2-1-2 16,2-1 1-16,-2 1 0 0,2 0-2 16,-1-1-1-16,1 0 2 0,-3 2-4 15,3-1 1-15,0 1-5 0,0-2-2 0,0 2-3 16,0 0-2-16,-1 0 0 0,1 0 2 15,0 0 3-15,0 0 2 0,-2 3 2 16,2 3 1-16,0 8 2 16,-1 6 0-16,1 1 1 0,0 6 1 0,0 2-2 15,-2 3 2-15,2 1 0 0,-1 1 0 16,1 2 1-16,-2-1 0 0,2 2-3 16,0-2 2-16,0 3 4 0,0-1-2 15,0 1 3-15,0 1-4 0,-1-3-1 16,1-2-1-16,-2 1 0 0,1-1 1 0,-2 1 0 15,1 0 2-15,-2 0-3 0,4 0 1 16,0-1-2-16,0 2 0 0,0-3 0 16,-1-2 1-16,1 0-1 15,0-3 1-15,-3 0-1 0,3-1-1 0,0 2 7 16,0 2-6-16,0 1 2 0,0 1-1 16,0 1-3-16,0-4 1 0,0-1 0 15,-1-4 2-15,-1 1-2 0,-1-2 3 16,0 2-1-16,-1 0 0 0,-1 3 1 15,1 1 0-15,0 2-2 0,-2 2 0 0,0-2-2 16,2 0 2-16,1-1 0 0,0 0 2 16,2-2-2-16,-2 2 0 0,0 3 2 15,-3-2-2-15,2-1 3 0,-2 0-1 16,2-1-2-16,-1-1 2 0,1-2-2 16,-1-1 1-16,0 0 1 0,1-2 0 0,1 2 0 15,0-2 0-15,1 1-1 16,1-3 0-16,1-4-1 0,0 2 0 0,0 0-1 15,0-2 1-15,0 8 0 16,0-1 0-16,0 2 0 0,0 1 2 0,0 5 0 16,1 1-2-16,-1-1 6 0,0 1-4 15,0-2 4-15,0-10 0 0,0-1 0 16,0-8 2-16,0 1-1 0,0-1 2 16,2-2-1-16,-1 1-4 0,-1-7 0 15,2 6-3-15,-1-8 2 0,-1 2 0 0,2-1-2 16,-2-4 1-16,0 0-2 0,0 0 0 15,1 3-8-15,-1-2-11 16,5-1-92-16,1-4-136 0</inkml:trace>
  <inkml:trace contextRef="#ctx0" brushRef="#br0" timeOffset="136587.8459">16715 5418 93 0,'0'0'14'15,"0"0"-1"-15,0 0-3 0,0 0-5 16,0 0-4-16,0 0 1 0,0 0 1 0,0 0 0 16,0 0 3-16,3-1 0 15,-3 1-1-15,0 0 1 0,0 0-2 0,0-1-1 16,0 1-1-16,1 0 1 15,-1 0-3-15,0 0 1 0,0 0 0 0,0-1 2 16,0 1 7-16,0 0 4 0,0 0 3 16,0 0 2-16,0 0-2 0,0 0 0 15,0 0-4-15,0 0-4 0,0-2-2 16,0 2-2-16,0 0 0 0,0 0 0 16,0 0-1-16,0 0-2 0,0 0 0 0,0 0-1 15,0 0 1-15,0 0 0 0,0 0-1 16,0 0 1-16,0 0 0 0,0 0-1 15,0 0-1-15,0-2 1 16,0 2-1-16,0 0 2 0,0 0-1 0,0 0 2 16,0 0-3-16,0 0-2 0,0 0 0 15,0 0-5-15,0-1-3 0,0 1-2 16,0 0 2-16,0-2 2 0,0 2 0 16,0-1 1-16,0 1 0 0,3-2 1 15,-2 2-3-15,1-2-3 0,-1 2-1 0,1-1 0 16,-1 1 5-16,-1-2 3 0,2 2 4 15,-2 0 1-15,1 0 0 0,-1 0-1 16,0-1-3-16,2 1-5 16,-2 0-5-16,0-1-3 0,1 1-1 0,-1 0 6 15,2-2 8-15,-2 2 3 0,2-1 2 16,-2 1 0-16,0-2 1 0,2 2-2 16,-2-2-2-16,0 2-14 0,1-1-16 15,-1 1-12-15</inkml:trace>
  <inkml:trace contextRef="#ctx0" brushRef="#br0" timeOffset="138693.2661">16729 5376 145 0,'0'0'17'0,"0"0"0"0,0 0-1 16,0 0-3-16,0 0-1 0,0 0-3 16,0 0 1-16,0 0-2 0,0 0 2 0,0 0-1 15,-16-1-1-15,15 1 2 16,-1 0-2-16,1 0-2 0,-2 0-2 15,2 0-1-15,-1 0-2 0,-4 0-1 16,1 0-1-16,0 0 2 0,-4 0-1 0,4 1 0 16,1 1 2-16,-1-1-2 0,5-1 4 15,-1 0 0-15,1 0 4 0,-2 0 6 16,1 2 3-16,-1-2 0 0,1 0 0 16,-1 1-2-16,1-1-4 0,-1 0 1 15,2 0-2-15,-1 0-4 0,1 0 0 0,-3 0-4 16,3 2-2-16,0-2-1 15,0 0 0-15,0 0-2 0,0 0 0 16,0 0 1-16,0 0 2 0,0 0 1 16,0 0 0-16,0 0 2 0,4 0-3 0,2 0 1 15,0 0-1-15,6 0 1 0,-4 0-1 16,5 0 0-16,8 0 0 0,-4 0 0 16,8 0 0-16,1 0 1 0,0 0 1 15,2 0-1-15,3-3 0 0,1 0-1 16,-1 1-2-16,3-1 2 0,-2 2 0 0,-1-3 0 15,-2 3 2-15,-1-2 0 0,-9 2-2 16,1 1 0-16,-6-2 0 16,-2 2 0-16,1-1 0 0,-2-1 0 0,1 2 1 15,-2-3-1-15,8 0 2 0,-7 1-2 16,8-2 1-16,-2 1-1 0,-5 0 0 16,4-1 1-16,-5 2-1 0,-6 0 2 15,5 1-4-15,-3-1 2 0,-3 1-1 16,2-1 1-16,-2 1 1 0,1-1 1 15,-1 0-2-15,3 2 0 0,-2-1-2 0,-1-1 2 16,0 1 2-16,1 1-4 0,-5 0 4 16,0-1-2-16,0 1 1 0,1 0 1 15,1 0-2-15,-1-2 0 0,1 2 0 16,-1 0-2-16,1 0 2 0,-1 0 0 16,-1-1-1-16,4 1 1 0,-3 0 0 0,1 0 0 15,-1-2 0-15,1 2 0 16,-1 0 1-16,1 0-1 0,-1 0 0 15,1 0 0-15,-1 0 0 0,1 0 0 16,-1 0 2-16,1-2-1 0,-1 2 0 0,1 0 0 16,-2 0 1-16,1 0-1 0,-1 0-1 15,1 0 0-15,-1 0-1 0,2 0 1 16,-2 0 1-16,0 0-1 0,1 0-1 16,-1 0 1-16,0 0-1 0,2 0-1 15,-2 0 1-15,0 0-3 0,2 0 4 0,-2 0 0 16,0 0-2-16,2 0 2 0,-2 0-1 15,0 0 1-15,1 7 1 0,1-2-1 16,-2 8-1-16,1-2 1 0,1 0 0 16,-2 6 0-16,1-6-1 0,1 7 0 15,-2-2 1-15,0 3 1 0,0 5 1 16,0-1-2-16,0 0 0 0,0-1-1 16,0 1 0-16,0 0 1 0,-2 0 1 15,1-6-1-15,1 2 0 0,0 1 0 16,0-1-1-16,0 1 0 0,-2 0 2 15,2-1-1-15,-1 2 2 0,-1 4-2 0,-1 1 2 16,-1-2 3-16,0 2-3 0,1 2 2 16,-1-3-2-16,1 2-1 15,0-4 0-15,-2 5-1 0,1-1 2 0,-1 4-2 16,0 0 0-16,2 3 1 0,0 1-1 16,0-2 0-16,0-1 2 0,0-2-1 15,2-3 0-15,-2-2 1 0,0 0 0 16,-1-2 0-16,0-2 3 0,1 1-3 15,-2-1 1-15,3 0-2 0,-3 1-1 0,2 1 1 16,0 0 0-16,-2 2 5 0,2 4-3 16,0-1 1-16,0 3-2 0,0-2-1 15,0 0 2-15,2-2-3 0,-2 1 0 16,1-3 0-16,1 0 1 0,-1-1-1 16,1-1 1-16,-1-1 1 0,0 1 0 15,-1 2 0-15,2-1 1 0,-1 1 0 16,1 0 0-16,-1 1-1 0,1 0 0 15,-1-1-1-15,-1 1-1 0,2-2 0 16,-1-1 2-16,1 2-1 0,-2-1 2 0,-1 2 1 16,-2 0-3-16,2 1 2 0,-1 3 0 15,1-3-3-15,1 2 2 0,0 0-1 16,-1 0 3-16,1-2-3 0,-1-1 1 16,1-2 0-16,0-1-1 0,0-1-1 15,3 0 1-15,-2-1-1 0,2 3 1 0,0-2-1 16,0-6 0-16,0 4-1 0,0 2 2 15,0-2-2-15,0 0 2 16,0 0 0-16,0-1-1 0,-1-7 1 0,0 6 0 16,-2-1 0-16,1-7 0 0,1 7-1 15,-2 0 1-15,1-5 4 0,1 4-5 16,-1-4 3-16,1 1-3 0,1-1 1 16,-3-6-1-16,3 0 0 15,-1-1 1-15,1 1-2 0,0 0 1 0,0 0 1 16,-2-1-1-16,2 0 2 0,0 1-2 0,-1 5 1 15,1-5-1-15,0-1 0 0,-1 5 0 16,1-3 0-16,0-2 0 0,0 2 1 16,-2-3-1-16,2 2 0 0,-1-1 0 15,1 1 0-15,0-6 0 0,-2 0 1 16,2 0-1-16,0 1 1 0,0 0-1 16,0 1 0-16,0 0 0 0,0-1-1 15,0 1 1-15,0-1 1 0,0 1-1 16,0 0 1-16,0-1 0 0,0 1-1 15,0-1 1-15,0 0 0 0,0 1-1 0,0-2-1 16,0 1 1-16,0-1 0 0,0 2 0 16,0-2 0-16,0 1 0 0,0-1 0 15,0 2 1-15,0-2 0 0,0 2 2 16,0-2-1-16,0 0 0 0,0 0-1 16,0 0 0-16,0 0 1 0,0 3-1 15,0-3-1-15,0 0 1 0,0 0-1 16,0 1 2-16,0-1 0 0,0 0 0 15,0 0-1-15,0 0 0 0,0 0 0 16,-1 0 1-16,1 0-1 0,0 0-1 0,-2 0 1 16,1 0-1-16,-4 0 0 0,1-4 2 15,1 2-1-15,-5-4-1 0,3 3 0 16,1 0 0-16,-4-3 0 0,4 4 0 16,-6-1 0-16,1 0-1 0,5 2 1 15,-8 1 0-15,4 0-2 0,-7-3 2 0,0 3 0 16,1 0 2-16,0 0 0 0,2-2-2 15,1 2 1-15,-4-3-1 0,-1 0 1 16,4 2-1-16,-5-4 1 0,6 4-2 16,-2-2 2-16,1-1 0 0,-1 3 0 15,2-1 0-15,-2 0-1 0,1 0 0 16,2 1 0-16,-1-3 1 0,0 3 0 16,1-1-1-16,-3 1 2 0,3 1 1 15,-3-2-1-15,2 2 1 0,-1 0 0 16,-1-1-1-16,1-1 2 0,2 2 2 0,3-2 0 15,3 2 0-15,-2-1-2 16,0 1-2-16,0 0 0 0,1 0-1 16,5 0 0-16,-6-1 0 0,2 1-1 15,-2 0 0-15,1 0-2 0,5 0-2 0,-1-3-9 16,1 3-26-16,0 0-80 0,-2 0-165 0</inkml:trace>
  <inkml:trace contextRef="#ctx0" brushRef="#br0" timeOffset="141161.0498">16663 5323 82 0,'0'0'13'0,"0"0"-1"0,0 0 1 0,0 0 3 15,0 0-3-15,0 0-1 0,0 0-5 16,0 0-2-16,0 0-1 0,0 0 0 16,0 0-1-16,0 0 1 0,0 0-2 15,0 0 3-15,0 0 0 0,0 0 4 16,0 0 3-16,0 0 2 0,0 0 3 0,0 0 0 16,0 0-1-16,0 0 0 0,0 0-3 15,0 0-5-15,0 0 0 16,0 0-4-16,0 0 0 0,0 0 0 15,0-5 0-15,0 1 2 0,0-1-1 0,0-5 1 16,0 5-2-16,1-5 0 0,1-1-3 16,1 1 1-16,1-6-3 0,-1 7 1 15,4-6 1-15,-3 1-3 0,1 1 5 16,0-1-3-16,0 0 4 0,2-1-1 16,0 1-1-16,-1 1 2 0,0-1-3 15,-2 5 2-15,1 0 1 0,0-3-1 16,-1 4 1-16,1-2-1 0,-1 1-1 15,2 1 1-15,-1-3-3 0,0 2 1 16,-1 0-1-16,2-6 1 0,-1 5-1 0,-1-3 0 16,5-1 1-16,-2 1-1 0,0-5-1 15,0 6 2-15,-1-1-1 0,1 0 0 16,-2 3 2-16,2-3-2 0,-1-1 0 16,-2 3 1-16,3-2-2 0,2-1 1 15,-3 6 1-15,1-2 1 0,-3 3-2 0,2 1 0 16,0-3-2-16,-2 4 2 0,2-2 0 15,0-2 0-15,5 0 0 0,-2-1 2 16,4-3-1-16,-3 4-1 0,-1-1 0 16,1 2 0-16,-2 1-3 0,3-4 5 15,-5 5-2-15,-2 0 1 0,2-2 0 16,-2 5 0-16,0-4-2 0,-1 2 1 16,-1 1 1-16,2-4-1 0,-1 5 2 15,0-1-2-15,3-4 0 0,-3 3 1 16,4-2-3-16,1-5 2 0,-2 4-1 0,3-4 1 15,-2 4 1-15,-1 1-4 0,0-3 4 16,-2 3-6-16,2-1 5 0,-5 4 0 16,3 1-1-16,-1-2 1 0,0 2 0 15,0 0 0-15,3-4 0 0,-3 4 1 16,4-4-2-16,0 2 2 0,-1-2-1 0,1 1 0 16,-1 2 1-16,0-3-1 15,1 3 0-15,-1-2 0 0,0 1 2 16,0-1-2-16,-3 3 2 0,-1 2-2 15,1-2 0-15,1 0 0 0,-1-1 0 0,5 0 0 16,-5 1-1-16,-1 0 2 0,7-2-1 16,-3 2 0-16,1-1 2 0,2-1-2 15,-2 1 0-15,2 1 1 0,-7 0-1 16,6-3 1-16,-4 6-1 0,-1-4 0 16,2 3 2-16,-5 1-2 0,2-3 0 15,4 1 2-15,-3 0-4 0,4-3 2 16,-2 3 0-16,2-2 0 0,1-1-2 15,0 1 4-15,-1-1-2 0,0 1 2 16,2-1-2-16,-6 1 1 0,1 4-1 0,-4 0 0 16,0-2 0-16,0 2-1 0,1 0 1 15,1-2-2-15,-1 2 0 0,1-1 1 16,-1 1 2-16,5-2-1 0,0 0 0 16,-1 1 0-16,1 1 0 0,-1-1 2 15,-1 0 0-15,1-1-2 0,0 2-2 0,-5 0 2 16,0-2-2-16,0 2 1 0,7 0 1 15,-1 0-2-15,-1 0 1 0,3 0 0 16,-3 0 1-16,-1 2 0 16,3 2 0-16,-4-1 0 0,0 0-3 0,4 4 3 15,-4-4 0-15,4 2 2 0,-1 2-2 16,-3-4 0-16,1 3-2 0,-2-2 2 16,-1 0 2-16,4 4-2 0,-4-3 2 15,1 6 0-15,0-2 0 0,0 1 3 16,-1 1-3-16,2-2 0 0,-3 2 1 0,0-7-2 15,1 8 0-15,-1-5 0 0,0 6 1 16,0 1 5-16,0-1-5 16,0 7 5-16,0-8-3 0,0 6-4 15,0-6 5-15,-4 0-5 0,3-2 1 0,-1 2 0 16,0-1-1-16,0 1 1 0,1-1 1 0,-1-1-1 16,1 2 1-16,-1-7-1 15,1 5 0-15,1-3-2 0,-2 3 2 16,1 2-2-16,-1-6 2 0,1 4 0 15,1-4 0-15,-3 6 1 0,1-1-1 0,1 1 1 16,-4 4 1-16,3-5-1 0,-2 4-1 16,2-4 0-16,-1 1 1 0,2-1-3 15,-1-1 1-15,1 3 0 0,-1-4 0 16,2 1 0-16,-4 1 1 0,4-1 1 16,-3 1-2-16,0 5 3 0,-1-5-3 0,0 4 3 15,-1 1-2-15,2-6 0 16,-1 5 1-16,1-5-1 0,0 3 0 15,-3 2 1-15,2-4-1 0,-1 4 0 16,2-6 1-16,0 1-2 0,0 0 1 0,0-1 0 16,0-1-1-16,1-2 1 0,1-2-2 15,-1 1 1-15,1 0 0 0,-3-2 0 16,4 2 3-16,0 0-3 0,-1 0 1 16,-1-1 5-16,-1 7-6 0,2-5 5 15,-2 5-4-15,0-1 1 0,0-1 0 0,0 0 0 16,0 0 0-16,0 1-1 0,2-6 0 15,-1 0 0-15,0 1 0 0,0 0-1 16,1-1 0-16,-1 1 1 16,2-5-1-16,-1 0 0 0,1 0 2 0,0 1-1 15,-3 6 3-15,1-3-1 0,1 0 1 16,-3 4 1-16,2-4 0 0,1 0 1 16,-4 4 0-16,2-6 1 0,-1 1 2 15,3 2-3-15,1-5 1 0,-2 0-3 16,2 0-2-16,-1 1 1 0,-1-1 0 0,1 2 0 15,1-2 0-15,-3 2-1 0,3-2 0 16,0 0-6-16,0 1-8 0,0-1-30 16,0 0-71-16,0-3-159 0</inkml:trace>
  <inkml:trace contextRef="#ctx0" brushRef="#br0" timeOffset="143265.7928">16781 5305 75 0,'0'0'10'0,"0"0"-2"16,0 0-2-16,0 0-2 0,0 0 0 16,0 0 1-16,0 0-1 0,0 0 4 15,0 0 0-15,0 0 2 0,-9 6-1 16,9-6-2-16,-1 2 2 0,-2-2-2 16,2 1 2-16,0-1 2 0,-1 0 0 0,2 2 2 15,-1-2 2-15,1 0 3 0,-2 1 0 16,2-1-1-16,-1 0-5 0,1 1-2 15,-2-1-3-15,2 0 0 16,-1 0-1-16,1 0-4 0,0 0 1 0,0 0 1 16,0-4 1-16,0-1 1 0,1-4 2 15,2 0-1-15,0 0-2 0,0 0 2 16,2 0-4-16,0 1 1 0,-1-1 0 16,1 0 0-16,-1 0 0 0,0 0-4 15,-1 1 3-15,3-1-4 0,-5 5 1 0,4-6 2 16,-4 6-1-16,2-5 3 0,1 0-1 15,1-1-2-15,-1 2 0 0,2-4-1 16,1 1 0-16,-3 2 3 0,4-5-3 16,-2 2-1-16,-1 3 2 0,2-3-1 15,-2 4 1-15,-1 0 1 0,2 1-2 16,-2-1 0-16,2 1-1 0,-5 4 1 16,5-5-1-16,-3 5 1 0,3-6 0 15,4-3 0-15,0 1 1 0,2-4 0 16,-3 6-1-16,0-1 0 0,0-3 0 0,-4 5 0 15,3-3 0-15,-1 2 1 0,-2 1-1 16,1-2 0-16,-5 6 1 16,2 1-2-16,0-2 1 0,0 3 0 0,4-4 0 15,-1-3 0-15,-2 2 0 0,3 2-1 16,-1-4 1-16,1 2 0 0,-1 0 0 16,1-1 1-16,-1 0 0 0,0 1-1 15,2 0 1-15,-2 0 1 0,0 1-2 16,0-1 2-16,0 0-1 0,1-1 0 15,-4 5 1-15,1-4 2 0,-1 2-4 0,1-2 0 16,1-1 0-16,1 3 0 0,1-4 0 16,-2 2 2-16,3 1-1 0,-1-2-1 15,0 1 0-15,0-1-3 0,1 1 3 16,-2 0 1-16,1 1-1 0,-3 3 1 16,0-1-1-16,-1 1 2 0,0-1-1 15,0 2 2-15,-3 2-1 0,0-1-1 0,0 1 0 16,3-5 0-16,0 0-1 15,0 2-1-15,3-3 1 0,-2 3 0 16,-1 0 1-16,4-2-1 0,-3 2 0 0,-1 0 1 16,2 2-2-16,-5 1 1 0,3-3-2 15,1 1 0-15,-1-1 0 0,1 1-1 16,-4 2 2-16,0-1 0 0,0 1 0 16,1 0 2-16,1 0-1 0,-1 0-1 15,1-1 1-15,-1 1-1 0,1 0 1 16,-1 0 1-16,1 0 0 0,-1 0-2 0,1 0 1 15,-1 0-1-15,5 0-1 0,-1 0 2 16,1 0-2-16,-1 0 2 0,-2 1-1 16,-2 2 0-16,3-2 1 0,1 3 0 15,-4-1 0-15,3 0 2 0,-1 0-2 16,0 0 0-16,-1 0 0 0,-1 2-1 16,1-1 2-16,-1 0 1 0,-1-4-2 15,0 0 0-15,0 7 2 0,0-1-2 16,0 0 1-16,0 6 1 0,0-6 0 0,0 6 0 15,-3 6 1-15,0-9-1 0,-3 9-1 16,1-4 0-16,0-3 1 0,1 5-5 16,-2-2 4-16,0 0 1 15,2-1-2-15,-3 1 2 0,1-2-2 0,2-2-1 16,-2 3 2-16,1-5-1 0,1 3 0 0,-1-3 2 16,2 2-2-16,0 0 0 15,1-1 0-15,-1 0 1 0,0 2 1 16,2-2-1-16,-3 1 2 0,-1 6-1 15,2-7 2-15,-4 6-3 0,1-1 2 0,4-3-1 16,-6 1 1-16,5-2-1 0,-1-2 2 16,-2 1-2-16,4-1 0 0,-3 0 0 15,2-1 1-15,-1 2-3 0,-1-1 2 16,2-1-1-16,-3 1 1 0,1-1 0 16,1 1 0-16,-1-1-2 0,1 1 0 0,0 1 2 15,1-6-2-15,-3 5 1 0,3-4 2 16,-3 2 3-16,2 2-2 0,1-5 4 15,2 1-4-15,-2-1 1 16,0 1-3-16,0-1 0 0,1 1-1 0,-2-1-2 16,3 0 2-16,-2 0-1 0,-1 5 2 15,1-4 0-15,-3 3-1 0,0 0 1 16,3-4-1-16,-2 5 0 0,2-5-1 16,0-1-2-16,-5 7 3 0,5-6-1 15,-2 2 1-15,-2 3 0 0,1-3 0 0,0 1 1 16,3-3-1-16,-4 3 0 0,4-3 2 15,-3 0-3-15,-1 3 2 0,4-3-1 16,-1 0-1-16,-4 3 1 16,5-3 0-16,-5 2 0 0,1 0 0 0,4-1-1 15,-3 1 1-15,3-2 1 0,0-1-2 0,0 1 0 16,3-3 0-16,-1 0 0 16,1 0 0-16,-3 2 1 0,2-1 0 15,-1 1 0-15,1-2 2 0,-1 2-2 16,1-2 2-16,-1 1 0 0,1 1 0 0,-1-1-1 15,1 1 0-15,-1-1 2 0,1 0-3 16,-1-1 1-16,1 2-1 0,0-2-2 16,-1 2 3-16,1-2 0 0,-1 1 1 15,2-1 0-15,-1 2 0 0,1-2-1 16,-2 1-1-16,2-1 1 0,-2 0-1 16,2 2 0-16,-2-2-1 0,2 1 0 15,-1-1 0-15,-1 2-1 0,1-2 1 16,-1 1-1-16,1 1-2 0,-1-1-3 15,2 1-10-15,-1-1-28 0,1 1-55 0,0-1-164 16</inkml:trace>
  <inkml:trace contextRef="#ctx0" brushRef="#br0" timeOffset="144011.0654">17303 5305 194 0,'0'0'24'0,"0"0"-8"0,0 0-6 16,0 0-7-16,0 0-3 0,0 0 0 16,0 0 0-16,0 0-1 0,0 0 0 15,-4 4 1-15,4-2 0 0,0-2 2 16,0 0 0-16,0 0 2 0,0 0 1 16,0 0-2-16,0 0 1 0,3-3-3 0,1 0 0 15,-1 1 0-15,-3 2-1 16,0-1 0-16,0 1 0 0,2 0 0 15,-1-2 0-15,-1 2 1 0,3-1 1 16,-2 1 1-16,1-1 3 0,-2 1 2 0,0 0 3 16,1 0-2-16,-1 0 0 0,0 0-3 15,-1 1 1-15,-6 6-3 0,-2 4-1 16,-3-2 1-16,4 0-1 0,-3 1 1 16,6-5-2-16,-1-2 0 0,3 0 1 15,0-1-2-15,0 1 0 0,0 0 0 16,0 0-1-16,3-3-1 0,-1 0-8 0,1 0-11 15,0 0-16-15,-3 0-31 0,3 0-129 16</inkml:trace>
  <inkml:trace contextRef="#ctx0" brushRef="#br0" timeOffset="144906.4339">17088 5249 147 0,'0'0'27'16,"0"0"-7"-16,0 0-7 0,0 0-4 15,0 0-3-15,0 0-3 0,0 0-3 16,0 0 0-16,0 0 1 0,0 0-1 16,-13 10 1-16,13-10 5 0,0 0 2 0,1 0 3 15,14 0-4-15,3-9 0 16,7-3-6-16,0-5-3 0,1 0-1 15,-2-1-4-15,2 2 0 0,-2 2-4 16,-4 2-5-16,-5 4 0 0,-7 4-12 0,-4 2-8 16,-4 2-14-16,0 0-15 0</inkml:trace>
  <inkml:trace contextRef="#ctx0" brushRef="#br0" timeOffset="147184.2863">17071 5331 291 0,'0'0'52'15,"0"0"-9"-15,0 0-13 0,0 0-7 16,0 0-7-16,0 0-8 0,0 0-3 16,0 0-4-16,0 0-1 0,0 0 1 15,60-75-2-15,-34 50-3 0,2-3 2 16,1 1-4-16,-2 3 2 0,-1 1-2 16,-5 4-5-16,-6 9-5 0,-7 2-1 15,-4 7-4-15,-4 1-9 0,0-2 0 16,0 2-1-16,-3 3 2 0,-9 8 16 0,-6 4 6 15,-4 3 3-15,-1 0 5 0,0 2-3 16,-2 0 4-16,2-3 3 0,1-1 3 16,1-2 7-16,3-5 9 15,5-3 11-15,6-1 5 0,2-3-1 0,1 1-5 16,4-3-10-16,-1 0-4 0,1 0-2 16,0 0-5-16,0 0-7 0,5-13-1 15,10-8-5-15,7-7-3 0,2 0 4 16,3-4-5-16,1 0 5 0,1 0 1 15,-1 5-2-15,-2 3 0 0,-5 2-4 0,-6 8 0 16,-5 7-3-16,-6 3 0 0,-4 4-5 16,0 0-1-16,0 0-2 0,0 9 1 15,-11 9 0-15,-5 5 4 0,-7 5 2 16,-2 1 1-16,-1-4 4 0,4 0-1 16,-1-3 3-16,5-4 6 0,1-3-4 15,5-6 7-15,6-3-1 0,3-3 5 16,3-3 2-16,-2 0 0 0,2 0-1 15,0 0-9-15,0-8 0 0,9-10-6 16,8-6 1-16,2-3 1 0,5-2 0 0,0-2 1 16,-1 3-1-16,3-1 0 0,-4 2 0 15,-3 2 1-15,-2 4-1 0,-7 7 1 16,-4 7 0-16,-3 4 0 0,-3 3-1 16,0-1-3-16,0 1-2 0,0 0-1 15,-6 9 2-15,-7 7 1 0,-6 7 3 0,-1 1 0 16,-2-2 0-16,-1 0 0 15,6-4 0-15,4-5 0 0,0-5 0 0,6-1 3 16,2-7 1-16,2 4 3 16,3-4 1-16,-1 0 0 0,1 0-2 0,0 0-2 15,1-13-2-15,10-10-2 0,4-6 0 16,1-1 0-16,3-2-1 0,0 3 2 16,-3 2-1-16,-3 3 2 0,0 4-2 15,-6 4 1-15,-3 9-2 0,-1 3 1 16,-3 4 1-16,0-1-1 0,0 1 0 0,0-1-3 15,2 1-1-15,-2 0-1 0,0 0 1 16,-6 4 2-16,-4 7 2 0,-6 3-1 16,1 0 2-16,5-7 1 15,3-1 0-15,4-3 3 0,3-3 2 0,-1 0 0 16,1 0 0-16,-2 0 2 0,2 0-6 16,0 0 1-16,0-10-3 0,3-8 0 15,9-6-2-15,2 0 2 0,2 0-1 16,-1 1 1-16,-1 2-1 0,-4 7 1 15,-3 0-1-15,-1 6 1 0,-4 3-1 0,1 3 0 16,-3 2 1-16,0-3-3 0,0 3-2 16,0 0-3-16,2 0-1 0,-2 0 2 15,-5 5 2-15,-6 7 1 0,-3 4 3 16,-2 1 0-16,-1-2 2 0,5-4-2 16,5-5 2-16,0-1 1 0,4-4 0 0,-3 1 3 15,3 1 0-15,3-3-2 16,-1 0-1-16,1-1-2 0,1-11-1 15,11-8-1-15,2-7 1 0,3 2 0 16,1 2-1-16,-1 0 2 0,-2 4-1 0,-2 0 2 16,-5 6-3-16,-2 2 2 0,-1 4-2 15,-4 2 1-15,2 2 0 0,-3 3-4 16,0-2-1-16,0 2-3 0,0 0 0 16,0 0 1-16,-7 5 5 0,-8 6-1 15,-4 2 3-15,2 3-2 0,-3-5 2 0,1 0 2 16,6-3-2-16,4-5 2 0,5 0 0 15,4-3 1-15,-4 0 3 0,-1 1 1 16,1 1-1-16,-2-1-3 16,6-1-2-16,0-12-1 0,6-5-2 0,4-5 2 15,4-1 0-15,1 2-6 0,-1 1 4 16,-2 2-3-16,2 1 5 0,-6 5 0 16,-1 0 0-16,-3 4 2 0,-2 4-2 15,1 1 0-15,-3 3 0 0,0-2-4 16,0 2-2-16,0 0 0 0,0 0-3 0,-8 5 5 15,-3 7 0-15,-8 5 8 16,3 2-5-16,-4 0 6 0,1-4-4 0,6-3 1 16,-1-3 0-16,5-3 1 15,5-4-1-15,1 1 3 0,3-3 1 0,-2 0-2 16,2 0-4-16,0 0 0 0,0-13-3 16,5-5-5-16,5-6 6 0,4 1-7 15,5 2 7-15,0 1 2 0,-2 0-2 16,-1 3 2-16,-6 6 0 0,2-1 0 15,-7 5 0-15,-2 3 0 0,0 1 0 0,-3 3-1 16,0-2-1-16,0 2-2 0,0 0 1 16,-6 2 2-16,-7 8-1 0,-7 4 1 15,-1 1 1-15,0 2-1 0,-2 1-2 16,3-1 2-16,1 0 0 0,0-1 6 16,2-1-5-16,5-3 4 0,5-5-4 0,4-3 2 15,3-4 3-15,-1 0-1 16,1 0 0-16,-2 0-1 0,2 0-3 15,0 0-6-15,5-12 4 0,8-8-4 16,5-4 6-16,3 0 0 0,0 1 2 0,1 5-1 16,-4 1-1-16,-4 7 0 0,-7 2-1 15,-2 6-1-15,-5 2-1 0,0-1 0 16,0 1 0-16,0 0-1 0,0 0 3 16,-6 13-1-16,-10 7 2 0,-9 6 0 15,-1 4 1-15,-3 2 3 0,-1 2-1 0,-2 1 0 16,0-2-1-16,0-1-3 0,2-7 0 15,4-3 0-15,3-4 2 0,8-7 0 16,7-5-1-16,4-3 0 16,4-3 0-16,-2 0-2 0,2 0 2 0,0 0 0 15,0 0 1-15,11-8 1 0,9-7-1 16,4-5 1-16,-1 2-2 0,2 3 2 16,-6 1-1-16,-5 6 0 0,-7 1-2 15,-2 5 0-15,-5 2-2 0,0-1 0 16,0 1 0-16,0 0-2 0,0 0 2 0,-6 12 0 15,-11 8 0-15,-7 6 3 0,-2 1-1 16,-3 0 1-16,2 4 0 16,-1-4 0-16,5-2 0 0,6-2 1 15,1-7-1-15,12-8 0 0,1-5 0 0,3-3 0 16,-2 0-1-16,2 0 1 0,0 0 0 0,0 2 1 16,0-2 1-16,9-7 0 15,8-6-1-15,4-4 1 0,0 0-1 16,-1 1 1-16,-5 6-2 0,-2 3 2 15,-4 2-4-15,-6 4 0 0,1-1-1 0,-4 2 0 16,0-2 0-16,0 2-2 0,0 10 3 16,-12 7-1-16,-6 8 4 0,-7 4-1 15,-1 1 3-15,-2 1-3 0,2-5 0 16,3 1 1-16,2-7-1 0,3-4 2 16,5-5 1-16,6-4 0 0,4-4 1 0,3-3 0 15,-1 0 0-15,1 0-3 16,0 0-2-16,0 0 1 0,3-7 0 15,11-8 2-15,6-9-1 0,6-1 0 16,2 0 0-16,-2 2 0 0,-2 3-1 0,-3 4 0 16,-7 6 0-16,-5 4-1 0,-5 4-2 15,-4 2 1-15,0-2-2 0,0 2 1 16,0 10 1-16,-9 8 1 0,-6 10 1 16,-7 4 0-16,-3 1 1 0,-2-1-1 15,2-1 0-15,1-2 0 0,0-2 0 0,3-1 0 16,-1-4 1-16,9-7 6 0,0-3-4 15,7-5 4-15,3-4-6 0,0 0-5 16,3-3 3-16,-1 0-4 0,1 0 4 16,7-4 0-16,6-7 2 0,6-2 1 15,0 2-1-15,-2 0 1 0,-2 3-1 16,-2 1-1-16,-5 4-1 0,-3 2-1 16,-1-1-1-16,-4 2 0 0,0 0 2 15,0 2 1-15,-3 12 1 0,-10 10 5 16,-3 4-4-16,-4-1 4 0,7-5-4 0,2-7-2 15,3-7-1-15,7-3 0 0,1-5 0 16,0 0-2-16,0 0 2 0,9-12 2 16,9-7-1-16,10-10-3 0,3-3 2 15,3-5-10-15,2 4-36 0,-3 2-107 16,-2 3-85-16</inkml:trace>
  <inkml:trace contextRef="#ctx0" brushRef="#br0" timeOffset="147627.3007">16648 5762 196 0,'0'0'18'0,"0"0"1"16,0 0-3-16,0 0-4 0,78-74-6 15,-40 36-4-15,7-2 1 0,3-4-3 16,2 0 1-16,-1 1-1 0,-1 6 1 16,-3 3 0-16,-8 7-1 0,-8 7-2 15,-10 8-4-15,-6 4-3 0,-9 7-3 16,-4 1 0-16,0 0-2 0,-3 15-12 0,-11 6-17 15,-6 11-20-15</inkml:trace>
  <inkml:trace contextRef="#ctx0" brushRef="#br0" timeOffset="148995.1326">16683 5862 303 0,'0'0'23'0,"0"0"-11"0,0 0-9 15,0 0-2-15,62-80-1 0,-23 41-1 16,6-1 0-16,3-4-2 0,-1 3 2 15,-3 1 0-15,-7 7-1 0,-5 8-1 0,-10 7-4 16,-12 9-3-16,-4 6-3 0,-6 3-1 16,0 12-5-16,-10 11-1 0,-8 11 0 15,-9 4 0-15,-7 4 9 0,-3 3 3 16,-1 1 4-16,1 1 1 0,1-2 3 16,1-2 2-16,0-4 2 0,8-7 11 15,4-6 7-15,5-11 7 0,10-6 6 16,5-6-4-16,3-3-6 0,0-1-6 15,7-15-7-15,13-9-7 0,10-15-6 16,11-4 0-16,5-1-4 0,4-2 4 0,-1 1 0 16,-1 2 1-16,-5 6 0 0,-7 6-1 15,-7 7-1-15,-12 9-2 0,-5 6-3 16,-8 7-1-16,-4 3 0 0,0 10 2 16,-10 11 2-16,-9 9 3 0,-7 5 1 15,-4 3-2-15,-3 2 1 0,-5 2 0 0,0 3 3 16,-2-1 1-16,2 1 0 0,2-3 1 15,3-6-1-15,5-7 2 0,10-11 4 16,7-9 0-16,7-4-1 0,4-5 0 16,0 0 2-16,7-10 2 0,15-10 0 15,10-12-4-15,7-7-7 0,8-3-1 16,0 1-2-16,0 0 2 0,-3 5 0 16,-5 4 0-16,-6 4 2 0,-5 7-3 15,-9 6-2-15,-9 7-5 0,-6 5-3 16,-4 3 2-16,0 2 2 0,-3 15 4 0,-8 8-2 15,-10 13 2-15,-6 2 2 0,-5 4-3 16,-4 3 3-16,-3 1-3 0,-2 2-3 16,1 0 2-16,1-3 2 0,4-2 3 15,6-8 0-15,5-5 2 0,9-12 1 16,5-7 1-16,7-8-1 0,3-5 3 16,0 0 3-16,10-15-1 0,11-11 1 15,12-8-3-15,7-8-4 0,7 0-2 16,0-1 0-16,-2 4-3 0,-2 3 3 15,-5 2-5-15,-6 7 1 0,-6 2 3 0,-10 10-7 16,-6 7 2-16,-6 4-4 0,-4 4-1 16,-1 9 2-16,-11 11-4 0,-5 9 2 15,-9 6-6-15,-6 5 0 0,-3 2 0 16,-6 6 2-16,0 6 0 0,-1 5 4 16,0 2 3-16,3 0 3 0,1-4 4 15,5-5 0-15,4-7 4 0,5-7 3 0,6-13-2 16,10-9 2-16,5-10-5 15,3-6 1-15,10-6 2 0,12-15-4 16,11-11 0-16,10-11-7 0,3-9-3 0,5-1-4 16,1-4 1-16,0 1 5 0,-3 4 5 15,-5 5 9-15,-5 5 5 0,-6 5 2 16,-7 8-2-16,-7 10-3 0,-9 8-3 16,-6 7-5-16,-4 4-2 0,0 0 2 15,-5 13-3-15,-9 13-1 0,-9 9-3 0,-7 9-5 16,-5 4 2-16,-4 7-1 0,-7 3 3 15,-2 2 3-15,-1 1 3 16,-1-2 5-16,3-3 7 0,3-5 4 16,6-11 5-16,7-6 0 0,8-11-4 0,9-10-6 15,6-5-3-15,4-5 3 0,4-3 3 16,16-15 1-16,10-11-1 0,15-15-11 16,8-8-4-16,6-3-3 0,-2-5 0 15,2 4 4-15,-6 2 1 0,-5 3 2 16,-5 7 1-16,-7 3 1 0,-8 9 1 0,-7 13-3 15,-8 5-2-15,-4 8-3 0,-5 3 1 16,0 3 0-16,-3 17-6 0,-10 12-6 16,-10 14-5-16,-6 5-7 0,-6 2-4 15,-3 1 4-15,-3 3 2 0,-3 1 12 16,-1 2 8-16,3 0 6 0,2-5 8 0,5-3 0 16,3-8 4-16,9-9-3 0,7-13-3 15,9-11 0-15,4-4 1 16,3-9 6-16,10-13-1 0,13-12-3 15,12-14-5-15,10-8-8 0,4-4-4 0,3-1 2 16,0 0-2-16,-3 3 6 0,-4 2 6 16,-6 5 1-16,-6 5 3 0,-4 5-2 15,-4 7-2-15,-10 9-4 0,-6 7-5 16,-4 8-2-16,-5 3 1 0,0 12 0 16,-9 13-3-16,-7 9-5 0,-8 11-3 15,-8 3 1-15,-6 5 2 0,-4 3 4 16,-4 3 4-16,0 1 0 0,-2 2 6 15,3-2 6-15,5 3 2 0,5-4 4 16,6-6-3-16,6-8-1 0,10-17-3 0,6-13-2 16,4-7 5-16,3-8 5 0,11-12 1 15,15-16-1-15,11-16-5 0,9-12-9 16,6-6-3-16,1 0 0 0,1 1 0 16,-6 6 7-16,-4 3 2 0,-6 6 2 15,-5 5-1-15,-5 7-3 0,-5 10-6 0,-9 7-8 16,-5 9-4-16,-3 7-13 0,-6 4-71 15</inkml:trace>
  <inkml:trace contextRef="#ctx0" brushRef="#br0" timeOffset="149183.7695">16786 7190 33 0,'0'0'0'0,"102"-126"8"0,-50 59 15 0,0 4 16 16,-5 2 2-16,-4 8 3 0,-5 5-12 16,-5 11-12-16,-7 8-13 0,-10 12-13 15,-6 8-6-15,-6 9-2 0,-4 9-18 16,-4 14-87-16</inkml:trace>
  <inkml:trace contextRef="#ctx0" brushRef="#br0" timeOffset="149360.953">16690 7560 155 0,'0'0'26'0,"0"0"-6"0,64-89-12 15,-21 36-6-15,8-7-5 0,5-3-2 16,0-1 4-16,-2 0 2 0,-5 5 4 16,-5 3 5-16,-5 7 0 0,-6 10-1 0,-6 8-9 15,-3 9-11-15,-7 10-8 16,-5 10-15-16,-7 6-67 0</inkml:trace>
  <inkml:trace contextRef="#ctx0" brushRef="#br0" timeOffset="149833.2903">16751 7678 136 0,'0'0'38'15,"0"0"-22"-15,85-113-10 0,-40 58-2 0,4-1-5 16,-1 2 4-16,1 0 7 0,-7 4 6 15,-4 3 14-15,-5 7 1 0,-8 6-3 16,-4 6-7-16,-8 10-11 16,-4 9-9-16,-5 6-5 0,-4 3 0 0,0 3-3 15,-7 18-5-15,-9 13-4 0,-10 13-4 0,-4 5-2 16,-6 2 6-16,-4 6 6 16,-3-1 3-16,0 0 5 0,2-5 2 15,2-3 5-15,10-10 2 0,5-10 0 16,8-12-1-16,7-8 2 0,8-7 7 0,1-4 5 15,8-13 2-15,11-9-6 0,11-14-6 16,5-8-4-16,4-5-4 0,2 0 2 16,1 4 2-16,-6 2-3 15,-6 8 5-15,-2 5 0 0,-8 7-4 0,-7 8-4 16,-6 8-5-16,-4 4-4 0,-3 3 2 16,0 8 2-16,-9 11 2 0,-4 8 1 15,-7 6 0-15,-3 4 1 0,-1 3 1 16,-3 0 0-16,1 3 0 0,0-1 0 15,2-3 1-15,2-5-1 0,7-8 0 0,5-8 3 16,3-8-3-16,6-5 3 0,1-5 5 16,0 0 5-16,8-4 9 0,8-10-2 15,9-10-1-15,4-9-5 0,1-7-7 16,2-4 0-16,1 1-4 0,-2 3-5 16,-1 5-12-16,-1 4-37 0,-3 7-181 0</inkml:trace>
  <inkml:trace contextRef="#ctx0" brushRef="#br0" timeOffset="151142.626">16197 9168 233 0,'0'0'6'0,"0"0"-4"0,0 0 1 16,0 0-2-16,0 0 0 0,0 0-2 15,0 0 0-15,0 0-1 0,0 0 4 0,0 0 1 16,-1-4 4-16,1 4 1 0,0 0 7 16,0 0 0-16,0 0 1 0,0 0 0 15,1 0-3-15,12-2-2 0,3 0-2 16,5-2-2-16,-3-2 0 0,2-2 0 16,-4-1-3-16,1 1 1 0,-5 1-1 0,-1-1 1 15,-3 3-1-15,-2-2 2 0,0-1-1 16,-5 6-2-16,3-1 0 0,-4 3 1 15,0-2-2-15,0 2 0 16,0-5-3-16,0 1-1 0,-4 1-1 0,4 0-2 16,-6 2 2-16,0 1-1 0,-5 0 0 15,-8 0 1-15,2 0 0 0,-4 5 2 16,3 3-1-16,3 1 0 0,2-3 1 16,1 4 0-16,-2-2 0 0,1 3 0 15,-1 2 1-15,-1 0 0 0,3-1 0 0,1 1 8 16,1 1-8-16,1 2 3 0,-1-2 1 15,1 2-5-15,4-6 4 0,-1 2-3 16,-1 2 0-16,2-4 0 0,-2 3 0 16,6-4 0-16,-2 2 1 0,0-3-1 15,1-2 0-15,2 4 0 0,0-4 0 16,0 5 1-16,0-1 2 0,2-3-1 16,2 2 2-16,3-3 2 0,6 0 2 15,5-5 1-15,8 0-1 0,1-1-3 16,5-1-2-16,1-5-2 0,4-1-2 0,-1-2-5 15,1 4-9-15,-4-2-19 16,-1 0-32-16,-6-1-150 0</inkml:trace>
  <inkml:trace contextRef="#ctx0" brushRef="#br0" timeOffset="151661.8503">16651 9117 342 0,'0'0'26'0,"0"0"-5"0,0 0-7 16,0 0-4-16,0 0-3 0,0 0-4 15,0 0-2-15,0 0-1 0,0 0-1 16,-26-7 0-16,15 7 0 0,-1 0 1 16,-3 0 1-16,1 5 0 0,1 1 0 15,0 0 0-15,0 2 3 0,0 1-4 0,1-2 2 16,1 2-1-16,-1 0-1 0,5-3 0 15,-3 6 5-15,1-2-6 0,4-2 5 16,-3 2-5-16,4-3 0 16,1 1 2-16,-3 1-3 0,5 1 3 0,-3-2 0 15,2-3-1-15,2 0 0 0,0-1 1 16,0 3 0-16,0 2 1 0,0 1 0 16,4-4 1-16,-1 2-1 0,1-5 3 15,4 1-1-15,1-1 2 0,8-2-2 16,4 3-2-16,1-4 0 0,3 0 0 0,-1-2-1 15,2-2-4-15,0-1-1 0,-2 0-3 16,-7 1-8-16,0 1-9 16,-1-3-18-16,-1-1-30 0,-1 0-104 0</inkml:trace>
  <inkml:trace contextRef="#ctx0" brushRef="#br0" timeOffset="152050.8739">16872 9119 367 0,'0'0'33'0,"0"0"-9"15,0 0-8-15,0 0-5 0,0 0-5 16,0 0-3-16,0 0-5 0,0 0-1 15,0 0-3-15,0 0 3 0,2-13-1 16,-8 13 2-16,-2 0 0 0,-3 1 1 0,-2 7 0 16,0-1-1-16,2 3 1 0,0 0 1 15,0-1 0-15,5 0 0 0,-3 2 0 16,0 1 1-16,4-3 4 0,-1 4-3 16,3-4 3-16,2-5-3 0,-2 7-2 15,1-5 2-15,1-2-2 0,1 7 1 0,0-6 3 16,0 2-1-16,1 0 2 0,7 0 0 15,2 0-1-15,4-1 1 16,4 0-4-16,2-2 0 0,2-2-2 16,0 0-2-16,1 0-5 0,0 1-3 0,0-3-18 15,-1 0-38-15,-2 0-112 0</inkml:trace>
  <inkml:trace contextRef="#ctx0" brushRef="#br0" timeOffset="152609.2287">17092 9160 313 0,'0'0'27'0,"0"0"-8"0,0 0-7 16,0 0-8-16,0 0-4 0,0 0-1 15,0 0 0-15,0 0-2 0,0 0-1 0,0 0 2 16,-20-12 2-16,19 12 1 0,1 0 0 16,-2 0 3-16,2 0-1 0,0 0 3 15,0 0 3-15,0 0 1 0,0 0 2 16,3 0-1-16,11 0-1 0,4-1-2 16,6-2-1-16,-2-1-4 0,-2-1 0 15,-5 2 0-15,-1-4 0 0,1 1-1 16,-7 0 0-16,4-1-2 0,-5 2 1 15,-4 2 2-15,3-5-2 0,-3 4 0 16,0 0 1-16,0 0-1 0,-3 4-1 0,0-4-1 16,0-1-2-16,-6-2-1 0,0 1 0 15,-4 3 2-15,-8 1-2 0,7 2 3 16,-9 0 0-16,2 0 0 0,8 4 2 16,-6 1-1-16,2 2 0 0,5-3 0 15,-7 2-1-15,5 2 0 0,3-4 0 0,-4 4 0 16,1 1 1-16,4-3 0 0,-4 3 2 15,5-3-2-15,0 2 0 0,0-1-2 16,0 2 0-16,2 0 0 16,1-5 2-16,2 6 5 0,1 1-4 0,0-1 5 15,1 7-5-15,6-5-1 0,-1-1 2 16,3-1 0-16,2 0 1 0,1-4 1 16,3-2-3-16,6 2-2 0,1-3 1 15,-6-3-5-15,4 2-15 0,-3-2-34 16,2 0-59-16,4-4-112 0</inkml:trace>
  <inkml:trace contextRef="#ctx0" brushRef="#br0" timeOffset="153082.7018">17360 9117 348 0,'0'0'30'0,"0"0"-14"15,0 0-11-15,0 0-6 0,0 0-5 0,0 0 0 16,0 0 0-16,0 0 1 0,0 0 1 16,0 0 1-16,5-7 2 0,0 15 0 15,-1-1 2-15,-1 5-1 0,0-2 0 16,-1 0 0-16,-1 1 0 0,-1 1 4 16,4-2-4-16,-4-3 3 0,1-1-2 15,-1-2-1-15,0 3 1 0,0-3 1 16,0 2 0-16,0-6 4 0,0 0 4 15,0 0-1-15,0 2 6 0,2-1 2 16,-2-1-3-16,0 0-3 0,1 2-4 0,4-2-5 16,2-3-1-16,-1-4-6 0,7-2 5 15,-3-2-5-15,2 0 5 0,-1 0-2 16,-1 2 2-16,1 1 0 0,-3 1 2 16,2-4-2-16,-4 7 0 0,-3 1 0 15,0 0 0-15,-3 3 0 0,0-2-3 0,0 2-1 16,1 0-2-16,2 0 0 0,-2 0 1 15,1 0 1-15,2 0 2 16,1 0 1-16,2 7 0 0,0 4 0 16,-1-3 1-16,0 7 4 0,-5 1-4 0,2-4 5 15,-3 6-6-15,0 0-2 0,0-2 3 16,-4 5-2-16,-1-6 1 0,0-2-7 16,2-3-17-16,1-6-31 0,1 2-83 15</inkml:trace>
  <inkml:trace contextRef="#ctx0" brushRef="#br0" timeOffset="153428.4947">17685 8766 403 0,'0'0'36'16,"0"0"-13"-16,0 0-14 0,0 0-8 16,0 0-5-16,0 0-2 0,0 0-3 15,0 0 5-15,0 0 2 0,0 0 2 16,11 1-1-16,-2 16 0 0,-1 3 1 16,-3 1 1-16,0 2-1 0,-1 3 1 0,-1 1-1 15,-2 0 0-15,1 1 0 16,-2 1 1-16,0-4-1 0,-2 3 2 15,-2-3-1-15,-3 1 0 0,3-2 0 16,-2 1-1-16,0-3 5 0,1 0-5 0,2-7 2 16,2 0-3-16,-3-5-8 0,4-5-11 15,0 1-29-15,0-2-29 0,0-1-87 16</inkml:trace>
  <inkml:trace contextRef="#ctx0" brushRef="#br0" timeOffset="153662.221">17629 9103 419 0,'0'0'37'0,"0"0"-15"16,0 0-8-16,0 0-3 0,0 0-5 0,0 0-6 15,0 0-3-15,0 0-2 0,0 0-5 16,1-11-2-16,11 9-15 16,4 0-31-16,2 2-68 0,-4 0-99 0</inkml:trace>
  <inkml:trace contextRef="#ctx0" brushRef="#br0" timeOffset="154360.1602">17810 9024 363 0,'0'0'40'0,"0"0"-11"15,0 0-9-15,0 0-7 16,0 0-5-16,0 0-1 0,0 0-4 0,0 0-3 16,0 0 0-16,9-38 0 0,-6 35-1 15,5-2 1-15,-4 3-1 0,0 1 0 16,6 1-1-16,-4 0-4 0,4 0 3 15,1 1 0-15,-2 4 0 0,5 4 3 16,0-1 0-16,-1 1-1 0,-1-1 1 0,-1 1 0 16,-5-3-3-16,3 3 1 0,-3-1-2 15,-1 1 2-15,-2 0 1 0,-3 1 0 16,0 8 1-16,0-1-1 0,-6 2 2 16,-5-3-1-16,-1-1 1 0,-1-3-1 15,0 1 1-15,3-6 5 0,0 2-5 0,3-3 4 16,4-2-2-16,0-1 0 0,3-3 1 15,0 0 2-15,0 0 1 0,0 0 0 16,-5 0 0-16,1 0-9 0,0-3 4 16,3-7-9-16,1-1 6 0,8 0 0 15,5-6-1-15,4 3-1 0,1 3-3 16,2-1-1-16,2 2 0 0,-3 0-2 16,2-3 0-16,1 3 2 0,-3-1 2 15,2 0 1-15,-2 1 4 0,-6 2 1 16,-2 1 0-16,-3 2 5 0,-5 2-3 0,1 1 2 15,-2-2 0-15,1 1 1 0,0 0 0 16,0 0-1-16,-3 3 0 0,0-2-2 16,0 2-1-16,1-2 0 0,-1 1 0 15,0 0 1-15,1 1-2 0,-1-2 0 16,0 2 1-16,2-1 0 0,-2 1 0 0,0-2 1 16,0 2 0-16,0-1-3 15,0 1 0-15,0 0-1 0,0 0-4 16,0 0 1-16,0 0 0 0,0 0-2 15,0 0 4-15,0 0 1 0,0 0 1 0,0 3 1 16,0 4-1-16,0 7-1 0,0 0 1 16,0-1-1-16,0 5 0 0,0-5 1 15,-3 5-1-15,-1-1-2 0,1-7 3 16,-3 5-1-16,3-6 0 0,-3 2 0 16,1 2 0-16,0-5 2 0,2 1-8 15,2-4-13-15,1-5-22 0,-2 0-16 0,2 0-45 16,0 2-17-16</inkml:trace>
  <inkml:trace contextRef="#ctx0" brushRef="#br0" timeOffset="154548.2386">18141 8761 405 0,'0'0'29'0,"0"0"-15"0,0 0-17 16,0 0-6-16,0 0-6 16,0 0-6-16,0 0-15 0,0 0-48 0,0 0-128 15</inkml:trace>
  <inkml:trace contextRef="#ctx0" brushRef="#br0" timeOffset="155003.0866">18406 9006 363 0,'0'0'39'0,"0"0"-11"0,0 0-8 16,0 0-8-16,0 0-4 0,0 0-3 15,0 0-1-15,0 0-2 0,0 0-2 0,0-14 1 16,0 12-3-16,0 1-1 0,0 0-2 16,-1-1 0-16,0 1 3 0,-6-1-1 15,1 2 3-15,-4 0 0 16,-2 0-2-16,2 0 2 0,-5 6-1 0,5-2 1 16,-3 4 0-16,2 1-2 0,2-3 1 0,-3 5-2 15,4-2 3-15,1-2-1 0,-1 6 1 16,4-4 0-16,1 0-1 15,0 2 0-15,2-7 1 0,-1 7 0 16,2-5 1-16,0 5-1 0,0-1 2 0,2 0 2 16,5 0-1-16,-1-2 4 0,5-1-1 15,1-1 0-15,-3-3 2 0,6 0-3 16,2-2 3-16,-3-1-4 0,3 0-1 16,1 0 1-16,-7 0-2 0,5-6 0 15,-6 4-1-15,-5 0-2 0,2-3-2 0,-3 2-4 16,-1 1-16-16,1 0-42 0,-4 2-66 15,0-5-104-15</inkml:trace>
  <inkml:trace contextRef="#ctx0" brushRef="#br0" timeOffset="155562.6475">18152 8763 195 0,'0'0'16'0,"0"0"-6"16,0 0-3-16,0 0-3 0,0 0-2 15,0 0-1-15,0 0-1 0,0 0 2 16,0 0 0-16,0 0 1 0,-6-11 2 16,5 11 0-16,0 0 1 0,-1 0 0 15,1 0-2-15,-1 0 3 0,1 0 0 0,-1 0 2 16,1 2 1-16,1-2 3 0,-2 3 3 15,2-2 4-15,0 1 4 0,0-1 4 16,0-1-3-16,0 0-7 0,2 0-7 16,8 0-7-16,3 0-2 0,-3-1-2 15,-6 1-3-15,-4 0-16 0,0-2-41 16,0 2-166-16</inkml:trace>
  <inkml:trace contextRef="#ctx0" brushRef="#br0" timeOffset="164106.464">18859 7607 554 0,'0'0'14'16,"0"0"-7"-16,0 0-3 0,0 0-1 0,0 0-3 15,0 0-2-15,0 0-3 0,0 0 0 16,0 0-1-16,0 0 3 0,18 14 1 16,0 4 2-16,0 1-1 0,0-1 1 15,0-1 0-15,1 1-1 0,-2-1 2 16,0-1 0-16,-1 1 1 0,-1 0 0 16,-2 1-2-16,0-1-6 0,-3 2-11 15,-1 2-22-15,2 3-38 0,-4 0-85 16,5-3-81-16</inkml:trace>
  <inkml:trace contextRef="#ctx0" brushRef="#br0" timeOffset="165110.0338">21694 7459 305 0,'0'0'26'0,"0"0"0"0,0 0-2 16,0 0-3-16,0 0-7 0,0 0-3 15,0 0-5-15,0 0-2 0,0 0-2 16,27-79 0-16,-10 70 0 0,2 1 0 16,2 2 2-16,0 2-3 0,1-1 1 15,-6 3-1-15,2 1-1 0,3 1 0 0,-1 0 0 16,6 1 0-16,-3 6-1 15,-4 0 1-15,0 1-1 0,-6 2 0 0,-2 2 0 16,-2 4 0-16,-3 0-1 0,-3 5 1 16,-3 3 1-16,0 1-2 0,-3 4 1 15,-6 0 2-15,-2-3-2 0,0-3 2 16,4-8-1-16,3-5 0 0,2-7 0 16,2-3 2-16,0 5-2 0,0 1 1 15,12 2 1-15,13-2-1 0,14-6-16 16,17-11-55-16,14-10-161 0</inkml:trace>
  <inkml:trace contextRef="#ctx0" brushRef="#br0" timeOffset="165901.2843">24311 7031 399 0,'0'0'28'16,"0"0"-13"-16,0 0-5 0,0 0-5 16,0 0-4-16,0 0-1 0,0 0 0 15,0 0-1-15,0 0 0 0,104-73 2 16,-63 64-1-16,-1 3 0 0,0-1 0 0,-3 5 0 15,-4 1-1-15,-9 1 0 0,-4 0-1 16,-8 0 1-16,-4 2-2 16,-1 3 0-16,-6 4-4 0,-1 6 0 15,-8 5 4-15,-14 6-2 0,-7-2 5 0,-4 0 0 16,-2-4 0-16,3-5 0 0,5-2 0 16,9-6-1-16,3-2 1 0,4 1 0 15,2-2 0-15,1 1-1 0,4-4 0 16,-2 5-3-16,4-1 0 0,1 2 5 15,1 7-3-15,0-1 5 0,10 4-3 0,4-2 0 16,3-2 1-16,4-1-1 0,4 1 1 16,3-1-1-16,6 1 0 0,2-1 0 15,2 0 0-15,-2 1 0 16,-3 1 0-16,-1 0-1 0,-6 0 0 0,-4-2 0 16,-9-3 1-16,-3 0 0 0,-5-3-1 15,-3-3 0-15,-1 6 0 0,-1 0-2 16,-8 3 3-16,-12 6 0 0,-9-1 3 15,-12 0-1-15,-7 1-3 0,-8 0-20 16,4-1-40-16,4-3-159 0</inkml:trace>
  <inkml:trace contextRef="#ctx0" brushRef="#br0" timeOffset="166596.0417">27248 6739 403 0,'0'0'12'0,"0"0"-3"0,0 0 0 16,0 0-5-16,0 0-7 0,0 0 0 16,0 0 1-16,0 0 2 0,0 0 2 15,-25 73 1-15,8-34-1 0,-5-1-1 16,-2 2 1-16,-5-4-1 0,-2-2 1 16,3-5 2-16,2-4-3 0,3-3 1 0,5-6-2 15,5-5 1-15,7-5-1 16,3-3 1-16,3-3 0 0,0 4 3 0,0 3-2 15,0 2 0-15,3 3 0 16,10-3-2-16,3 3 7 0,6-2-5 0,7-5 6 16,3-1-6-16,2-4-3 0,3 0 4 15,-3 0-5-15,1-5 5 0,-5 1 2 16,-4-3 1-16,-1 1 1 0,-4 1 0 16,-2-5 1-16,-1-1 3 0,-5-2 0 15,0-2 2-15,-3-4-4 0,-3-2 0 0,3-1-3 16,-3-5-3-16,1 0 0 0,-2 1-2 15,2 2 1-15,-2 6-2 16,-3 8 0-16,1 0 1 0,-2 8-2 16,-1-3-2-16,2 2-1 0,-3 3-1 0,3 0 0 15,1 13-1-15,5 7 5 0,-1 12-2 16,-2 5 2-16,-1 2 2 0,-4 2-1 16,-1 4 1-16,-1 2 1 0,-12 8-20 15,-15 6-53-15,-11 4-181 0</inkml:trace>
  <inkml:trace contextRef="#ctx0" brushRef="#br0" timeOffset="180298.212">21302 12190 179 0,'0'0'22'15,"0"0"1"-15,0 0-5 0,0 0 0 0,0 0 0 16,-87-49-1-16,78 47-2 0,-5-5 2 15,5 3-3-15,-2-1-3 0,0 1 0 16,1 1-3-16,0 1 0 0,6-1 0 16,0 2 1-16,4 1-2 0,-2-1-2 15,2 1 0-15,-1 0-3 0,-1-2-1 16,2 2 0-16,-1-2 1 0,1 2-2 16,0 0 1-16,1-1 0 0,16 1 0 15,10 0 4-15,17-2 0 0,13-1 2 16,17-2 2-16,15 1-1 0,15-4-2 0,12 1-3 15,6-1-2-15,5 1 1 0,6 2 1 16,-2 1 1-16,1 2-2 0,-3 2 1 16,-11 0-2-16,-8 0-1 0,-15 5 0 15,-13 0-1-15,-9-2 0 0,-11 1 1 16,-7-3 0-16,-8 1 0 0,-8-2 1 16,-3 0-1-16,-14 0 2 0,-2 0 0 15,-8 0 4-15,-6 0 2 0,5 0 5 16,-7-2 2-16,0 1 3 0,1-1 2 15,-5 2 2-15,0-2-4 0,0 2-3 0,1 0-7 16,1-1-6-16,-1 0-2 0,2 1-4 16,-2-1-6-16,-1 1-11 0,2-2-14 15,-2 2-29-15,1 0-190 0</inkml:trace>
  <inkml:trace contextRef="#ctx0" brushRef="#br0" timeOffset="181727.2685">29325 14576 47 0,'0'0'17'0,"0"0"-2"16,0 0-6-16,0 0-4 0,0 0-1 15,0 0 0-15,0 0 2 0,0 0 5 16,0 0 3-16,-77-7 1 0,77 7 1 16,-2 0 1-16,2-3-4 0,-1 3-3 0,-1 0-4 15,0 0-1-15,0 0 1 0,1 0 3 16,-1 0 0-16,1 0 1 0,0 0-1 15,1 0-8-15,-2 0 3 16,2 0-1-16,0 0 1 0,0 0 2 0,0 0 1 16,2 0 2-16,12-2-1 0,8 1 1 15,8-4 0-15,7 2-2 0,4-1-1 16,4-1-3-16,4-1 0 0,4 2-1 16,4 0 2-16,2 1-2 0,6 0 2 15,0 2-2-15,3-3-4 0,0 4 4 0,-1 0 0 16,-2 0-1-16,-3 0 4 0,-1 0-6 15,-3 4 1-15,1-3 1 16,-1 2-1-16,1-1-1 0,0-2 4 0,4 0 0 16,-3 0-2-16,-2 0 1 0,0 0-2 15,-6 0 0-15,0 0 0 0,0 0 1 16,-4-2-2-16,-1 2 1 0,-1 0 0 16,-3 0-1-16,-4 0 1 0,-4-1 0 15,-2 1 1-15,-4 0 1 0,-3-2 0 16,-2 2-2-16,-8 0 4 0,4-1-4 0,1 1 6 15,-10-2 1-15,9 2-5 0,-9-2 6 16,-7 2-3-16,2 0 0 16,-6 0-2-16,0-1 6 0,0 1 2 0,1 0 0 15,1-1-1-15,-1 1-1 0,1 0-3 16,0-3-1-16,0 3-1 0,-1 0-3 16,1 0-6-16,-1 0 2 0,-1 0-10 15,0 0-15-15,2 0-10 0,-2 0-53 16,0 0-123-16</inkml:trace>
  <inkml:trace contextRef="#ctx0" brushRef="#br0" timeOffset="182682.2557">20304 15709 216 0,'0'0'12'16,"0"0"6"-16,117-14 2 0,-52 11-1 15,15 2-3-15,12-3-1 0,9 3-1 16,12-2-3-16,6 0-2 0,-2 2-4 15,0 1-2-15,-7 0-2 0,-7 0-1 16,-6 0-2-16,-8 0 1 0,-8 0-2 16,-8 1-1-16,-11 2-1 0,-9 0-2 0,-11 2-6 15,-10 1-9-15,-12-2-12 0,-8-1-54 16,-8-1-92-16</inkml:trace>
  <inkml:trace contextRef="#ctx0" brushRef="#br0" timeOffset="241456.1993">18074 5974 218 0,'0'0'30'0,"0"0"-1"0,0 0 1 16,0 0-2-16,0 0-4 0,0 0-2 15,0 0-5-15,0 0-1 0,0 0-5 0,-36-24-2 16,34 23-4-16,2 1-3 16,-1 0 0-16,-1-2 0 0,2 2-1 15,-2 0-2-15,2-2-3 0,-2 2 0 16,2 0 0-16,0 0 1 0,0 0 3 0,0 0 2 15,4 0 0-15,8 0 1 0,7 0 0 16,3 0-2-16,1 0 1 0,1-1-2 16,2-2 2-16,2 0-1 0,0 0 0 15,2-2 1-15,2 1-1 0,1-2 0 16,-6 1-1-16,1-1 0 0,-10 1 0 16,-1 3-1-16,-6-1 1 0,-2-1 0 15,1 3 0-15,-5-1 1 0,4-1-2 16,-3 2 0-16,3-2 0 0,2 0 0 15,-1-2 0-15,1 2 0 0,-1-1-1 0,0-1-2 16,-3 0 3-16,1-1-5 0,-5 4 5 16,2 0 0-16,-5 2 1 0,0-2 0 15,0 2 1-15,1 0-1 16,-1-1 0-16,0-1 1 0,2 1 0 0,-2-1 0 16,0 1-1-16,0-1 2 0,0 1-2 15,0-1 1-15,0 1-1 0,0-2 1 16,0 3 0-16,-2-5-1 0,-1 0 0 15,0 3-1-15,-3-5 1 0,3 4 0 16,0 0 0-16,-6-1 0 0,4 1-1 0,-6 1 1 16,1-1 0-16,-2 0 0 0,-5 0 0 15,5 0 0-15,-6 2 0 0,7-2 0 16,-4 3 1-16,-4 0 0 0,-1 0-1 16,-6 0 0-16,4 0-1 0,-1 0 1 15,-1 4 1-15,3 1-1 0,6-3 0 0,-2 3 0 16,1 0-1-16,-3 1 0 0,-2 0 1 15,0 1 1-15,1 3-1 0,1-1 5 16,2 0-5-16,4-4 4 16,0 3-5-16,1 1 1 0,1 1-1 0,-2 0-1 15,4-2 4-15,-2 1-2 0,2 2 0 16,3-5-2-16,-3 4 0 0,2-4 0 16,4-3 0-16,-1 6 1 0,2-4-1 15,1 0 2-15,0-1-1 0,1-4 0 16,-2 4 0-16,2 3 0 0,0-2 0 0,0 5 1 15,0-5-2-15,4 2 4 16,7 3-2-16,0-5 0 0,2 1 2 0,4-1 0 16,1-1 2-16,2-2-2 0,8-1 0 15,-3 1-1-15,0-2-1 0,3 0 0 16,-1 0 0-16,2 0 1 0,3-3 2 16,1-1-2-16,2-1 0 0,2-1-1 0,-2 0-1 15,0-2 0-15,-2 1 1 16,-1 1-1-16,0-2 1 0,0 1-2 15,-1-2 1-15,0 2-2 0,-1-2 1 0,-1 0-1 16,-4-2 3-16,-4 1 0 0,-8 2 0 16,1 0 0-16,-6 2 0 0,-2-1 2 15,0-1-1-15,-5 5-4 0,2-1 6 16,-3 4-7-16,0 0 4 0,0-5-1 16,0-4-2-16,-4 0-1 0,-4-5-1 0,-6 7 2 15,-5 1 1-15,-7 1 1 16,-6 2 1-16,-4 0 0 0,-4 2-1 15,-4-1 2-15,-2 2-1 0,1 0 0 16,2 0 0-16,1 0 1 0,7 2-1 0,5 2-1 16,7 0 0-16,8 3 2 0,2 0-7 15,7-1-2-15,4-2-10 0,-1-1-7 16,3 2-20-16,1 3-5 0,9 3-1 16,3-2-16-16,7-5-15 0</inkml:trace>
  <inkml:trace contextRef="#ctx0" brushRef="#br0" timeOffset="242067.7305">18004 6039 306 0,'0'0'34'0,"0"0"-6"16,0 0-6-16,0 0-6 0,0 0-1 16,0 0-2-16,0 0 0 0,0 0-2 15,0 0-2-15,0 0-3 0,0-5 1 16,0 5-3-16,0-2-1 0,0 2-3 15,-1-1-4-15,1 1-2 0,0 0-4 16,0 0-4-16,0 0 0 0,0 0 2 0,0 0 2 16,0 12 7-16,1 6 2 0,5 7 1 15,0 7-1-15,0 6 0 0,1 5-2 16,2 5 2-16,-2 2 1 0,0 2 1 16,-1-1 1-16,3-1 0 0,-1-1 3 15,1-2 0-15,1 0 2 0,-3-5-5 0,1-5-2 16,-2-3 1-16,-2-4 0 0,-1-10 0 15,-3 0 2-15,1-8-2 0,-1 0 1 16,0 0-1-16,0-6 0 0,0 0 0 16,0-6 1-16,0 0-1 0,0 0-2 15,0 2-1-15,3-1-3 0,-3 1-4 16,1 0-7-16,7-2-40 0,2-4-165 16</inkml:trace>
  <inkml:trace contextRef="#ctx0" brushRef="#br0" timeOffset="242401.7718">18496 5847 394 0,'0'0'27'0,"0"0"-9"15,0 0-11-15,0 0-14 0,0 0-3 0,0 0-3 16,0 0 7-16,0 0 9 0,0 0-1 16,15 62 4-16,-5-27-5 0,-2 5 2 15,1 3 2-15,-3 3-2 0,0 2 3 16,1 4-3-16,-4-2 1 0,1-1-2 16,-1-3 3-16,0-4 0 0,1-6-1 0,-1-5 1 15,0-12-3-15,0-2-1 16,1-7 1-16,-1 0-1 0,0-2 2 15,-1-3-2-15,-1-1-2 0,0 0 2 16,2-1-9-16,0 0-2 0,5-3-94 0,0-10-131 16</inkml:trace>
  <inkml:trace contextRef="#ctx0" brushRef="#br0" timeOffset="243111.4429">18949 5266 399 0,'0'0'35'0,"0"0"-12"15,0 0-12-15,0 0-11 0,0 0-2 16,0 0-2-16,0 0 4 0,0 0-2 16,0 0 4-16,-101 12-4 0,69-4 2 15,-3 4 2-15,0-2-1 0,-1-2 2 16,0-1 0-16,3-1 3 0,6-3-1 15,6 0 2-15,8-3-1 0,3 1 2 16,4-1 1-16,0 0 1 0,1 0 6 0,5 0 2 16,-2 0-2-16,2 0-3 0,0 0-5 15,10-5-5-15,5-5-3 0,8-2 0 16,1 2 0-16,5-1 0 0,0 1 0 16,0-2-2-16,-2 0 2 0,-4 2 0 15,-6 1 2-15,-10 5-2 0,-1 2 0 0,-6 2 0 16,0-2 0-16,0 2 0 0,1 0-2 15,1-1 0-15,-2 1-3 0,0 0-1 16,0 0 1-16,-9 0 1 0,-10 3 2 16,-3 4 1-16,-2 4-1 0,-4 1 1 15,1 2 1-15,0-2-1 0,1 2 0 16,4-2 0-16,7-3-3 0,8 2-2 16,7 1-3-16,9-2-3 15,15 4-1-15,10-3-2 0,8-7-7 0,7-2-29 16,3-2-48-16,-6-2-49 0</inkml:trace>
  <inkml:trace contextRef="#ctx0" brushRef="#br0" timeOffset="243480.2337">17860 5507 281 0,'0'0'26'16,"0"0"-11"-16,0 0-7 0,0 0-2 16,0 0 1-16,0 0 1 0,0 0 4 0,0 0-5 15,0 0-4-15,0 0-5 16,-55-50-5-16,54 50-1 0,-1 0 1 15,2 0 4-15,3 4 5 0,14 7 1 16,9-1 4-16,10-2 0 0,8-3-2 0,8-5 0 16,-1 0 0-16,-5 0-2 0,-13-2 1 15,-14 1 1-15,-10 1 6 0,-9 0 0 16,0 0-1-16,0 0-5 0,-16 8-4 16,-9 8-2-16,-12 2-4 0,-2 2-3 15,2-2-10-15,3-2-17 0,11-6-46 0,8-4-133 16</inkml:trace>
  <inkml:trace contextRef="#ctx0" brushRef="#br0" timeOffset="243828.148">18245 4935 254 0,'0'0'24'0,"0"0"-11"15,0 0-6-15,0 0-7 16,0 0-4-16,0 0-1 0,0 0 3 0,0 0 2 16,0 0 4-16,0 0 2 0,-30 44 0 15,31-19 5-15,9-2-1 0,0-2 2 16,4-2 2-16,2-1 0 0,6 0 2 16,4-3 0-16,-1 2-4 0,4-3-3 15,-3 1-2-15,-2 0 2 0,-2-2-5 16,-5 3 2-16,-1-3-2 0,-6-3-2 15,-2 0 0-15,-3-2-1 0,-3-4 0 0,1 6-1 16,-2-5 3-16,-1 6-1 0,-6 3 2 16,-10-1-1-16,-7 2-3 0,-3-2 0 15,-1-4-2-15,-4-3-2 0,4-3 0 16,4-3-17-16,6 0-22 0,3-7-33 16,9-10-62-16</inkml:trace>
  <inkml:trace contextRef="#ctx0" brushRef="#br0" timeOffset="244119.2928">18570 4887 221 0,'0'0'21'0,"0"0"-3"15,0 0-1-15,84-50-5 0,-75 45-4 16,-5 4-6-16,-4 1-3 0,0 0-4 16,3 0 1-16,0 0 4 0,0 12 3 15,-2 6 0-15,-2 5 1 0,-9 7-3 0,-5-1-1 16,-2 1 1-16,1-5-1 0,0 0 1 15,4-4 0-15,4-6 1 0,3-6-1 16,4-4 1-16,1-5 5 16,0 2 9-16,0 3 13 0,6 0 5 0,8-5-3 15,4-3-5-15,6-8-11 0,-2-8-4 16,-1-6 0-16,-3-2-2 0,-1-2-2 16,-4 1-1-16,-4 5-4 0,-1 5-3 15,-5 5-5-15,-1 8-8 0,-2 5-17 16,0 0-8-16,0 0-14 0,0 0-27 0,0 13-27 15</inkml:trace>
  <inkml:trace contextRef="#ctx0" brushRef="#br0" timeOffset="244436.1502">18927 5029 314 0,'0'0'38'15,"0"0"-11"-15,0 0-9 0,0 0 0 0,0 0-4 16,0 0-12-16,0 0-12 0,0 0-5 16,0 0 0-16,0 0 5 0,6-50 8 15,-6 50 1-15,0 1 1 0,0 5 0 16,0 5 2-16,0 1 0 0,1-4 5 16,2 0 6-16,0-4 7 0,6-3 4 15,4-1-2-15,4-5-4 0,6-7-7 0,-1-3-4 16,-3-1-1-16,0-4-3 15,-3 0 0-15,0 1-1 0,-6 5-2 16,-3 5 0-16,-4 6-2 0,-3 3-10 0,0 0-4 16,3 0-2-16,4 6 4 0,2 11 7 15,5 4 1-15,6 2-8 0,9 0-130 16,14-1-90-16</inkml:trace>
  <inkml:trace contextRef="#ctx0" brushRef="#br0" timeOffset="245667.3088">17591 7418 219 0,'0'0'20'16,"0"0"-11"-16,0 0-12 0,0 0-5 16,0 0-2-16,0 0 3 0,0 0 6 15,0 0 4-15,0 0 1 0,97 2 2 16,-49-2 1-16,9 0-1 0,7-2 1 16,7-6-5-16,7-1 1 0,5-3-1 15,6 0-1-15,2 0 3 0,-1-2-3 16,-5 3 1-16,-9 1-1 0,-13 2 0 0,-9 1-1 15,-15 2-1-15,-13 1-1 0,-12 2-2 16,-8 2 2-16,-6 0-5 0,0 0-6 16,0 0-12-16,-2 0-16 0,-15 0-21 15,-9 0-16-15</inkml:trace>
  <inkml:trace contextRef="#ctx0" brushRef="#br0" timeOffset="246259.5933">17687 7393 275 0,'0'0'24'16,"0"0"-7"-16,0 0-3 0,0 0-6 0,0 0-2 15,0 0-5-15,0 0-4 16,0 0-8-16,0 0 1 0,0 0 2 15,-24 0 3-15,14 19 6 0,0 7-1 16,1 4 1-16,-1 4-2 0,3 2 2 0,-2 0-2 16,1 2 2-16,-1-3 1 0,2-3-1 15,-1-5-1-15,0-2 1 0,2-10-1 16,3-7 1-16,2-3-1 0,1-5-1 16,-2 0 0-16,2 0 0 0,0 5 1 15,0 0 2-15,2-3 4 0,5 3 0 0,6-5-1 16,3 0 0-16,7 0-1 15,2-7-3-15,5-3 1 0,3-2-2 0,3 0 0 16,7 1-1-16,1 0 1 0,4-1 0 16,6 2 1-16,2 2-1 0,5 1 0 15,1 5-1-15,1-1-1 0,1 3-1 16,-3 0-1-16,-2 3 1 0,-4 4-4 16,-4-2-1-16,-4 3-2 0,-3-1-2 15,-5-2 0-15,-5 2 3 0,-11-5 4 16,-4 0 0-16,-6 0 4 0,-7-2 4 0,0 1 2 15,-6-1 3-15,0 0-1 0,0 0-2 16,4 0-1-16,-1-3 1 0,2-6 0 16,0-6 1-16,-2 5 2 15,0-8 5-15,-2-1 0 0,1-3-1 0,-1-8 0 16,-1 0-3-16,0-2 4 0,0 0 3 16,0 0 1-16,-4 2-1 0,-2-1-3 0,-2 4-4 15,0 3-3-15,4 6-5 16,1 8-3-16,2 6-8 0,1 4-29 15,-2-2-21-15,2 2-61 0,0 0-101 0</inkml:trace>
  <inkml:trace contextRef="#ctx0" brushRef="#br0" timeOffset="299498.9976">17500 4429 199 0,'0'0'13'0,"0"0"-5"16,0 0-3-16,0 0-4 0,0 0 1 16,0 0-1-16,0 0 2 0,0 0-1 15,0 0 3-15,0 0 3 0,10-15 3 16,-10 13 0-16,0 2 2 0,1-1-3 16,-1 1-3-16,0-2 0 0,0 2-1 0,0-1-1 15,0 1 2-15,0-2-1 16,0 2-3-16,0 0-1 0,0 0-2 15,0-1 0-15,0 1-1 0,0 0 0 16,0 0-1-16,0 0 2 0,0 0 0 0,0 0 0 16,0-2 0-16,0 2 2 0,0 0 0 15,0 0 0-15,0 0 2 0,0 0-3 16,0 0 0-16,0 0 0 0,0 0-1 16,0 0 0-16,0 0 1 0,0 3 0 15,2 2 2-15,2 3-1 0,-1 1 0 16,-1-5 2-16,2 5-2 0,-4-4 2 15,3-1-2-15,-2 5 0 0,1-2 2 0,-1 5-1 16,2 4-1-16,-1-5 5 16,0 7-1-16,-2-1 1 0,2-5 0 0,-1 4-4 15,-1-4 2-15,0 0-1 0,0-1 0 16,0 2-1-16,0-1-2 0,0 2 0 16,0-2 0-16,0 0-1 0,-1 0 2 15,1-6 0-15,-2 7-2 0,2-8 0 16,0 7 0-16,-2 3 0 0,0-5 2 0,2 3-1 15,-1-2 1-15,-1 0 0 0,2 1-1 16,-1-1-1-16,1 1 0 0,-2 0 0 16,1-2 1-16,1 2 0 0,-3 0-1 15,0 6 2-15,2-9-1 0,-2 11 0 16,-2-6 1-16,4-3-1 0,-2 5-1 16,-1-5 0-16,1 1 1 0,-1 4 0 15,1-7-1-15,-2 5 1 0,2-2 1 16,0-2-2-16,0 0 0 0,1 1 0 15,-2 1-2-15,1-2 2 0,0 0 0 0,1-5 0 16,1 5 0-16,1-3 0 16,-2-3 1-16,1 7-1 0,1-5 0 15,-3 5 1-15,1-1-2 0,-2 0 8 0,0 7-6 16,1-6 4-16,-3 4-3 0,3-6-2 16,-1 2 2-16,1-2-3 0,0 0 2 15,0 2-2-15,2-7 1 0,-1 0 0 16,1 1 0-16,-1 0-1 0,1-1 1 15,1 1 0-15,-2 0 0 0,0-1 1 16,0 0-1-16,-1 8 0 0,2-7 0 0,0 0 0 16,-2 5 0-16,1-5 0 0,1 0 0 15,1 1 0-15,-2-2 0 0,2 1-1 16,-1 0 2-16,1 0-1 0,0-5 0 16,-2 0 0-16,2 0 0 0,0 2-1 15,0-1 1-15,0 1 0 0,0 0 0 16,0-1 0-16,0 1 0 0,0-1 0 15,-1 1 1-15,1 4-1 0,-2 0 1 16,2 0-1-16,0 0 0 0,0-6 1 16,0 0-2-16,0 0 2 0,0 1-1 0,0 1 1 15,0 0 0-15,0-1-1 0,0 1 0 16,0-1 0-16,0 0 0 0,0 1 0 16,0-1-1-16,0 1 0 0,0 0 0 15,0-1 0-15,0 1-3 0,0-1 1 16,0 1-3-16,0 0-4 0,0 3-12 0,5 0-36 15,-2 1-169-15</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10:06:44.835"/>
    </inkml:context>
    <inkml:brush xml:id="br0">
      <inkml:brushProperty name="width" value="0.05292" units="cm"/>
      <inkml:brushProperty name="height" value="0.05292" units="cm"/>
      <inkml:brushProperty name="color" value="#FF0000"/>
    </inkml:brush>
  </inkml:definitions>
  <inkml:trace contextRef="#ctx0" brushRef="#br0">29086 3254 229 0,'0'0'12'0,"0"0"-2"16,0 0-2-16,0 0-2 0,0 0-2 0,0 0 1 15,-78-30 3-15,66 27 4 0,-4-2 4 16,6 3 4-16,0-1 2 16,1-1 1-16,5 3-2 0,0-1-3 15,-1 1-2-15,0-1-3 0,0 0-5 0,1 1 3 16,4 1-1-16,-1-2 0 0,1 2-1 16,-2 0 1-16,1-1-8 0,1 1 6 15,-2-1-3-15,2 1-3 0,-1-2 0 16,1 2 0-16,0 0 4 0,0 0-6 15,0 0 1-15,0-1 1 0,0 1-5 0,0 0 4 16,4 0 8-16,12 0-8 0,4 0 1 16,8 0-1-16,-2 0 0 0,0 0 0 15,0 0 5-15,0 1-4 16,1 2-2-16,2 1 1 0,2 0 0 0,-1 0-2 16,-1 0 1-16,-3-1 0 0,0 1 1 15,-2-1-1-15,-3-2 0 0,2 2 0 16,-1-1 0-16,-1-2 1 0,1 1-1 15,3-1-1-15,1 0 1 0,0 2 0 16,1-2 1-16,2 0-1 0,1 0 0 0,1 0 0 16,-4 0-1-16,4 0 1 0,-4 1 0 15,-1 2 0-15,-1-3 0 0,-4 2 1 16,1 1-2-16,1-1 2 16,2 1 0-16,2-2-2 0,2 0 2 0,3 1 0 15,0-1-1-15,1 1 4 0,0 0-6 16,1 1 1-16,0-2 1 0,-2 3-2 15,0-2 2-15,-2 1-1 0,1-3 1 16,-2 2-1-16,0-1 1 0,-1 1 1 16,0 0-2-16,1-2 0 0,-3 0 0 0,1 0 0 15,1 0 1-15,-2 0 0 0,3 0 2 16,0 0-2-16,3 0 2 0,2 0-1 16,2 0-1-16,-1 0 1 0,-2 0-1 15,0 0 0-15,-1 0-1 0,-1 0 0 16,-2 0 1-16,-2 0 0 0,0 0 0 0,0 0 1 15,0 0-2-15,2 0 0 0,0 0 0 16,1 0 0-16,2 0 1 0,-1 0 0 16,0 0 0-16,3 0-1 0,2 0 4 15,-2 0 0-15,3 1-1 0,-4-1 2 16,2 1-5-16,-4-1 0 0,1 0 1 16,2 0 0-16,0 0 0 0,5 0 0 15,-1 0-2-15,2-1-1 0,1-2 3 16,1 1-2-16,-3-1 1 0,1 3 1 15,1-3 0-15,-1 2-1 0,2 0 6 0,0 1-5 16,-1 0 4-16,-1 0 3 16,0 0-7-16,-3 0 5 0,-3 0-6 15,-2 0 1-15,-1 0 0 0,-4 0-1 16,-1 0 2-16,-3 0 0 0,-5 0 1 0,0 0 0 16,-5 0 3-16,-1 0 3 0,1 0 1 0,-7 0 2 15,0 0 0-15,-2 0-1 16,3 0-2-16,-3 0-2 0,2 0-2 15,-6 0-1-15,0 0 0 0,0 0-2 16,2 0-1-16,-1 0-2 0,1 0-2 0,-1 0-1 16,5 0-1-16,7 0-5 0,-2 0-18 15,5 5-64-15,-6-2-184 0</inkml:trace>
  <inkml:trace contextRef="#ctx0" brushRef="#br0" timeOffset="15595.9346">7797 2313 108 0,'0'0'29'0,"0"0"3"15,0 0-8-15,0 0-2 16,0 0 1-16,0 0-1 0,0 0 0 16,0 0-1-16,0 0 0 0,-6-15 0 0,6 13-3 15,0 1-5-15,0 0-1 0,-3-1-4 16,3 0-5-16,0 1 1 0,0-1-2 16,-1 1-2-16,1 1-1 0,-2-2-1 15,2 2-4-15,0-2 0 0,0 2 0 16,0-1 1-16,0 1 4 0,2-1 1 0,2 1 1 15,8-2 1-15,-1 1-2 0,1-1 1 16,-2 2-1-16,4-1 0 0,4-1 1 16,-5 0-1-16,4 2 0 15,-4-1 1-15,-7 1-1 0,0 0 3 0,-2 0-2 16,3 0 0-16,-4 0 1 0,4 0 1 16,-7 0 1-16,0 0 0 0,0 0-2 15,2 0-1-15,-2 0-1 0,0 0-1 16,0 0 0-16,0 5 0 0,-5 2-1 15,-5 6 0-15,-4 0 1 0,-1 1 0 0,-2-1-1 16,4 2 2-16,-1-1 0 0,2 1 0 16,1-1 0-16,3-3 0 0,1 2-2 15,4-3 2-15,-1 0-2 16,1 0 2-16,-1 1-2 0,2 1 0 0,2-3-1 16,0 2 2-16,0-2 0 0,0 0-1 15,6 0 12-15,1 2-11 0,-1-3 11 16,4 1-10-16,0-2-1 0,5-1 2 15,3 3 0-15,-2-4 0 0,-1-1-1 16,-2-1 0-16,-4 1 2 0,2-1-2 0,-2 0 1 16,-5-2 0-16,6 3-1 0,-6-3 0 15,1 0 0-15,-1 2 8 0,-2 0-8 16,-1 2 8-16,-1-1-7 0,3 6 0 16,-3 0-1-16,0-1 0 0,-3 7 0 15,-4-3-1-15,-2-1 1 0,-1 2 1 16,3-1-1-16,-2 0-1 0,3 0 0 15,1 2-2-15,0-1 2 0,2 1 1 16,-1-3-1-16,4 5 0 0,0 0 0 16,0-7-1-16,0 7 1 0,0-1-1 0,7-4 1 15,1 8 0-15,0-5 1 0,2 0 1 16,-2-6-1-16,0 3 1 0,1-1-1 16,-3-4-1-16,1 7 1 0,-1-2 1 15,-1-3 1-15,-2 8 0 0,0-2-1 16,-3-3-1-16,0 8 0 0,0 1 0 0,0-1 0 15,-4 7 2-15,-3-2 4 0,1-3-6 16,-1 0 4-16,-1-1-4 0,1-3 0 16,-1 1 0-16,2-6 0 0,0 1 0 15,0-1 0-15,3-3 0 0,-4 6-1 16,3 0 1-16,1 0 0 0,-3-1 0 16,3 2 0-16,0-1 0 0,0 1-1 15,-4 5 1-15,4-7-1 16,0 1 0-16,-1 1 1 0,1 0 0 0,3 0 0 15,-1 1 0-15,-1-5 0 0,2 1-2 0,-1 0 2 16,1-2 0-16,-2 1 0 16,2-1 1-16,0 1-1 0,0-1 0 0,0 0 0 15,0 2-1-15,0 5 1 16,0-7 0-16,-1 10-2 0,-1-2 2 0,1-2 0 16,-4 9 2-16,0-3 1 0,2 2-3 0,-1 0 3 15,1-6-3-15,1-2 0 16,1-6 4-16,1 1-6 0,-2 0 2 15,1 1 0-15,1-2-3 0,-3 1 3 16,0-1 0-16,3 3 0 0,-3 3 1 0,-1-6-1 16,1 6 0-16,2-2-1 0,-2-5 1 15,1 6-1-15,-1-1 3 0,2-5-2 16,-2 5 0-16,-3 0 0 16,6-5-1-16,-3 7 1 0,0-2 0 0,1 2 0 15,-1 7 0-15,1-2 0 0,-1-1 0 16,2 2-1-16,-5 3 1 0,3-4 0 15,2 2 1-15,-4-3-1 0,2-2 0 16,-1-4 0-16,0 0-1 0,1 2 5 16,0 1-6-16,2-1 6 0,-1-1-3 0,2-5-2 15,-1 0 2-15,1 0-1 0,0-1 0 16,-2 1 1-16,2 0-1 0,-1 0 0 16,-1 2 0-16,-1 4 0 0,2-4 0 15,-5 4-1-15,2 2 1 0,1 2 0 16,-1 5-1-16,-2-1 1 0,0 3 0 0,0-3 0 15,5-2 0-15,-3-6 0 0,2 0 0 16,1-2 0-16,-1-2 0 0,2 4 0 16,0-4 0-16,-1 0 0 15,1 4 0-15,-2-6 0 0,-2 5-2 0,4-7 4 16,-3 1-2-16,0 0 0 0,2-1 0 16,-2 2 0-16,0-1 0 0,-3 7 0 15,2-1 1-15,-2 7 3 0,0 0-1 16,2 0 0-16,1 2-2 0,0 0-1 15,-1 0 1-15,1-3-1 0,3-7-1 0,-1 3 1 16,-2-2-1-16,3-6 1 16,-3 8 1-16,3-9-1 0,-2 3 0 15,1-1-1-15,-1 1 1 0,1-1-1 0,-2 2 1 16,0 3 1-16,0-5-2 0,3 5 1 16,-3-7 0-16,3 1 0 0,-4 7 0 15,4-7 0-15,-3 9 0 0,2 1 0 16,-1 2 0-16,-1 7-1 0,-1-1 0 15,1-2 1-15,0-1-1 0,-1-4 1 16,-2 1 0-16,2-3 2 0,1-3-2 0,0 0 2 16,3-7-1-16,-3 2-1 0,3 1-1 15,-1 0 0-15,-1-1 0 0,1-1-1 16,-1 1 2-16,2-1-4 0,-1 1 4 16,-1-2 0-16,2 1-1 0,-1-1 4 15,-2 7-3-15,1 0-1 0,-3 6 1 16,2-1-1-16,0 1 0 0,0-6-1 15,0 0 2-15,0-5 0 0,2-1 0 16,-1 1 1-16,1-6-1 0,-1 4-1 16,2-4 1-16,-1 0 0 0,-2 6 0 0,3-5 0 15,0 3 0-15,0 2 0 0,-4 1-2 16,4-3 0-16,-1 3 2 0,-1-3 0 16,1 3 0-16,-1 3 0 0,1-4 2 15,-2 6-5-15,0-2 3 0,-3 0 0 16,3 0 0-16,2 0 1 0,-1-5-1 0,1-2 0 15,-1 1-1-15,0-6 1 0,0 7 0 16,2-6-1-16,-1 0 1 0,1 1 0 16,-2-2 0-16,2 3 0 15,-1-4 0-15,-1 9 0 0,1-6 0 0,-2-2 0 16,0 6 0-16,3-3 2 0,-3 2-2 16,0 1 4-16,2-5-4 0,-1 4 2 15,2-4-2-15,-1 2 0 0,-1 4 0 16,2-5-1-16,-1 0 3 0,-2 5-3 15,3-5 2-15,-1-1-1 0,-1 5-1 0,1-4 1 16,-2 3 0-16,0 2 0 0,3-7 0 16,-1 7 0-16,1-5 1 15,-3 6-2-15,1 1 2 0,1-3-1 0,-2 0 0 16,1 1 1-16,1-2-2 0,-1-4 1 16,1 5-1-16,1-3 0 0,-4 1 1 15,4 4 1-15,-3-8-1 0,3 2 0 16,0-1-1-16,0 0 0 0,-1 2 1 15,-1 3 0-15,2-5 1 0,-1-1-1 16,-1 8 1-16,2-5-1 0,-1 5 0 0,-1 0 0 16,2 1-1-16,-1 2 1 0,1-4 0 15,-2 1 0-15,2-5 0 0,-1 5 0 16,1-6 0-16,0 1-1 0,-2 2 1 16,2-3 0-16,0 1 0 0,0-1 3 15,-1-2-3-15,1 1 1 0,-3-1-1 16,3 2-1-16,0-6 2 0,0 0 0 15,0 5-1-15,-3 1 0 0,3-2 0 16,0 3 2-16,0-7-1 0,-3 4 0 16,3 1 2-16,0-1-2 0,0 3 2 0,-1-3-3 15,-2 0 1-15,2 1-1 0,1 0 0 16,0-5 1-16,-2 0-1 0,2 0 1 16,0 1-1-16,-1 0 0 0,1 1 0 15,0-1-1-15,0 1 2 0,-2 0 0 16,2 0 0-16,-1 5 2 0,1-2 0 0,-2 2-2 15,1 3 0-15,1-3-1 0,-2-2 1 16,2 2-2-16,-1-2 1 16,1 1 0-16,0-3 0 0,0 4 2 0,0-7 0 15,-3 0-2-15,3 0 0 0,0 2 1 16,0-1-1-16,0 5 3 0,0 0-3 16,0 0 0-16,0 0 0 0,-3-1 5 15,3 1-5-15,0-2 0 0,0 2 1 16,0-6-3-16,0 0 2 0,0 0 6 15,0 2-6-15,0 0 1 0,0-1-1 0,0 0-4 16,0 1 6-16,0 0-5 16,0-1 3-16,0 1 4 0,0 0-4 15,0-1 0-15,0 1 0 0,0-2 0 0,0 2 0 16,0 0 3-16,0-1-3 0,0 1 1 16,0-1 0-16,0 0 1 0,0 1-1 15,0 0-1-15,0 0 2 0,0-1-2 16,0 1 1-16,0-1-1 0,0 0 0 15,0 1 0-15,0 0-1 0,0-1 1 16,0 1 1-16,0-2-2 0,0 3 1 0,0-2 1 16,0 0 0-16,0 1 3 0,0 0-1 15,0-1-1-15,0 0 1 0,0 1 0 16,0 0 1-16,0-2 4 0,0 1 1 16,0-1-2-16,0 2 1 0,0-2-4 15,0 0 0-15,0 2 0 0,0-2 0 16,0 0 2-16,0 0-2 0,-4 0-1 15,-1-2 2-15,-3-5-5 0,1 3 3 16,-2-3-2-16,-4-2 0 0,7 2 0 16,-4-2-1-16,4 5 1 0,-1-2 0 0,0 0 1 15,1-3 0-15,0 4 0 0,0-1 0 16,-1-2-1-16,0 2 1 0,1 1 1 16,5 1-1-16,-1 1 2 0,-1 0-2 15,0 0 2-15,0 0-2 0,-2-1-1 16,5 4 0-16,0-1 1 0,0 1-2 15,0 0 1-15,-3-1-1 0,3 1-2 0,0-1 2 16,0 1-2-16,0-2 2 0,-3 2-2 16,3 0 0-16,0 0 0 0,0 0 0 15,0 0 2-15,0 0-1 0,0 0 1 16,6 0 1-16,2 4 0 0,1 4-1 16,0-2-1-16,2 2 1 0,-2-2-1 15,0-2 1-15,2 4 0 0,-1-4 1 16,-1 0-2-16,0-2 1 0,-4-1-1 15,4 2 0-15,-3-3 1 0,4 0 0 16,3 0 1-16,-4 0-1 0,1-4 1 16,0-2-1-16,3-1 0 0,-4-2 0 0,8-2-2 15,-5-1 0-15,1 0-3 0,-2-1-1 16,2 0-3-16,-1-1-3 0,0 1 0 16,0-2-2-16,0 0 3 0,-3 1 1 0,-1 1 4 15,-2 1 1-15,0-3 2 0,-3 7 2 16,3-8 0-16,-2 7 2 15,-3 3-1-15,4-5 0 0,-4 6 1 16,-1 1-1-16,3-7 3 0,-3 5 1 0,0 0 1 16,0 1 3-16,0 5 1 0,0-1 4 15,0 1 3-15,0-1 0 0,3 0 0 16,-3-1-2-16,0 0-5 0,0 1-2 16,0 1-2-16,-3 0-1 0,-6 7-3 15,-5 8 0-15,-1 6 0 0,1 3 0 16,5-2-1-16,2 1 0 0,-1 2 0 15,3-7-2-15,2-6-11 0,3-7-38 16,0-5-168-16,0 0-64 0</inkml:trace>
  <inkml:trace contextRef="#ctx0" brushRef="#br0" timeOffset="17180.4662">8417 4843 248 0,'0'0'21'0,"0"0"-5"15,0 0-4-15,0 0-4 0,0 0-4 16,0 0-3-16,0 0-1 0,0 0-1 0,0 0 1 16,0 0-1-16,5-2 0 0,-3 8 2 15,-2 7 1-15,2 6-2 0,-1 0 2 16,-1 6-2-16,2-1-3 0,-2 0 4 16,0 0-1-16,0 1 2 0,0-1-1 15,0 0 0-15,0-6 0 0,0 2 0 0,0 0 2 16,0-2-1-16,0 2 3 15,0-2-3-15,0-6 5 0,0 0-2 16,0 0-2-16,0-7 2 0,0 1-3 16,0-6 3-16,0 0-2 0,0 0 4 0,0 2 4 15,0-1 4-15,0 1 7 0,0-1 10 16,0 0-2-16,0-1-4 0,0 2-7 16,-2-2-11-16,1 0-1 0,-3-12-2 15,-1-5-6-15,1-7 2 0,1-4-5 16,3 0 5-16,0-2-1 0,0-5-1 0,0 1 2 15,0-3-3-15,3-1 0 0,1 3 0 16,3-3 0-16,-1 5 1 0,0 4 1 16,4 1-2-16,-1 3 2 15,-2 3 0-15,0 4 0 0,1 0 0 0,1 2 0 16,0 1 0-16,0 0 0 0,4 1 0 16,-3 2 2-16,5 0-2 0,0 1 0 15,-1 2 0-15,-3 3-2 0,1-1 2 16,-5 3 2-16,4 0-4 0,-2 1 4 15,-3 2-2-15,-2-1 0 0,2 2 0 0,1 0 0 16,3 0-2-16,1 0 2 0,-3 6-1 16,-1-2 1-16,-2 6 0 0,-1-1-2 15,-2 3 2-15,-2 6-1 16,0 2 2-16,-6 7 0 0,-6-1 0 0,-4 1-1 16,-5 0 1-16,-3 0-1 0,-3-2 2 0,-1 0-2 15,1-3 0-15,1-1 1 16,0-2-1-16,7-4 1 0,5-6 0 15,5-4-2-15,2 0 2 0,2-3-1 16,0 0 1-16,2-1 2 0,3-1-2 0,0 0-1 16,0 0 1-16,0 0-2 0,0 1 0 15,-2-1-1-15,2 0 0 0,0 0 0 16,0 0 1-16,0 4-1 0,10-1 1 16,2 2 0-16,7 4 0 0,-3 1 0 15,2 1 1-15,0 1 1 0,2 1-1 0,3 1 1 16,-1 1 1-16,4 1-2 15,-3 3 2-15,3-2-2 0,-3-1 0 16,-2 1 1-16,0-2 0 0,-1 0-1 16,-4-1 1-16,0 2 5 0,-1-3-5 0,-8-2 4 15,3-1-3-15,-4-2-1 0,-3 0 0 16,1 1 0-16,-4-6 1 0,3 1-1 16,-3 0-1-16,0 1-3 0,3 0-2 15,-3 5-15-15,4 0-25 0,-2 0-47 16,2-1-145-16</inkml:trace>
  <inkml:trace contextRef="#ctx0" brushRef="#br0" timeOffset="17686.0435">9007 4913 515 0,'0'0'20'0,"0"0"-2"0,0 0-4 0,0 0-4 16,0 0-6-16,0 0-2 0,0 0-3 15,0 0 0-15,0 0 0 0,3-18 1 16,-3 18 0-16,3 0 0 0,1 7 0 16,-1 5 0-16,0 9 1 0,0 1-1 0,0 3 1 15,-3 0-1-15,3 0 0 16,-2 3 0-16,-1-1 0 0,2 0 1 15,-1-2-2-15,3 0 2 0,-1 0 5 16,0 0-4-16,0-3 4 0,-3-6-6 0,3 0 0 16,0-6 0-16,-3-6-1 0,1 5 1 15,1-4 1-15,-1-1-1 0,1 1 0 16,-2-5 0-16,0 0 1 16,0 0 1-16,0 1 1 0,0 1 1 0,0-1-2 15,-2-1-2-15,-9 0 0 0,-8 0-1 0,-4 0 0 16,1 0 0-16,-1-1-1 15,6-1 2-15,-2 1 0 0,6-1 2 16,0 2-2-16,-3-1 1 0,12 1 1 16,-2 0 1-16,6 0 0 0,-2 0 0 0,2 0-2 15,-1 0-2-15,1 0 1 0,1-2 0 16,18 2 2-16,8-2 1 0,11-2-1 16,6 1 0-16,0-2-2 0,-5 3-2 15,-1-1-3-15,-5 1-15 0,-8 2-40 16,-4 0-74-16,-6 0-139 0</inkml:trace>
  <inkml:trace contextRef="#ctx0" brushRef="#br0" timeOffset="21264.8347">5602 2793 251 0,'0'0'35'16,"0"0"1"-16,0 0 5 0,0 0-4 0,0 0-1 15,0 0-7-15,0 0-11 0,0 0-6 16,0 0-6-16,1-54-4 0,2 50-2 16,0 1 0-16,0 2-1 0,1-2 0 15,2 2 0-15,1 0-4 0,-4 1 5 16,6 0-2-16,-2 5 0 0,-3 2 2 15,2 1-1-15,-6 4-1 0,0 6 2 0,0 2 0 16,-3 5 0-16,-7 3-1 0,-3-1 1 16,-3 2-1-16,0-1 2 15,-1 2-1-15,-2-3 0 0,3-1-1 0,0-3 1 16,2-2 0-16,1-3 0 0,0 0 0 16,6-4-2-16,1 0 2 0,0-1-1 15,0-2 1-15,2 3-1 0,1-5 1 16,2 1 0-16,-1 1 6 0,1-7-6 15,1 9 4-15,0-8-4 0,0 6-1 16,0 2 1-16,0-5-2 0,3 3 4 0,1-2-2 16,4-1 1-16,0-2-1 0,2 5 0 15,-3-6-2-15,6 5 3 16,-3-3-2-16,-2-1 1 0,3 2 1 0,-2-1-1 16,-3 0 0-16,2 0 1 0,-2 1-1 15,0-1 0-15,-2 1 1 0,-1-1-1 0,0-1 0 16,0-2 0-16,-3 1-1 15,0 0 1-15,0 8 1 0,0 3 1 16,-6 0-2-16,-4 3 0 0,-3-1-2 16,0 2 2-16,0-1 0 0,-3 3 0 0,1-1 0 15,0 2 0-15,1 1-1 0,2-1 0 16,0 1 1-16,-1-1 0 0,3-2-1 16,0-1 1-16,4-5-1 0,-1-1 0 15,1-5 1-15,3 0 0 0,2 2-1 16,-1-7 0-16,-1 6 1 0,3-4-2 0,0 4 4 15,0 7-4-15,5-5 6 16,2 5-5-16,6-4 4 0,0 0-4 16,1-3 1-16,1 1 0 0,2-2-1 0,-1 1 2 15,0 1-1-15,-3 0 1 0,-4-4-1 16,2 3 0-16,-1-3 0 0,-2-1 0 16,3 2 0-16,1-1-1 0,-5-2 1 15,6 2-1-15,-6-2 1 0,-1 0 1 16,3-1-1-16,-2 1 0 0,-3-1 0 15,-1-1 1-15,0 6-1 0,0-4 0 0,-3 8 1 16,0 4-1-16,0 3 1 0,-9 7 0 16,-2 0-2-16,-5 4 1 0,-3 0-1 15,0-1 0-15,2-1 1 16,-1-4 1-16,1 0-2 0,4-4 1 0,0-1 0 16,4-4-1-16,3-3 1 0,-2-1 0 15,7-3-1-15,-1-5 1 0,1 8-2 16,1-5-1-16,0 3 2 0,1 5 0 15,6-2 1-15,0-1 0 0,2-4 0 16,3 0 1-16,2 0-1 0,2 1 0 0,-3-3 4 16,-1 0-4-16,2 2 4 0,-5-4-5 15,4 4 1-15,1-2 0 0,-5-3-2 16,5 3 2-16,-8-3 0 0,-3-1 0 16,6 2 0-16,-6-1 1 0,0-1-1 15,5 4 1-15,-5-3-1 0,1 4 1 16,1 1 0-16,-2 1 0 0,0 0 0 15,-3 4 1-15,0 7-2 0,-3-1 0 16,-5 7 0-16,-2-4 0 0,-1 0-2 16,-1-2 1-16,2-2 1 0,0 0 1 0,1-1-1 15,2-5 0-15,0 1-1 0,0 1 0 16,4-3 1-16,-3 5 0 0,0 0-1 16,3-5 1-16,-1 5 0 0,4-5-1 15,0 1 1-15,0 2 0 0,0-3-1 16,4 5 2-16,-1-7-1 0,3-2 0 0,3 5 0 15,-2-1 0-15,7 0 1 0,-2 1-2 16,2-3 1-16,-1 2 2 0,3-4 2 16,2 2 1-16,-1-2-4 15,-1 1 0-15,-3-3-1 0,0 1 0 0,-4-2 0 16,-1 0 1-16,2 2-1 0,-5-3 0 16,2 3 0-16,-3-3 0 0,-1 0 1 15,-3 9 0-15,0 3 6 0,0 7-6 16,-8 6 1-16,-6 1-3 0,-1-2-1 15,-3-1 2-15,1-2-1 0,2-1 1 0,-2-3 0 16,1 0-1-16,5-2 1 0,-1-2 1 16,3-4-1-16,2-2-2 0,3-2 2 15,2-5-2-15,1 1 0 16,1 1 3-16,0 1-3 0,0-2 1 0,0 7 1 16,1-4-1-16,4 3 1 0,3 2 0 0,-2-6 1 15,1 1-1-15,6 0 1 16,-1 0-3-16,1 1 2 0,3-1 0 15,-3 3 0-15,-2-4 2 0,-2 1-2 16,4 0 1-16,-6 0-1 0,5 4 1 0,-5-4-1 16,-2 0 0-16,0 3 1 0,-5 0 1 15,0 7-1-15,0 1 1 0,-5 4-3 16,-4-1 1-16,-3-2-1 0,1 0 1 16,-4-3 0-16,4-1 1 0,-1-1 0 15,-1-2-1-15,3-1 0 0,1-2-1 16,3-1 4-16,-1 1-3 0,4 0 3 15,-1-5-4-15,3 1 0 0,1-5-1 16,0 0 1-16,0 6 0 0,0-1 0 16,0 0 1-16,0 5-1 0,3-6-2 0,2 2 3 15,4 1 0-15,-2-3 0 0,-1 2 1 16,5-3-1-16,-3 2 0 0,-4-4 0 16,-1 2 2-16,0-1-2 0,3-1 0 15,-2 1 0-15,0 1 0 0,-2 0 1 16,-1 1 1-16,-1 1-1 0,0 4 0 0,0 0-1 15,-1 3 0-15,-9 3 0 0,4-4 1 16,-3 0-1-16,3-2 0 16,0-2-1-16,-2 2 1 0,5-4-1 0,0 3 0 15,2-4 1-15,-1-1-1 0,1 2 1 16,1-5-1-16,0 0 0 0,0 0-1 16,0 1 1-16,0 1 0 0,0 0 1 15,0-1-1-15,0 3 1 0,1-1 0 16,5 4-1-16,0-2 0 0,2-2 1 15,0 2 0-15,-4-3 1 0,2 1 0 0,-2 0-1 16,0-2 0-16,1 2 0 0,-5-3 0 16,0 0 1-16,0 0-1 0,0 8 0 15,1-2 2-15,-1 5 0 0,0-1-1 16,-1-1 0-16,-2 2 0 0,-3-4-2 16,2 3 1-16,1-3 0 0,0 1 0 0,2-4-1 15,-1 1 1-15,1 0 0 16,1-1-1-16,-2 1 1 0,2 1-2 15,0-6 2-15,0 4 0 0,0 3-1 16,0-2 1-16,0 0-1 0,0-5 1 0,0 3-1 16,0 1 0-16,0 2 1 0,5 1-1 15,-4-4 2-15,2-1 0 0,0 3-1 16,0-1 0-16,0-2 0 0,1 2 1 16,-1-2-1-16,-2 3 2 0,2 5 0 15,-3 1-2-15,3 6 0 0,-3 1-2 0,0-1 1 16,0-1 2-16,-4 0-1 15,-2-1 2-15,-1 0-2 0,-2 3-3 16,3-4 2-16,0-3 1 0,2-2 0 16,-3-2 0-16,4 2 0 0,0-6 0 0,0 5 4 15,2-3-6-15,-1-1 6 0,1 1-5 16,1-5 0-16,0 0-2 0,0 0 1 16,0 0-1-16,0 3 2 0,0-2 1 15,0 0-2-15,0 1 1 0,0 0 1 16,1-1-2-16,1 1 2 0,-1-1 0 0,1 1 0 15,-1-1 0-15,-1 1 0 0,2 0 0 16,-2-1 0-16,1 0 0 0,-1 1 0 16,0 6 0-16,0-2 2 15,0 4-2-15,0 1 0 0,0-7 1 0,0 7-2 16,0-6 2-16,-1-2-2 0,1 4 1 16,0-7 0-16,-2 0 0 0,2 0-2 15,0 2 2-15,0-1 0 0,0 1 0 16,0-1 0-16,0 1 0 0,0 3 0 15,0-1 0-15,2 0 0 0,2 4 0 0,-1-5 0 16,1 0 2-16,-1 2-2 0,-3-5-2 16,3 1 2-16,0 3 2 0,0-2-2 15,0 1 0-15,-3-3 1 0,0 0 1 16,1 3-1-16,2 2 1 0,0-2-1 16,0 6 0-16,-2-4 0 0,-1 5-1 0,2 2-1 15,-2 1 1-15,0-1-1 16,0-6-1-16,0 6 2 0,0-6 0 15,0 0 0-15,0 0 0 0,0-1 0 16,0 1-1-16,0 0 0 0,0 0 1 0,0-2 0 16,0 1 1-16,0 0-1 0,0-1 0 15,0-4 0-15,0 0 0 0,0 0-1 16,0 1-1-16,2 1 2 0,0 0 0 16,-1 4 2-16,2-2 1 0,-1 1-2 15,-1 0 1-15,-1-5-1 0,0 4-1 16,0 2 3-16,0 0-2 0,0 0-1 15,0-1 0-15,0-1 1 0,0 1-2 16,0-1 1-16,0-4 1 0,0 0-2 16,0 0 2-16,-1 7-1 0,-1-1-1 0,1-2 1 15,1 2 0-15,0-6 0 0,-2 5 1 16,2-1 0-16,-1 1-1 0,1 1 0 16,0-6 1-16,-2 0-1 0,2 4 0 15,0 3-1-15,0-3 1 0,0 2 0 16,0-6 1-16,0 0 0 0,0 0 0 0,0 1 0 15,0 1 0-15,0 0 0 0,0-1 2 16,0 1-1-16,0-1-1 0,0 1 2 16,0 5-3-16,0 0 2 15,0-2 1-15,0 6 0 0,0-4-1 0,0 3-1 16,-2 0 1-16,0-5-2 0,1 4 0 16,-2-4 0-16,3-1-2 0,-3 6 2 15,0-5 0-15,3 0 1 0,-1 0 0 16,1-5-1-16,-2 0-1 0,2 0 1 15,0 1 1-15,-1 0-1 0,1 2 2 0,-2-2-2 16,2 0 0-16,0 1 1 0,0-1-2 16,-1 1 1-16,1-1 1 0,0 0-1 15,0 1 0-15,0-1 1 0,-2 1-2 16,2 0 1-16,0 0 2 0,0-1 0 16,0 1 3-16,-1-1-1 0,1 0 1 0,0 1-2 15,-2 0 0-15,2-1-2 16,0 0-1-16,-1 0 0 0,1 1 1 15,-2 5-1-15,1-1 1 0,-3-1 0 16,4 0-2-16,0-1 2 0,-3 1-1 0,3 0 0 16,0 1 1-16,0-6-1 0,-3 4 1 15,3 2-1-15,0-1 0 0,0 1 0 16,0-6 0-16,-1 0 3 0,1 7-3 16,0-2 4-16,0 1-4 0,0 1 0 15,0-7 1-15,0 4-1 0,0 1 1 0,0 2-2 16,0-1 1-16,0-6 0 15,0 5 0-15,0 0 0 0,0 2 0 16,0-1 1-16,0-6-1 0,0 0 0 16,0 0 2-16,0 2-2 0,0-1 1 0,0 1 0 15,0-1 1-15,0 0 0 0,0 1 2 16,0 0-1-16,0-1 1 0,0 1 0 16,0-2-1-16,0 3 0 0,0-2-2 15,0 0 1-15,0 1 0 0,0 0 0 16,0-2 2-16,0 1-3 0,0-1 2 0,0 2-1 15,0-2 0-15,0 1 1 0,0-1 0 16,0 2-1-16,0-2-1 0,0 0 0 16,0 1-2-16,0-1 2 0,0 0 0 15,0 0-2-15,0 2-4 0,0-2-24 16,0 0-73-16,-2 0-176 0</inkml:trace>
  <inkml:trace contextRef="#ctx0" brushRef="#br0" timeOffset="32452.5313">14330 8856 112 0,'0'0'30'16,"0"0"-11"-16,0 0-6 0,0 0-7 0,0 0-6 15,0 0-3-15,0 0 1 16,0 0 2-16,0 0 2 0,84-24 2 16,-43 21-1-16,6 0 0 0,4 2-2 0,1 0 1 15,7-1 0-15,2-1-1 0,10 1 0 16,5-1 0-16,7-1 0 0,2 1 1 16,5-2-2-16,-2 2 1 0,-3-2 0 15,-1 1 0-15,-6-1-1 0,2-1 1 16,-6 2-2-16,-3-4 1 0,-2 2 0 15,-6-1 0-15,-6 0 1 0,-8 2-1 16,-4-2 0-16,-8 1 0 0,-6 2 0 16,-10 1-1-16,-2 1 2 0,-4 1-1 0,-1 1 0 15,6 0 0-15,-8 0 0 0,8 0 0 16,-8 0-1-16,1 0 1 0,-3 0-1 16,3 0 1-16,0 1-1 0,-3 1 0 15,1-2-2-15,-6 0 1 0,1 3-2 16,-6-3-4-16,3 1-5 0,1 2-7 15,1 3-11-15,0 1-37 0</inkml:trace>
  <inkml:trace contextRef="#ctx0" brushRef="#br0" timeOffset="34665.3073">6724 6490 221 0,'0'0'37'0,"0"0"-7"16,0 0-6-16,0 0-6 0,0 0-12 15,0 0 0-15,0 0-5 0,0 0 0 0,0 0 0 16,0 0 0-16,0 0-1 0,0 0 2 15,3 1-1-15,-3-1 0 16,0 0 1-16,1 0-1 0,-1 0 2 16,0 0-1-16,0 0 3 0,0 0-2 0,3 0 6 15,-3 0 3-15,0 2 0 0,0-2 3 16,0 0-2-16,0 0-2 0,0 0-2 16,0 0 0-16,0 0-3 0,1 0 0 15,-1 0-1-15,0 0-1 0,0 0-2 16,0 0-1-16,0 0-1 0,0 0 2 0,0 0 0 15,0 0 2-15,2 0 0 0,-2 0 2 16,0 0 0-16,0 0 2 0,0 0-1 16,0 0 0-16,0 0 0 0,0 0-1 15,0 0-1-15,0 0 1 0,0 0-1 16,0 0 1-16,0 0-3 0,0 0 2 16,0 0-3-16,0 0 0 0,0 0 1 15,0 0-1-15,0 0-2 0,0 0 0 16,0 0 0-16,0 0 0 0,0 0 1 15,0 0 0-15,0 0 1 0,0 0 1 0,0 0 0 16,0 0 1-16,0 0 0 0,0 0-1 16,0 0-1-16,0 0-1 0,0 0-2 15,0 0 2-15,0 0-1 0,0 0 0 16,0 0 2-16,0 0-3 0,0 0 1 16,0 0 0-16,0 0-1 0,0 0 1 0,0 0 0 15,0 0 0-15,0 0 0 0,0 0 0 16,0 0 1-16,0 0-1 15,0 0 0-15,0 0 0 0,0 0 0 16,0 0 0-16,0 0 1 0,0 0-1 0,0 0 0 16,0 0-1-16,0 0 1 0,0 0 0 15,0 0 0-15,0 0 0 0,0 0 0 16,0 0 0-16,0 0 0 0,0 0 0 16,0 0 0-16,0 0 0 0,0 0 0 15,0 0 1-15,0 0-1 0,0 0 0 16,0 0 2-16,0 0-2 0,0 0 0 15,0 0 0-15,0 0 1 0,0 0 1 16,0 0 0-16,0 0 0 0,0 0 0 16,0 0-1-16,0 0 0 0,0 0 0 0,0 0 0 15,0-2 0-15,0 1 0 0,0 0-1 16,0 0-3-16,0-1-4 0,-2 0-10 16,2 1-22-16,-4-5-29 0,3 0-47 15,-2 1-89-15</inkml:trace>
  <inkml:trace contextRef="#ctx0" brushRef="#br0" timeOffset="35323.5043">8028 7809 152 0,'0'0'9'0,"0"0"-5"15,0 0-7-15,0 0-86 0</inkml:trace>
  <inkml:trace contextRef="#ctx0" brushRef="#br0" timeOffset="37844.0342">4873 7227 337 0,'0'0'26'0,"0"0"-7"0,0 0-2 16,0 0 0-16,0 0 0 15,0 0-2-15,0 0-4 0,0 0-2 16,0 0-4-16,14-28-1 0,-12 26-3 0,-2 1-1 16,1 0 0-16,-1 1-1 0,2-2-1 15,-2 2-2-15,1 0 0 0,-1 0 0 16,0 0 3-16,3 0-1 0,0 0 1 16,1 0 0-16,1 9 5 0,2 3-6 15,-6-2 5-15,5 5-3 0,-3 0-1 0,-2-5 1 16,2 7 0-16,0-7 0 0,-1 3 0 15,-1-2 0-15,2-1 0 16,0 1 0-16,-3-7 0 0,4 1 0 16,-4-2 0-16,3 2 1 0,-2-2 2 0,2 1 0 15,-3-4 1-15,0 0 3 0,0 0 2 16,2 0-1-16,4 0 0 0,1 0-1 16,6-7-3-16,0-6 0 0,1 1 1 15,-5 0-1-15,4-1 3 0,0-2-1 16,-3-1 2-16,-1 0-3 0,4-1-6 0,-6 0 3 15,-1 4-4-15,1 0 4 0,2 1 0 16,-5 3-1-16,2-3 1 16,0 6-2-16,0-2 0 0,-1 0 0 15,-2 6 1-15,3-6-1 0,-3 5 0 0,0 0 0 16,0 0 0-16,0-1-1 0,-2 1 1 16,2 1 0-16,0-1-3 0,-3 3 1 15,0-2-1-15,7 2 0 0,-3 0 0 16,5 0 0-16,0 3 1 0,-2 4 0 15,0 4-1-15,3 0 2 0,0 5 1 0,-1-2-1 16,0 2 1-16,0-1-2 0,-1 0 5 16,-1 2-3-16,-1-2 2 15,0-2-2-15,0 0 0 0,2-1 0 16,-3-3-1-16,2 3 1 0,-3-6 0 0,-1-3 0 16,4 5 2-16,-4-5-1 0,0 0 1 0,0 0 1 15,0-3 2-15,9 0-1 0,2 0-1 16,2-6 1-16,1-5-3 15,-2-1 1-15,-1-2 1 0,1 1-2 16,-1-4 1-16,-2 2-1 0,2-2-5 0,-4 0 4 16,2 1-4-16,-1 0 4 0,-2 1 0 15,0 5 0-15,1-1 0 0,-6 4 0 16,3 0 0-16,1 0 0 0,-5 3 0 16,0 1-1-16,-2 1 0 0,3-1 1 15,-1 0-3-15,1 2 2 0,-4 1-1 16,0 0 0-16,6 0 0 0,3 0-1 15,7 2 1-15,-2 5 1 0,1 3 0 16,-2-1 0-16,-2 3 1 0,2 1-1 16,-1 0 2-16,-1 1-2 0,0 2 4 0,-1 0-4 15,0 2 4-15,-3 0-4 0,2 0 1 16,-2-1-2-16,0-5 1 0,-1 0 0 16,1 0-1-16,-2-4 2 0,3 2 0 15,-5-2 0-15,1-5 2 0,2 1-1 16,-3-2 0-16,0-1 1 0,6 1 2 0,2-2-2 15,2 0 1-15,6-7-1 16,-4-1 2-16,-1-2-3 0,-1-3 2 0,0 1-1 16,-3 0-1-16,-1 1 1 15,1 0-1-15,-3-2 0 0,2-1-3 0,0-2 3 16,-1 4-4-16,-1-1 3 0,2 1 1 16,0 2 0-16,2-2-1 0,-2 2 0 15,-3 2 0-15,2 3 0 0,0 0 0 16,-7 2 0-16,5 2-1 0,-6 1 0 15,0-2 0-15,0 2-3 0,0 0 3 0,7 0 0 16,-1 0-3-16,4 0 2 0,0 3-1 16,-4 3 2-16,4 5-2 0,-6-4 2 15,2 7 6-15,-1-1-6 16,-1 3 4-16,-1-1-3 0,1 0-1 0,0-4 1 16,-1-1-1-16,0 1 1 0,0 0-1 15,0-1 1-15,-3-5 0 0,3 2 0 16,0-2 0-16,-2-2 1 0,2 2 0 15,-3-5 2-15,0 0 2 0,0 0-3 16,7 0 3-16,2-3-3 0,4-4 0 0,4-5 0 16,-5 1 0-16,1-3-1 0,-1-2 0 15,-2 1-1-15,3 0-3 0,-3 0 3 16,-3 3-3-16,3 0 3 0,-3 0 1 16,-1 3 0-16,2 0-1 0,-4 1 0 15,0 4 0-15,-1 2-1 0,0-2 1 16,0 2-1-16,0-2 0 0,1 2 1 15,-4 2-1-15,0-2-1 0,0 2 1 16,0 0-2-16,9 0 2 0,-2 0 0 16,2 0 0-16,1 0-1 0,-4 4 0 0,2 2 1 15,-2 2 0-15,1 2 0 0,-1-2 1 16,1 6 0-16,-4-6 3 0,3 2-3 16,-3 0 4-16,1-1-6 0,-1 2 1 15,0-4 1-15,0 3-1 0,0-7 1 16,1 2 0-16,-4-5 0 0,0 0 2 0,0 0 0 15,1 2 2-15,1-2 0 0,4 0-1 16,4-2-1-16,4-7 0 0,1-5 0 16,-1-1-5-16,-2-2 3 15,-2-1-2-15,7-2 2 0,-2-1 1 0,1 1 0 16,0 2-1-16,-2 2 0 0,-4 5-1 16,-4 4 1-16,-3 4-1 0,-3 3 0 15,0-1-2-15,0 1-2 0,4 0 0 16,0 0 1-16,4 3 1 0,-1 9-1 15,0 6 0-15,-1 3-4 0,-6 1-33 0,0 2-65 16,-2-2-138-16</inkml:trace>
  <inkml:trace contextRef="#ctx0" brushRef="#br0" timeOffset="39445.0455">6387 7268 249 0,'0'0'5'0,"0"0"1"0,0 0 0 16,0 0 2-16,0 0 0 0,78-52-1 15,-58 38 3-15,1-2-6 0,3-2 2 16,2 1-2-16,6-1-2 0,0-1 2 0,1 0-3 15,2-1 1-15,-2-2-2 0,5 3 1 16,3-4 2-16,3 2-3 0,2-2 1 16,5 0-1-16,1 0-1 0,1 1 2 15,2 2-1-15,-1 0 0 0,1 4 1 16,0-1-1-16,-2 3 0 0,-1 1 2 16,0 0-2-16,-1 3 0 0,-3 1 0 15,1 1 0-15,-4 1-3 0,-1 0 3 16,-3 3 0-16,0-1 0 0,0 1 3 15,1 1-3-15,-1-2 0 0,2 2 1 0,-1 0-1 16,-3 0 0-16,0 0 0 0,-4 1 2 16,-2 2-2-16,0 0 0 15,1 0 1-15,-4 0 0 0,3 0 0 16,-1 0 1-16,-3 0 0 0,-3 0 0 0,0 4 0 16,-10-3-1-16,3 1 0 0,-3-1-1 0,1 1-1 15,6 0 2-15,-1 0-1 16,0 1 0-16,-1-1 2 0,-6-1-2 15,2 3 0-15,-5-3 0 0,-6-1 0 16,5 1 0-16,-7 1 0 0,1-2-2 0,1 1 2 16,-6-1 2-16,0 0-2 0,0 0 1 15,1 0-1-15,-1 2 2 0,3-2 2 16,-3 0 0-16,4 1 5 0,-4-1-2 16,3 0 1-16,-2 0-1 0,-1 0-1 15,2 0 0-15,-2 2 0 0,1-2 1 0,-1 0 2 16,0 0 1-16,2 0-2 0,-2 0-1 15,0 0 0-15,0 0-4 16,0 0 0-16,0 0 0 0,-3 0-1 16,-7-6-1-16,-3-2-1 0,-4-1 1 0,5 2-2 15,0-1 2-15,-2-3 0 0,1 1 1 16,-4-4 4-16,-1 2 6 0,7 3 5 16,-1-2 0-16,0 2-4 0,4 1-9 15,-4-1-3-15,6 3 0 0,2 3 0 16,0-1 0-16,4 4 0 0,-3 0-2 0,3 0-2 15,0-2-6-15,0 2-1 0,0-1 1 16,0 1 4-16,0 0 2 0,10 0 3 16,3 3-1-16,7 4 1 15,1 1-1-15,0-1 2 0,1 3-1 0,-2-2 0 16,2 0 0-16,1 1-2 0,-3 1 2 16,-1-3 0-16,1 2 0 0,-7-3 0 15,0 0 0-15,0 2-1 0,-5-4 1 16,6 4-1-16,-1-2-2 0,-6-2 0 15,8 1-3-15,-7 0-2 0,2-2-1 0,-1 0 0 16,-6-2 2-16,3 1-3 0,-6-2 0 16,3 1 1-16,0 3 1 15,0-1 2-15,-2 4 3 0,-1 1-1 0,-6 4 2 16,-7 5 1-16,0-2 1 0,-3 0 0 16,-1 2 0-16,2 1 0 0,-2 0 0 0,1 0-3 15,0-1-3-15,3 2-17 16,-1-5-29-16,4-5-45 0,2-2-107 15</inkml:trace>
  <inkml:trace contextRef="#ctx0" brushRef="#br0" timeOffset="40361.9356">9184 6489 439 0,'0'0'26'16,"0"0"-3"-16,0 0-2 0,0 0-7 16,0 0-8-16,0 0-6 0,0 0-7 15,0 0-1-15,0 0 0 0,0 0 3 16,4-11 4-16,-1 21 1 0,-3 5 3 0,4 5-3 15,-4 3 3-15,3 1-2 0,-3-2-1 16,0 2-1-16,0-1 0 16,0 1 1-16,-7-1-1 0,3-2 0 15,-1 2 0-15,2-3 1 0,0-5 0 0,-1 0 0 16,1-4 0-16,0 0 0 0,2-1 1 16,-1-5-1-16,0 1 3 0,2-6 2 15,-2 0 0-15,2 0 3 0,0 1-1 16,-1-1 0-16,-2 0-4 0,-3-4-1 15,0-9 0-15,0 2-2 0,2-6 2 0,1-3-1 16,2-3-1-16,1-7 2 0,0 1-2 16,0 0 0-16,0-1 1 0,4 0-2 15,0-1-4-15,2 1 4 0,0 1-4 16,3 2 4-16,2 1 1 0,-1 3 0 16,2 1 0-16,2 3 0 0,1-1 0 0,2 4 0 15,3-1 0-15,-1 4-1 16,3 0-1-16,-5 3 0 0,2 2 1 15,-7 2 0-15,2 1 0 0,-4 2-1 16,0 1-1-16,2 2 1 0,-2 0-2 0,1 0 2 16,-2 0 2-16,0 4-2 0,1 2 0 15,0 5 0-15,-3-4 0 0,1 7 0 16,-1-1 1-16,-6-3 0 16,2 6 0-16,-3 2 0 0,0 1 0 0,-8 4 1 15,-3-3-1-15,-3 0 2 0,-6-1-1 16,-2-1 1-16,-1 0 3 0,-3-4-2 15,1 1 2-15,2-3-3 0,0-1 0 16,4-4 1-16,3-2-2 0,2-2 1 16,4-1 0-16,4-2 2 0,3 2 0 0,3-2 0 15,0 0 0-15,-1 0-2 0,1 0 0 16,-2 2-2-16,1-2-1 0,-1 0-2 16,1 0 0-16,1 0-1 0,-2 0 3 15,2 0 0-15,0 1 1 0,0 2 1 16,8 5-1-16,6 1-1 0,2 3-1 0,3 0 0 15,0 1 0-15,1 0 0 0,3 1 3 16,1 1 0-16,1 2 3 16,3-1-2-16,-1 1-1 0,-1 0 0 15,0 1 1-15,-3-1-1 0,-1 0 1 0,1-2-1 16,-3-2 0-16,-2-2 1 0,-7-3 0 16,-4-4 0-16,1 1 0 0,-5-3 3 15,0 0 0-15,1 1 3 0,-4-3 1 16,0 0 2-16,0 0-2 0,0 0 1 15,4 2-3-15,-4-2-1 0,1 0-2 0,-1 1-2 16,0-1-6-16,2 0-16 0,-2 0-32 16,0 0-51-16,0-3-146 0</inkml:trace>
  <inkml:trace contextRef="#ctx0" brushRef="#br0" timeOffset="41297.8615">9844 6557 245 0,'0'0'26'0,"0"0"-3"0,0 0-1 15,0 0-5-15,0 0 0 0,0 0-3 16,0 0 3-16,0 0-2 0,0 0 1 16,0 0-3-16,-24-47 0 0,21 36-1 0,1 7 0 15,-2-7-3-15,0 0 1 0,4 6-1 16,0-7-1-16,0 1-1 0,0-1-2 16,4-5-2-16,3 3-2 0,2 2-1 15,5-3 1-15,1 3-1 0,2 1 1 16,-5 5-1-16,0 0 0 0,-4 1 0 0,2 3 0 15,1-2 0-15,-7 3 0 16,6-2 0-16,-4 3-1 0,-2 0 0 16,6 0 0-16,-3 0-1 0,2 0 2 15,3 0-1-15,-2 4 1 0,-2 1-1 0,-2 0 1 16,2-1-3-16,-7-1 2 0,6 5 0 16,-6-3-1-16,2 4 2 0,0 2-1 15,-3 0 1-15,2 1 0 16,-2 1 0-16,0-1 0 0,0 0 0 0,0-1-1 15,0 4-1-15,-2 1 1 0,-1 1 4 0,-4 3-5 16,2-2 6-16,-3-4-4 0,1 2-1 16,-3-1 1-16,-3-1 0 15,1 0-1-15,-1-1 1 0,0 1-2 16,-1 0-1-16,7-5 3 0,-2 3 0 0,-3 0 0 16,4 0 0-16,-7 3 0 0,8-5-2 0,-6 0 2 15,6 1 0-15,-2 0 0 16,-1-1 0-16,1 0-1 0,0 3 1 15,0-2 0-15,-2 2 0 0,1-2 0 16,7-5 0-16,-2 2-1 0,2-6 1 0,0 1-1 16,0 2 2-16,3-5-1 0,-3 3 0 15,0 1-1-15,0-2 1 16,2 1 0-16,1-3 1 0,0 0-1 0,0 0 1 16,0 0 0-16,0 0 1 0,0 0 3 15,-2 2-2-15,2-2 3 0,0 1-2 0,0-1 1 16,0 0 3-16,0 2-1 15,0-2 1-15,0 0-3 0,12 0 0 16,5-3-4-16,9-3 0 0,-4 0-1 16,1-1 1-16,0 3-1 0,0 0 0 0,1 0-1 15,0 1 2-15,-7 2-1 0,2-1 1 16,0 1-1-16,1 1 0 0,2 0 1 16,1 0-1-16,3 0 0 0,-3 0 0 15,2 0 0-15,-2 3-1 0,0 0 1 16,-5 0-1-16,-4 2 0 0,-5-4 1 0,-5 0-1 15,-1 1 1-15,-3-2 0 0,0 0 0 16,0 0 0-16,4 1 0 16,-3-1 0-16,1 2 0 0,-1-2 1 15,1 2 0-15,-1-2-1 0,1 0 1 0,-1 1-1 16,1-1 0-16,-2 0 0 0,1 2-2 16,-1-2-4-16,2 0-8 0,-1 3-36 15,2 0-47-15,3-1-150 0</inkml:trace>
  <inkml:trace contextRef="#ctx0" brushRef="#br0" timeOffset="64305.6545">11827 10153 220 0,'0'0'1'16,"0"0"-1"-16,0 0 0 0,0 0 0 0,0 0-1 16,0 0 0-16,0 0 0 0,0 0-5 15,94-56-4-15,-75 56-11 0,0 0-30 16</inkml:trace>
  <inkml:trace contextRef="#ctx0" brushRef="#br0" timeOffset="65455.8598">22723 10101 22 0,'0'0'-8'0,"0"0"0"15,0 0 2-15,0 0 6 0,0 0 0 16</inkml:trace>
  <inkml:trace contextRef="#ctx0" brushRef="#br0" timeOffset="65695.4265">27020 9893 13 0,'0'0'3'0,"161"0"-2"16,-67 2-5-16,6 1-9 0</inkml:trace>
  <inkml:trace contextRef="#ctx0" brushRef="#br0" timeOffset="65800.0007">29188 9878 151 0,'0'0'-106'0</inkml:trace>
  <inkml:trace contextRef="#ctx0" brushRef="#br0" timeOffset="66455.5861">16723 11685 43 0,'0'0'13'0,"0"0"1"16,0 0 0-16,0 0-3 0,0 0-1 16,0 0-4-16,0 0-4 0,0 0-2 15,0 0 1-15,0 0 1 0,8-16 0 0,-8 15 3 16,1 0-2-16,-1-1 1 15,2 1-6-15,-2-1-14 0,1 2-26 16</inkml:trace>
  <inkml:trace contextRef="#ctx0" brushRef="#br0" timeOffset="70740.1578">6066 2613 0 0,'0'0'23'0,"0"0"-1"16,0 0 5-16,0 0-12 0,0 0-3 16,0 0-5-16,0 0 3 0,0 0-4 15,0 0-2-15,-3-7 2 0,3 7-3 16,0-1-1-16,0 1 2 0,0-2-4 15,-3 2 1-15,3-2-1 0,0 2 0 0,0-1 1 16,0 1 3-16,0-2 0 0,0 2 2 16,0 0-1-16,0 0 1 15,0-3-3-15,0 3 0 0,0-1-1 16,-3 1-2-16,3-1 1 0,0 1 3 0,0-2-3 16,0 2-1-16,0-2 0 0,0 2-2 15,0-1 2-15,0 1 1 0,0-1 1 16,0 1 3-16,0-2-3 0,0 2 0 15,0-2-1-15,0 2 0 0,0-1 0 16,0 1 2-16,0-2-2 0,-1 2-1 0,1-2 2 16,0 2-1-16,0-1 0 0,0 1-1 15,0-1 2-15,0 1-1 16,0-1 0-16,0 1 1 0,-2-2 0 16,2 2-1-16,0 0 0 0,0-2-1 0,0 2 0 15,-1 0 1-15,1-1 0 0,0 1 0 16,0 0-8-16,0-2 7 0,0 2-8 15,0-1 8-15,-3 1 10 0,3-1-10 16,0 1 9-16,0 0-9 0,0-3-9 16,0 3 10-16,0 0-10 0,-1-1 12 0,1 1-1 15,0-2 2-15,-2 2-1 0,2-1 2 16,0 1-1-16,0-2 0 0,-1 2-1 16,1 0-1-16,0-1-1 0,0 1-3 15,0-1 3-15,-2 1-2 0,2 0-2 16,0 0 2-16,0 0-1 0,0-2-2 0,0 2 4 15,0 0 0-15,0 0-1 0,0 0 5 16,-1 0-4-16,1-2 1 16,0 2 1-16,0 0-2 0,0 0 4 15,0 0-2-15,0 0 2 0,0 0-1 0,0-1 1 16,0 1 2-16,0 0-4 0,0 0 0 16,0 0 1-16,0 0-3 0,0 0 0 15,0-2 2-15,0 2-1 0,0 0 0 16,0 0 2-16,0 0-3 0,0 0 2 15,0 0-1-15,0 0-1 0,0 0 1 0,0 0-2 16,0 0-9-16,0 0-11 0,0 0-15 16,0 0-21-16,0 0-69 15</inkml:trace>
  <inkml:trace contextRef="#ctx0" brushRef="#br0" timeOffset="73580.9901">6112 6729 14 0,'0'0'31'0,"0"0"2"16,0 0-6-16,0 0-8 0,0 0-8 16,0 0-4-16,0 0-2 0,0 0-3 0,0 0 0 15,0 0 2-15,9 9-2 0,-9-9 4 16,1 1 4-16,-1-1 3 0,0 2 3 16,2-2-2-16,-2 0-3 0,0 1-6 15,1-1-4-15,-1 0 0 0,0 2-1 16,0-2-1-16,0 0 0 0,2 0 0 15,-2 1-2-15,0-1-9 0,1 0-59 16</inkml:trace>
  <inkml:trace contextRef="#ctx0" brushRef="#br0" timeOffset="74819.4973">11869 4593 216 0,'0'0'33'0,"0"0"-3"16,0 0-3-16,0 0-3 0,0 0 2 15,0 0-6-15,0 0 3 0,0 0-9 16,0 0 2-16,-13-55-2 0,13 51 0 15,-3-2-2-15,3 1-4 0,0 5-5 16,0-2-2-16,0 2-4 0,0-1-3 0,0 1 1 16,0-2-2-16,0 2 3 0,0 0 1 15,0 0 6-15,0 13-3 0,0 6 3 16,7 4-2-16,-1 2-2 0,1-3 2 16,-1 0-3-16,0-3 2 0,1-2-1 15,-1-3 1-15,2-2 0 0,0-3 1 16,-1-2 0-16,3 0 2 0,5-4 5 15,1-3 4-15,11-5 1 0,9-10 2 16,12-8-6-16,13-7-3 0,11-7-1 16,12-7-4-16,8-4-4 0,4-4 3 0,1-1-2 15,-5 3 2-15,-2 1 4 0,-9 7-2 16,-12 2 3-16,-8 9 0 0,-12 4 0 16,-8 5 0-16,-11 6 0 0,-10 7 0 15,-10 3 3-15,-5 5-1 0,-5 1-1 16,0-1-2-16,0 1-3 0,1 0 0 15,1-2-2-15,-1 2 2 0,1-2 0 16,-1 2-1-16,1-1-1 0,-1 1 1 16,-1 0-2-16,0 0 1 0,0 0 1 15,4-1 0-15,-4 1 1 0,0 0-1 0,1 0 1 16,-1 0-1-16,0 0 0 0,2 0 1 16,-2-2-1-16,0 2 0 0,1 0 1 15,-1 0-1-15,0 0 0 0,2-2 1 16,-2 2 0-16,0 0 1 0,0 0-1 15,0 0 1-15,1 0 1 0,-1 0-1 0,0 0 0 16,0 0 1-16,0 0-1 0,0 0 0 16,0-1 0-16,0 1 1 15,0 0-1-15,0 0 1 0,0 0-1 16,0 0 2-16,0 0-3 0,0 0 2 0,0 0-2 16,0 0 0-16,0 0 1 0,0 0-1 15,0 0-1-15,0 0-1 0,0 0-7 16,2 0-3-16,1 1-57 0,-3 10-199 15,0-2-13-15</inkml:trace>
  <inkml:trace contextRef="#ctx0" brushRef="#br0" timeOffset="77032.4144">6524 6784 171 0,'0'0'5'0,"0"0"-2"16,0 0-5-16,0 0 1 0,0 0 0 16,0 0-3-16,0 0 2 0,0 0 1 0,0 0 1 15,2-10 0-15,-2 8 2 0,0 2-2 16,0-1-1-16,0 1-7 0,0-1-16 16,0 1-20-16,0 0-15 0</inkml:trace>
  <inkml:trace contextRef="#ctx0" brushRef="#br0" timeOffset="77440.3814">6529 7536 287 0,'0'0'28'0,"0"0"-12"15,0 0-6-15,0 0-7 0,0 0-2 16,0 0 0-16,0 0-1 0,0 0 0 15,0 0 0-15,4 0 2 0,-4 0-2 16,0 0 0-16,0 0 1 0,0 0-1 0,0 0 2 16,0 0 4-16,0 0 2 15,0 0 3-15,0 0 2 0,3 0-2 0,-3 0 1 16,0 0-2-16,0 0-1 0,0 0 0 16,0-1-4-16,0 1-2 0,0 0-1 15,0 0-2-15,0 0-7 0,0-2-25 16,0 2-42-16,0 0-151 0</inkml:trace>
  <inkml:trace contextRef="#ctx0" brushRef="#br0" timeOffset="78760.8069">11821 7318 82 0,'0'0'23'0,"0"0"2"15,0 0-3-15,0 0-4 0,0 0 2 16,0 0-3-16,0 0 5 0,0 0 0 16,0 0 0-16,0 0 0 0,-1-60-4 15,-1 54-1-15,2 0-4 0,0 0 1 0,0 2-4 16,0 4 3-16,-1-7-7 0,1 3 2 16,0-3 2-16,0 3-6 0,0 4-1 15,-2-1-2-15,2 1-7 0,0-2 4 16,0 2 2-16,0-2-5 0,0 2 5 15,0 0-3-15,0 0-1 0,0 0 2 16,0 0 0-16,0 2 0 0,3 3-1 16,2 4 3-16,2 5-2 0,-3-7 2 15,2 8 0-15,1-1 0 0,-1 0 1 16,3 4-2-16,-2-3 1 0,0 2 0 0,2-2-1 16,-2 2 1-16,-1 0-1 0,5-1 1 15,-3 0 0-15,-1-4 0 0,-1-1 0 16,-1-3 0-16,-3-5-1 0,2 5 2 15,-1-5-1-15,0 0 0 0,0 1 1 16,-3-4 0-16,3 2 0 0,1 1 3 16,-1-2 0-16,3 3 2 0,-2-4 0 15,0 0 2-15,7 0-1 0,4-8-1 16,2-3 0-16,4-4-2 0,1-3 1 16,1-5-2-16,6-4 1 0,6-3-2 0,8-7 0 15,5-5-2-15,7-7-2 0,4-6 1 16,6-2-2-16,0-6 3 0,2 0 3 15,-1 0-2-15,-4 6 1 0,-8 7-1 16,-2 7 0-16,-10 8 0 0,-6 8 0 16,-4 3-1-16,-7 4 2 0,-2 5-1 0,-3 1-1 15,-7 6 1-15,0 0-1 0,-6 3 0 16,0 0 0-16,6-1 0 0,-4 2 0 16,4-3 0-16,-3 4 1 0,-6 2-1 15,2 0 0-15,-6 1 0 0,0 0 0 16,0 0 1-16,2 0 0 0,-1 0 4 15,1 0-2-15,-1-2 0 0,-1 2 2 16,3 0-4-16,-2-1 2 0,1 1 1 16,-1 0 1-16,1-2 1 0,-1 2 1 15,2 0-2-15,-2-2 1 0,-1 2-1 0,2 0 1 16,-2-1-1-16,1 1 1 0,-1 0-1 16,2-2 1-16,-2 2 1 0,1 0-1 15,-1 0 2-15,2-1-4 0,-2 1 0 16,0 0-1-16,1 0-2 0,-1-2 0 15,0 2 1-15,0 0-1 0,0 0 1 0,0 0 0 16,0 0-1-16,0 0 0 0,0 0-1 16,3 0 0-16,-3 0-2 15,0 0-10-15,0 0-13 0,-6 8-65 16,-5 6-165-16</inkml:trace>
  <inkml:trace contextRef="#ctx0" brushRef="#br0" timeOffset="81361.3569">5641 7514 92 0,'0'0'33'15,"0"0"2"-15,0 0-3 0,0 0-2 0,0 0-5 16,0 0-4-16,0 0-4 0,0 0-8 16,0 0 0-16,32-51 0 0,-32 51 0 15,0-1 1-15,1-2 0 0,2-2-3 16,-3 1 0-16,3 1-4 0,-3 3 2 15,0-2-3-15,0 2 3 0,4-2-1 0,-4 1 2 16,1-1 1-16,1-3 0 16,-1 0 1-16,1 0 0 0,-1 1-2 0,-1 4-1 15,0-1 1-15,0 1-4 0,0 0-2 16,2-2 0-16,-2 2-6 0,0-2 3 16,0 2-3-16,0-1 2 0,0 1 1 15,0 0 2-15,0 0-1 0,0 0 1 16,0 0 1-16,-2 0-3 0,-2 0 3 15,-6 7 0-15,3 4-1 0,-1-5 1 16,-2 5-1-16,3-4 1 0,1 1 0 0,-1-1-1 16,4-4 1-16,-1 7-1 0,2-6 1 15,1 1 0-15,-2-1 0 0,3-4-2 16,-1 0 2-16,1 6-2 16,0 0 2-16,0 5 0 0,0-2-1 0,1-1 1 15,3 1 0-15,1-3 0 0,-1 1 0 16,-4-3 0-16,7 3 0 0,-4-4 1 15,3 3-1-15,1 0 2 0,0-1 0 16,1 0-2-16,-1-2 1 0,1 1-1 16,1-1 0-16,0 0 1 0,-2 2-1 0,3-2 0 15,-4 1 0-15,3-1 0 0,-6-1 0 16,5 3 0-16,-5-3 1 0,0 0-1 16,1 1 0-16,-4-3 0 0,0 0-1 15,0 0 1-15,2 1 1 0,-1 1-1 16,1-1 0-16,-1 1 0 0,1 0 1 15,-1-1-1-15,-1 1 2 0,0 0-2 16,0 3 1-16,0 6 0 0,-3-2-1 16,-3 3 1-16,-1-4 0 0,3-1-1 15,-5-1 0-15,2 0 1 0,1 3-2 0,0-4 1 16,-1 1 1-16,3-3-1 0,-2 3 0 16,5-3 0-16,-2 1 0 0,1-1-1 15,-1 1 2-15,2 1-1 16,-2-3 0-16,1 3-1 0,2-5 1 0,-1 0-1 15,1 0-1-15,0 6 1 0,0 0 1 0,0 0 1 16,0 3 0-16,0-4-1 16,0-3 0-16,6 5 0 0,-3-4 0 15,0 0 1-15,4 2 0 0,-1-3 0 16,4 0 0-16,-3 1-1 0,5-1 2 0,-1 0-1 16,-1 0 0-16,1-1-1 0,-6-1 1 15,5 2-1-15,-4 0 0 0,-3-2 0 16,3 2 0-16,1-2-1 0,-3 1 1 15,1 1 0-15,-1-1 0 0,-4-1 1 16,3 3-2-16,0 0 4 0,0-1-3 0,0 2 5 16,-3 1-4-16,0 1-1 0,0 4 2 15,-2 4-2-15,-2-5 2 16,-5 4-2-16,6-4 2 0,-3-4-2 16,-2 2 2-16,2 2-2 0,2-3 0 0,1-3 0 15,-2 4-4-15,4-4 4 0,-2 0-1 16,0 2 1-16,3-5 0 0,0 0-1 15,0 0 1-15,0 7 0 0,0 0 0 16,0 3-1-16,0-2 0 0,0-3 1 16,3 3 0-16,0-3 0 0,1 2 1 0,2 0-1 15,0-1 1-15,0 0-1 0,2-2 0 16,-2 2 0-16,-3-5 0 0,6 4 0 16,-5-1 0-16,0-3 1 15,1 2-2-15,-4 0 1 0,2 0 1 0,0 0-2 16,3 2 1-16,-5 1 1 0,1-2-1 15,-2 7 3-15,0 0-1 0,0 2 0 16,-5 2 0-16,-2-1 1 0,4-5-1 16,-3-1-1-16,-1 1-1 0,3-2 0 15,-2 1 1-15,3-5-1 0,-1 5 1 0,1-4 0 16,0 1-1-16,-4 2 0 0,7-2-1 16,-3 0 1-16,3-1 0 0,-3 1 0 15,3 1 1-15,0-2-1 0,0 9 0 16,0-3-1-16,0 0 1 0,3 7-1 15,0-3 2-15,1-6-1 0,3 5 0 0,-1-2 1 16,0-4-1-16,3 5 1 16,1-1-1-16,-6-5 0 0,6 5 0 15,-4-5 0-15,1 0 0 0,0 2 0 16,-1-4 2-16,0 3-2 0,-3-6 1 0,0 2 0 16,-3-3-1-16,0 0 1 0,0 0 0 15,0 2 1-15,3-1 4 0,-3-1 0 16,0 1 3-16,0 4-2 0,-6 1-2 15,-7 3-2-15,-4 1-2 0,-1 0-1 16,2-2-2-16,5-1-5 0,-2-1-10 0,4 0-32 16,6-2-107-16,0-1-75 0</inkml:trace>
  <inkml:trace contextRef="#ctx0" brushRef="#br0" timeOffset="86448.6847">6116 7932 11 0,'0'0'11'0,"0"0"0"0,105-18-3 16,-68 12 2-16,5 0 1 0,-1 0 0 15,4 2-4-15,2-2-1 0,4 2-1 0,-2-1-1 16,3 0 4-16,4-2-1 16,-2 0 3-16,1 0 0 0,3-1 1 15,-2 1-2-15,3 2 2 0,-1 0-2 16,3 1 0-16,-2 1-5 0,2-1 2 0,-3 2-1 16,4-2 1-16,-4 1-1 0,1 0-1 15,-1 1 0-15,3-3-1 16,-2 2 1-16,3 0 0 0,-1-2-1 0,4 1 2 15,2 1-2-15,-2-1 3 0,1-1 2 16,-2 0 0-16,-2 0-1 0,-3 2 1 0,-2-1 0 16,1 1-1-16,-1-2 0 0,1 1-2 15,0-1 1-15,0 1-1 16,-2 1 0-16,-1-1 2 0,0 0-1 16,-1-1-1-16,-4 3-1 0,1-2 0 0,1 1-3 15,1 1 1-15,0 1-1 0,0 0 0 16,3-2 1-16,2 1-1 0,1-1 0 15,1 2 1-15,-4-3 2 0,1 1-1 16,-4 0 1-16,-2 2-2 0,-5 0 3 16,-1-1-2-16,-3 1 0 0,-3-1 0 0,0 0-1 15,-2 2 0-15,-2 0-1 0,0 0 1 16,-5 0-1-16,-7 0 0 0,-4 0-1 16,-6 0 0-16,3 0 0 15,-2 0 0-15,0 0 1 0,-2 0-1 0,-6 0 0 16,0 0 0-16,-6 0 1 0,0 0 1 15,0 0 2-15,2 0-1 0,-1 0 1 16,-1 0-1-16,3 0 2 0,-3 0-3 16,3 0 0-16,-2-3-1 0,1 3-5 15,-2 0 2-15,0-1-1 0,0-2 1 0,-10 0 1 16,-5-3-1-16,-7 0 0 0,-1 0 2 16,2-1-1-16,-1 0 1 0,-1-1 1 15,1-1 1-15,3 0-2 0,-1 2 1 16,4-3-1-16,2 0 1 0,-2 1 0 15,6 1 0-15,-2-1 0 0,6 5 0 0,-2-3 2 16,0 1-1-16,4 3 1 0,1 2 1 16,3 1-3-16,0-2 0 15,0 2-1-15,-1 0-3 0,-1 0-3 16,2 0 0-16,0 0 3 0,0 0 1 0,3 3 2 16,10 6 0-16,3 2 0 0,0-2 1 15,3 0-2-15,-3-1 2 0,1 1-1 16,0 0 1-16,1 0 1 0,0 0-1 15,0 2 0-15,2-1-1 0,-1 1 0 16,-5 0 0-16,-2-4-1 0,-1 2 2 0,-5-5-1 16,0 1 0-16,0 1 2 0,-6-2-4 15,3 4 0-15,-3-3 1 0,0 6 0 16,0 4 0-16,-10-1 1 16,-5 3 0-16,-2-2-1 0,-2-3-1 0,0 0 0 15,1 0 0-15,0 2-3 0,1 0-6 16,2-2-17-16,4 1-22 0,2-1-36 15,3-5-113-15</inkml:trace>
  <inkml:trace contextRef="#ctx0" brushRef="#br0" timeOffset="87272.1998">10249 7503 446 0,'0'0'25'0,"0"0"1"0,0 0 0 16,0 0-7-16,0 0-9 0,0 0-5 16,0 0-3-16,0 0-5 0,0 0 0 15,9-36-2-15,-3 36 1 0,-2 5 2 16,5 11 1-16,-3 3 0 0,-2 4 0 15,2 1 1-15,-3 2-1 0,0 1 0 0,-2-1 0 16,-1-1 2-16,3-7-2 16,-3 2 1-16,0-2 0 0,0-4 1 15,0 4 0-15,0-8 0 0,-3-5-1 16,3 1 1-16,0-6-1 0,-1 0 1 0,1 0 1 16,0 2 2-16,-2-1 1 0,2 0 0 15,-1 2-1-15,-1-3-2 0,1 0 0 16,-2 0 0-16,-3-11-1 0,2-6 0 15,-2-8 0-15,2 1-1 0,2-3 1 16,1-2-1-16,1-3 1 0,0 0-2 0,0 0 3 16,1 2-3-16,5 1 2 15,0 3 0-15,-2 5-1 0,3 2 1 0,-2 5-1 16,3 1-1-16,-2 1 2 16,6 2-1-16,-5-1 0 0,7 4 0 0,-2-1-1 15,5 3 0-15,-1 1 1 0,0 1-1 16,2 3 0-16,-7 0-1 0,5 0 1 15,4 1 0-15,-5 5-1 0,2 4 1 16,0 0-1-16,-5 4 1 0,-5-5-1 16,-2 6 0-16,-5 2 1 0,0 1 0 0,0 6-1 15,-9-3 2-15,-3 1-1 0,-4-4 0 16,-4 0 1-16,0-1-1 0,-3-3-1 16,1-2 1-16,3-3 1 0,3-3-1 15,3-1 1-15,3-2 0 0,6-2 0 16,0 0 1-16,4-1-1 0,-2 0 0 15,2 0 0-15,-1 0-1 0,-1 2 1 16,1-2-2-16,-1 1 0 0,1-1-1 16,1 2-1-16,-2 0 0 0,2 6 3 15,0 2 0-15,6 5 0 0,3 5 2 0,2-2-2 16,1 1 1-16,2-3 0 0,1 2 0 16,1-1 1-16,-2 1-1 0,3-2 0 15,-2 0 1-15,-2-3-1 0,3 0 2 16,-7-3 3-16,-1-3-3 0,-2-1 2 15,-3-4-3-15,0 2 0 0,0-2 0 0,-3-2 0 16,0 0 2-16,0 0-2 16,1 2-1-16,-1-2-1 0,0 2-2 15,2-2-3-15,-2 1-7 0,0-1-22 16,0 1-33-16,0 1-55 0,0 0-112 0</inkml:trace>
  <inkml:trace contextRef="#ctx0" brushRef="#br0" timeOffset="87860.6295">10631 7518 291 0,'0'0'36'16,"0"0"-3"-16,0 0-2 0,0 0-1 16,0 0-2-16,0 0-8 0,0 0-3 0,0 0-5 15,0 0-3-15,35-79-2 0,-25 73-4 16,-1 0-1-16,-1 1-2 0,4 1 1 16,-1 1-1-16,0 0 0 0,-4 1 0 15,4 2-1-15,0 0 2 0,1 0-1 16,3 0 0-16,-2 0 0 0,-4 5 0 15,-1 0-1-15,0 0 0 0,-1 2-1 16,-6-4-1-16,2 5 2 0,-3 3 0 16,-4 5 1-16,-9 3 0 0,-5-2 1 15,-2-2 0-15,-1-3-1 0,0 0 1 0,2-1-1 16,6-3-1-16,2-1-1 0,4-2 0 16,4-2-2-16,-3 3 2 0,4-3 0 15,-2 0-1-15,3 2 0 0,1-5 3 16,0 4-2-16,0 0 2 0,0 6 2 15,8 0-2-15,-2-2 0 0,4-1 3 0,-2 0-3 16,2-2 2-16,3 0-2 16,1 1 0-16,4 2 0 0,-3 0 0 15,1-1 0-15,0 2 0 0,-1 0 0 16,-1 1 0-16,2 1 0 0,0-3 1 0,-3 3-2 16,-4-3 2-16,2-1-1 0,-5-1 0 15,1-1 1-15,-1 1-1 0,-2-3 1 16,-1 0 5-16,-3-1-1 0,-4 5 4 15,-12 0-2-15,-10 4-2 0,-6-5-3 16,-10 0-1-16,-8 0-2 0,-10 1-8 0,-8 3-61 16,-7 0-180-16</inkml:trace>
  <inkml:trace contextRef="#ctx0" brushRef="#br0" timeOffset="92100.6722">5248 8435 138 0,'0'0'24'16,"0"0"-10"-16,0 0-3 0,0 0-2 15,0 0 2-15,0 0 2 0,0 0 2 0,0 0 1 16,0 0 2-16,0 0-1 15,20-38-3-15,-20 36-2 0,0 2-3 16,1-1 0-16,-1-1 1 0,2 2-1 16,-2-3 0-16,1 2 0 0,-1 0-1 0,0-1 3 15,0 0 1-15,0 1 0 0,0-1-1 16,3 1-2-16,-3-1-5 0,0 2-4 16,0-1-1-16,0 1 0 0,0-2 0 15,0 2 2-15,0 0-3 0,0 0 1 16,0 0 1-16,3 0-4 0,-3 3 4 0,0 3-1 15,0 8 1-15,0-2-1 16,0 1 2-16,0 2-1 0,0-3 1 16,0 6-1-16,-3-6 0 0,3 5 2 15,-3-7-2-15,3 1 4 0,-1-1-4 0,1-4 5 16,0 1-5-16,-2-3 1 0,2 2-1 16,0 0 0-16,0 1 2 0,0-7-2 15,0 0 0-15,0 0 3 0,0 1-4 16,0 0 2-16,0 1 4 0,0 0-3 15,0-1 6-15,0-1 1 0,2 0-3 0,2-5-2 16,7-9 1-16,1-2-6 0,-2-2 2 16,2-2 1-16,-5 0-1 0,5 2 1 15,-4 1-1-15,-1 2 0 16,-1 0-1-16,-1 6 0 0,-4-2 1 0,5 1 0 16,-6 5 0-16,7-4-1 0,-6 5-1 15,1-1 0-15,1 2 1 16,-3 3 0-16,0-2 1 0,0 2-1 0,1 0-1 15,-1-1 0-15,2 1-1 0,-2-2 0 16,1 2 1-16,-1 0 0 0,2 0-1 16,-1 0 2-16,-1 0-1 0,6 0 0 15,-3 0 1-15,4 8-1 0,0 4 0 0,-4-4 1 16,6 5-1-16,-3 1 2 0,-1-5-1 16,1 7-1-16,0-1 1 0,-3-5-2 15,3 5 2-15,-2-1 3 0,0-3-3 16,2 3 4-16,-3-5-3 0,0-1 2 15,1 3-1-15,-2-6-2 0,-1 2 0 16,2-3-2-16,-3 0 4 0,3 1 0 16,-3-5-1-16,0 0 0 0,0 0 1 0,8 0-7 15,1-2 7-15,1-8-5 0,6-3 5 16,-3-3 0-16,3 0-1 0,-3-2-1 16,1-1 0-16,-2-1 1 15,-2 0 0-15,-1 5 3 0,-3 1-3 0,-5 6 1 16,2-4-2-16,0 2 0 0,0 5 1 15,-2 0-1-15,-1 5-1 0,0-1 2 16,0 1-2-16,2-2 2 0,-2 1-1 16,0-1-1-16,1 1-1 0,-1-1-1 15,0 1 0-15,2 1 0 0,-2-1 1 0,1 1-1 16,1 0 2-16,3 0 0 0,1 5 0 16,1 8 1-16,1-3 0 0,-4 5 0 15,4-3-1-15,-2 3 1 0,0 3-1 16,0-6 1-16,-3 1 0 0,3 1 1 15,-2-3 0-15,0 2-2 0,-1-3 1 0,0-3 4 16,0 2-5-16,0-4 1 0,0-1 0 16,-3-4 0-16,1 3 1 0,2 1 6 15,-1-2-5-15,2 3 0 16,0-5 3-16,3-5-8 0,5-7 4 0,4-3-4 16,-6-3 5-16,4-2-1 0,-5 2 1 15,1-1-1-15,0 1 0 0,-4 0 0 16,0 6-1-16,0 0 2 0,-3 2-1 15,-2 6-1-15,2-4 0 0,-1 4 0 16,-1-1-1-16,3 1 2 0,-4 4-2 0,0 0 1 16,0 0 0-16,0 0-2 15,0-2 0-15,3 2-1 0,-3-1 0 16,0 1 0-16,0 0 2 0,4 0-1 16,-1 1 2-16,2 8 0 0,-1 4-1 0,2 0 1 15,1 7-1-15,-1-3 2 0,0 1-1 16,-2-6-1-16,2 2 1 0,-2-1-1 15,2-2 1-15,-2 3 0 0,2-5 0 16,-2-2 4-16,1 2-4 0,-4-6 5 16,2 2-5-16,-3-5 0 0,0 0 3 0,0 0-6 15,7 0 3-15,2 0-2 0,4-3 4 16,3-7 1-16,-3-6 0 0,1 0-3 16,-2-2 1-16,1-4 1 15,-6 2-1-15,3 0 0 0,-2 5 0 0,-3 0 1 16,-2 6-2-16,1-2 1 0,1 1 0 15,-4 5 0-15,1 1-1 0,-2 4 0 16,0-1 0-16,0 1-1 0,1-2 1 16,-1 0-1-16,0 1-3 0,2-1 1 15,-2 2 0-15,1-1-2 0,-1 1 3 0,0 0 1 16,3 0 0-16,0 1 0 0,1 9 0 16,2 4 1-16,-2 2 0 0,1-3 1 15,-1 3-1-15,0-3-1 0,-1-3 1 16,2 6 0-16,-1-7-1 0,0 0 2 15,-1 0-1-15,0-4 0 0,0-1 0 0,-2-1-1 16,2 1 1-16,0-2 1 16,0 2 0-16,-3-4 1 0,3 0 1 15,7 0-1-15,2-8 1 0,3-2-1 0,-3-3-2 16,1-1 1-16,-3 1-1 0,2-1 2 16,-1-1-1-16,-2 0-1 0,1 0 0 15,-1-1 0-15,-1 6 0 0,1-2 1 16,0 1-1-16,-3 3 0 0,1 2 0 15,-4 3 0-15,-2 0-2 0,2 0 1 16,0 0 0-16,0 0-1 0,-3 3 1 16,3 0-2-16,1 0 1 0,3 2 0 15,2 8 1-15,-3 3 0 0,1 3-1 16,0 1 1-16,-4 1 1 0,4 1-1 16,-1 0 1-16,0-1 0 0,0 0 0 0,-1-6-1 15,0 1 1-15,-1-4 0 0,-2-4 0 16,2 2 0-16,-1-3 0 0,0-2 0 15,0 3 0-15,-3-5 1 0,0 0 1 16,7 0 1-16,0-3 0 0,8-8-1 16,2-4-1-16,-4-4-1 0,4-1 2 0,-5-2-1 15,2 1-1-15,-2 0 2 0,0 1-2 16,-4 6 1-16,1 1-1 0,-5 3 0 16,-1 6 0-16,0-4-1 15,0 5 0-15,1 0-1 0,0 0 0 0,-4 3-1 16,3 0 3-16,2 0-3 0,2 5 2 15,2 7-1-15,-2 4 1 0,-1 6-1 16,-5 2-6-16,-1 0-19 0,-1 3-48 16,-8-2-157-16</inkml:trace>
  <inkml:trace contextRef="#ctx0" brushRef="#br0" timeOffset="94191.3499">6643 8374 206 0,'0'0'2'0,"0"0"-1"16,0 0 1-16,0 0-1 0,0 0-1 15,-93-6 0-15,72 17 0 0,-1 2 1 16,7 1-1-16,0 2 0 0,0 4 1 15,6 2-1-15,-2 2 2 0,4 2 1 16,-1 3-1-16,4-1 3 0,0 0-4 16,1-2 3-16,3-4-3 0,0-6 0 0,4-2-1 15,0-4 2-15,2-4 3 0,0 1 2 16,-3-4 11-16,4-2 5 16,5-1 4-16,1-7 0 0,4-9-6 0,2-5-5 15,-3-4 8-15,-6-4 2 0,0-1-5 16,-3-2-2-16,-2-1-13 0,-4 1-5 15,-1-1 0-15,-1 1 1 0,-7 1-1 16,-6 2-2-16,1 4 1 0,-7 2-2 16,-2 5 0-16,-3 7-1 0,-2 5-1 15,-1 5 1-15,-2 1 0 0,1 8 1 0,0 8 0 16,2 2 1-16,1 5-3 0,4 4 1 16,3 3 0-16,2 0-2 0,7 1 2 15,4 1 1-15,3-2 4 0,3 1-2 16,3-5 4-16,4 1-1 0,2-4-3 15,7-5 0-15,-3-5-1 0,-2-2-2 0,1-5 3 16,-2-4 3-16,0-2 0 0,6 0 2 16,-3 0 1-16,6-11 1 15,-3-5-2-15,-6-4-1 0,0-6-6 16,-1-3 4-16,-8-1-4 0,-1 0 5 0,-1 1-1 16,-11-1-1-16,-1 3 1 0,-4 2-2 15,-5 2 1-15,-4 1-1 16,0 5-1-16,-1 2-1 0,1 6-1 0,-2 5-3 15,2 4 1-15,1 0-2 0,1 9 2 16,1 5 3-16,1 1-1 0,3 5 1 16,2 1-1-16,5 2 1 0,1 3 0 0,4 1 1 15,4 1 3-15,3 0-3 16,0 1 3-16,3-3-2 0,4-1-1 16,3-3 3-16,-1-1-3 0,-2-7 1 0,3-4 0 15,-3-2 1-15,-4-6 0 0,6 2 3 16,-5-3 1-16,5-1 2 0,2-1 1 15,-2-11-2-15,1-7 0 0,-1-4-4 16,-3-4-3-16,-5-2 2 0,2-2-3 16,-3 1 2-16,0-1 2 0,-7 1-2 0,-5 1-2 15,-1 1 0-15,-3 4-3 0,-4 1 0 16,1 5 1-16,-1 3 0 0,-2 6 1 16,1 4-2-16,-1 5 2 15,-1 0-2-15,0 9 3 0,0 5 0 0,2 4 0 16,1 5 1-16,5 3 1 0,-2 1-2 0,4 4 2 15,3 0 0-15,3 0 5 16,2 1-5-16,1-2 3 0,4-3-2 16,0-4-3-16,0-6 4 0,6-2-2 15,-2-6 0-15,-2-5 2 0,2 3-2 0,-1-4 3 16,1-1 4-16,-1 2 1 0,-3-4 1 16,6-12 0-16,-2-8-7 0,2-7 2 15,-6-2-4-15,0-3-3 0,0 0 6 16,-7 0-7-16,-5-1 4 0,-4 2-1 15,-2 1-1-15,-4 3-2 0,-3 4-1 0,-1 3 2 16,-1 7-2-16,-2 6 1 16,-3 6 0-16,5 1 0 0,-2 8 1 15,1 4 2-15,5 5 1 0,1 1-2 16,4 3 2-16,3 3-2 0,1 2 1 0,5 3 1 16,0 0-1-16,5 2 6 0,1 3-3 15,1-2 1-15,2-3-1 0,0-1-3 16,0-9-1-16,3-3 2 0,0-6-1 15,-1-5 1-15,2 5 0 0,-1-7 1 16,0-1 6-16,0 3 1 0,0-5 0 0,5-10 1 16,1-10-5-16,4-9-1 15,-3-5-2-15,-1-1-3 0,-5-4 3 16,-2 1-3-16,-2-1 3 0,-2 2-2 0,-8 1-3 16,-3 1 0-16,-3 5-3 0,-4 4 3 15,1 6 1-15,-7 8 1 0,3 7 1 16,-3 5-2-16,0 3 1 0,4 9 0 15,-4 7 0-15,6 2 0 0,1 3 2 16,5 2-1-16,2 3 0 0,2 0 0 16,9 2 0-16,1 1 4 0,1 0-1 0,10 2 2 15,1-4-3-15,1-2-1 0,6-4-2 16,-2-4 2-16,4-4 0 16,0-2 0-16,-1-5 1 0,-5-3 0 15,2-5 2-15,-2-1 2 0,2-4-1 0,-1-10 2 16,3-6-2-16,-9-5 0 0,3-5-1 15,-9 0-6-15,-2-6 4 0,-2 1-4 16,-3 1 2-16,-10 1 2 0,0 5-1 16,-6 3 0-16,3 4 0 0,-1 6 0 15,4 4 0-15,3 6-1 0,1 5-1 0,2 0-1 16,-4 5-1-16,0 3 0 0,5 6 0 16,6 2 3-16,0 4-2 0,9 3 2 15,7 0 1-15,4-4-3 0,5 1-1 16,4-2-99-16,1 0-126 0</inkml:trace>
  <inkml:trace contextRef="#ctx0" brushRef="#br0" timeOffset="96021.2007">6387 8735 12 0,'0'0'-2'0,"0"0"-1"15,0 0 3-15,0 0-1 0,0 0 1 0,0 0 0 16,0 0 0-16,0 0 3 0,0 0-2 16,0 0 0-16,25 46 2 0,-21-26 1 15,4 5 0-15,0 5-1 16,-1-2 0-16,3 2-1 0,3 1 3 0,0 0 1 16,3 1 2-16,-1-1 5 0,0-1 0 15,0 1-1-15,1-2-5 0,0-2-2 16,1 2-5-16,-1 0 5 0,6-3 3 15,-2 2 0-15,-1-2 8 0,5-2 2 16,4 2 1-16,2-2 0 0,8 1-5 0,1 0-7 16,4 1-2-16,5 0 1 0,1 3-1 15,6 0 3-15,1 1-1 16,1 2-2-16,2 0 0 0,2 2-1 16,0-3-1-16,1 1 0 0,-1-2-1 0,2-1 0 15,5-1-1-15,0-3 2 0,3 1-2 16,0 2 3-16,4-3-1 0,-3 2-2 15,2-1 2-15,-3 0-2 0,-3 0 0 16,0-1 0-16,1 2 1 0,-4-2-2 16,2 1 2-16,-1 2-1 0,1-1 0 0,1-1 0 15,1 1 0-15,2-1-1 0,0-2 2 16,5 0-2-16,-2 1 0 0,1-4 0 16,-2 0 0-16,-5-1 0 15,-3 0 0-15,-4-2 0 0,-8 0 0 0,-1-1 0 16,-10-2 1-16,-4-1-1 0,-5-2 0 15,-7 0 0-15,1-1 0 0,-8-2 2 16,0 1-2-16,-2 0 2 0,-5-3-2 16,2 1 0-16,-5-3 0 0,1-3 0 15,2 3 0-15,-8-4 1 0,6 2 2 0,-5-1-2 16,-1-1 5-16,-1 1 3 0,-3-2 5 16,0 0 9-16,0 0 2 0,4 0 4 15,-3 2-4-15,1-2-8 0,-1 0-6 16,1 0-7-16,-2 0-3 0,0 0 0 15,1 0 0-15,-1 0-1 0,0-8 2 0,0-2-7 16,0-2 5-16,-4-3-3 0,-6 0 2 16,4 2 1-16,-4-6-1 15,-3 2-2-15,0 1 0 0,-2-3 0 16,-2 1-1-16,-3-1 2 0,4-1 2 0,-3 0 2 16,3 4 2-16,5 5-1 0,5 3 1 15,3 5-1-15,3 3-1 16,-1-2-2-16,1 2-3 0,-2-1-5 0,1 1 0 15,-1 0 0-15,1 0 1 0,1 0 5 16,0 0 0-16,0 1 1 0,0 11-1 16,7 1 0-16,3 4 2 0,3 0-1 15,0-2 2-15,0 1 1 0,3 3-2 16,0-3 0-16,-3 3 0 0,6-3 0 0,-5 2 0 16,2 2 3-16,-1 0-1 0,-1 1 2 15,1 2-3-15,-1-2-1 0,-1 1 0 0,-1-3 0 16,-1 0 1-16,-4-6-2 15,1-1 1-15,-4-3 0 0,-1 1-1 16,1-2 1-16,-4 2 0 0,0 3 0 16,-5 1 1-16,-7 4-1 0,-8 1 0 0,-1 1-3 15,-3 3-4-15,-1-1-14 0,5-1-20 16,1-5-18-16,5-3-35 0,5-8-107 16</inkml:trace>
  <inkml:trace contextRef="#ctx0" brushRef="#br0" timeOffset="96773.0123">10202 10439 412 0,'0'0'30'16,"0"0"-10"-16,0 0-1 0,0 0-3 15,0 0-1-15,0 0-9 0,0 0-2 0,0 0-10 16,0 0-3-16,-9-25 2 0,9 25-2 16,0 0 5-16,0 2 3 15,0 11-1-15,0 5 1 0,3 7 1 16,0-1 1-16,0 2 4 0,-2 0-4 0,2 0 2 16,-3 1-1-16,0-3-2 0,0 1 0 15,0-9 0-15,0 1 0 0,0-4 0 16,-1-8 0-16,1 1 0 0,0-6 3 15,-2 0 2-15,2 0 3 0,0 1 1 16,-1 1 0-16,-1-2-2 0,-4 0-5 16,-1-7-1-16,-4-10 0 0,-1-6 1 0,5-4-2 15,2-4-2-15,0 0 2 16,2-2-3-16,3-4 3 0,0 2 0 16,3 0 0-16,4 0 1 0,-1 5 2 0,-2 3 3 15,3 2 0-15,-1 4 2 0,3 3-6 16,-2 1-1-16,0 6 0 0,5-1-1 15,-2 3 0-15,-1 3 0 0,6-2 0 16,-4 5-1-16,0 2 0 0,5 1-1 16,0 0-1-16,4 9 1 0,-3 3 0 0,-2 5 1 15,-1 1 0-15,-2 5 0 0,-2-1 1 16,-1 3-1-16,-5-1 2 0,-1 2 0 16,-3-3-1-16,0 1 1 0,-4-3 0 15,-8-1-2-15,1-3 3 0,-4-2-2 16,1-3 1-16,2-3 5 0,-1-1-4 15,6-3 5-15,-3-3-5 0,0 1 0 16,-2-3 0-16,3 0-3 0,4 0 3 16,0 0-4-16,5 0 4 0,-1 0-1 15,1 0 0-15,-3 0 5 0,3 0-9 0,-3 0-1 16,3 0-1-16,0 0 0 0,-1 0 0 16,1 0 8-16,0 8-5 0,4 7 1 15,10 3 2-15,1 2-2 0,2 1 1 16,5 1 0-16,3 1-1 0,-1 1 1 15,5 2 0-15,-3-2 0 0,0 0 1 0,-4-1-1 16,-2-3 0-16,-1-3 1 16,-8-4-1-16,-3-1 0 0,-4-4-1 15,-4-4-2-15,3 1-3 0,-3-5-7 0,0 0-22 16,0 0-34-16,0 0-52 0,0-2-123 16</inkml:trace>
  <inkml:trace contextRef="#ctx0" brushRef="#br0" timeOffset="97483.7261">10738 10338 462 0,'0'0'19'0,"0"0"-7"0,0 0-4 16,0 0-8-16,0 0-4 0,0 0-1 15,0 0 1-15,0 0 0 0,0 0 4 16,0 0-1-16,-23 46 1 0,9-25-1 16,2 0 1-16,-3-1 0 0,1-2 0 0,-1 0 1 15,1-2-1-15,1-1 6 0,0-2-6 16,0 0 4-16,4-4-4 0,-2 0 0 16,5-3 0-16,0 0 2 0,0 0-2 15,3-3 0-15,-5 3 0 0,8-1 0 16,-3-2 0-16,2 1-3 0,1-4 3 15,-2 5 0-15,1-1 0 0,-1 1-1 16,2 0 0-16,0-5 0 0,0 3 0 16,0 2 1-16,0 0 0 0,3 2 0 15,2-5 1-15,4 4-1 0,5 1 2 0,-4-4 0 16,7-1 2-16,3 0 0 0,-7-2-1 16,9 0 0-16,-3 0 1 0,0 0-2 15,1 0 1-15,-4 0 0 0,-3-2 0 16,-2 0-1-16,1 0 2 0,-1-1-1 15,0 1 3-15,-4-2-2 0,3 1-1 0,-3-3 1 16,3-3-1-16,-4 1 1 16,4-3-3-16,-1-1 1 0,-5 5-1 0,2-6-4 15,-3 3 4-15,-1 5-3 16,-1-5 3-16,-1 4 1 0,0 0 1 0,0-6 0 16,0 7 1-16,0-1 0 0,0 1-2 15,0 5-1-15,0 0 0 0,0-1-2 16,0 1-2-16,0 0 0 0,0 0-2 15,0 0 4-15,-3 11 0 0,0 7 4 16,0 7-4-16,2 6 5 0,1 1-5 0,0 4-2 16,0 1 2-16,0-1 0 15,0 4 0-15,1-1 1 0,2-1 0 0,0 0-2 16,0-3 2-16,1-2-1 16,-3-4 1-16,2-9 1 0,-3-8 1 0,2-6-2 15,-2-1 0-15,1-1 1 0,-1 0 5 16,2 3 5-16,-2-7 5 0,0 0 3 15,0 0-4-15,0 1-3 0,1-1-6 16,-1 2-8-16,0 0-15 0,-9 6-145 16,-9 3-120-16</inkml:trace>
  <inkml:trace contextRef="#ctx0" brushRef="#br0" timeOffset="102898.2524">5963 8745 88 0,'0'0'24'0,"0"0"-8"16,0 0-8-16,0 0-1 0,0 0-2 16,0 0-2-16,0 0 1 0,0 0 2 0,0 0 2 15,-5-16 5-15,3 14 3 0,2 1 0 16,0 1 3-16,-1-1 0 0,1-2 0 16,0 3 1-16,-2-2-4 0,2 1-1 15,-1-1-1-15,-1 0-2 0,1 1-2 16,-1 0-2-16,-2-2-1 0,-2-3-1 0,5 4-3 15,-2 0-2-15,3 2 0 16,-7 0-1-16,1 0-1 0,0 0 0 16,-6 0 0-16,7 0 2 0,-1 0-1 15,-3 2 1-15,5-1 0 0,-2 0-2 0,3 3 0 16,3-4-1-16,0 0 1 0,0 0 0 16,-4 5-1-16,1-1 1 0,0-1 1 15,0 6-1-15,2-3 1 0,-1 5 0 16,1 0 0-16,1 1 0 0,-3-2 0 15,3 3 0-15,0-3-1 0,0 1 1 0,0 1-1 16,0-3 1-16,0 1 1 0,4 0-1 16,-1 0 1-16,-1-5-1 15,1 4 0-15,-2-4-1 0,2 2 1 16,1 2 0-16,-1 0 1 0,3-1 0 0,-3 1-1 16,0-1 0-16,0 1 1 0,-2-2-2 15,2 2 2-15,0 1-1 0,4-2 0 16,-3 2 2-16,-1-3-2 15,2 3-2-15,-4-6 2 0,2 4 0 0,0-4 0 16,0 1 0-16,1 2 0 0,-1-2 0 0,-2-1 0 16,4 6 0-16,-4-5 0 0,-1-2 0 15,3 7 3-15,-3-4-2 16,0 6 2-16,0 3 1 0,0-4-3 0,-4 4 0 16,-5-3 0-16,2-3 0 0,1 3-1 15,0-4 1-15,2-1 1 0,-1 1 2 16,0-1-3-16,-1 3 4 0,6-7-5 15,-4 5 0-15,2-4 0 0,1-1 1 16,-1 1-1-16,1 1 1 0,-1 0 0 16,1 0 0-16,1-2 2 0,0-3-2 0,0 0 2 15,0 7-2-15,0-1 2 0,0 1-2 16,0 2-1-16,0-2 1 0,1 2 0 16,4 0 0-16,-1-2 1 15,2 2 0-15,2-5-2 0,0 2 0 0,-1-2 0 16,2 3 0-16,-2-3 2 0,0 0-1 15,-1 1 0-15,1 0-1 0,-4-4 0 16,4 5 0-16,-4-2 1 0,0-1-1 16,3 2 1-16,-3-2 2 0,0 1-1 15,0 0 0-15,-3-4 1 0,0 3 3 0,1 2-2 16,1-2 3-16,-1 2 2 0,-1-5 1 16,0 5 2-16,0 0-1 0,0 3-3 15,-3 1-3-15,-1 1-2 0,-2 2-2 16,3-3 0-16,-3 3 1 0,1-5-2 15,3-1-2-15,-1 3 1 0,2-4 0 0,-1-2 1 16,2 2 0-16,0-5 0 16,0 7 0-16,0-1 0 0,0 0 1 15,0 0-1-15,0-6 0 0,0 4 1 16,0 1 1-16,0-1 0 0,0 5-1 0,2-4 0 16,1 3-1-16,0-1 2 0,2 1-2 15,-2-1 0-15,3 1 0 0,-2-1 1 16,2 1-1-16,-3-1 1 0,4 1-1 15,-1 1 0-15,-5-6 1 0,4 5 0 16,-4-4 2-16,1-1 0 0,-1 7 0 0,-1-6 2 16,3 1 0-16,-3 0-2 0,0-5 0 15,0 7 1-15,0 8-4 16,-3 11 0-16,-6 9-25 0,-6 1-225 0,-9-1-10 16</inkml:trace>
  <inkml:trace contextRef="#ctx0" brushRef="#br0" timeOffset="104371.4335">5699 9182 45 0,'0'0'14'15,"0"0"1"-15,0 0 0 0,-77-2-1 16,52 2 0-16,-1 3-5 0,0 2-2 15,-1 2 1-15,-2 3-5 0,3 0 0 0,-4 2-2 16,-5 1 0-16,-4 2 1 0,-6 1-2 16,-10 1 4-16,-9 5-4 0,-6 0 0 15,-7 2 0-15,-4 5-1 0,0 3 1 16,-3 4-2-16,2 5 1 0,-5 3 0 16,0 2-1-16,-7-1-1 0,-1 1 2 15,2-2 0-15,8-3 1 0,5 0 0 16,8-3 5-16,4 1-1 0,3-4 0 15,7 3 1-15,0-2-5 0,3 1-1 16,2 1 1-16,1 0-2 0,4 5 1 0,-1 0 0 16,4 4 1-16,0 2 1 0,-1-2 3 15,-6 2 0-15,4-3 0 0,-4-1 0 16,0-1-1-16,1-3 2 0,2 1-2 16,0-7 1-16,6 0-2 0,-1-3 3 15,7-2-1-15,2-1 2 0,3-1 0 16,2 1-1-16,-2-1 3 0,6 3 0 15,-3-1 1-15,-1 2 4 0,-2-2-2 16,2 1-1-16,-1-2 0 0,1-2-3 16,2-3-1-16,2-4-2 0,6-4 0 0,7-5-2 15,3-5 2-15,7-3 1 0,3-3 8 16,-3 0 3-16,3 0 6 0,0 0 6 16,0 2-3-16,-1-2-3 0,1 0-6 15,-2 1-6-15,2-1-6 0,-1 0 0 16,1 0-2-16,-2 0 0 0,2 0-1 15,0-5 0-15,0-7-1 0,0-7 0 16,5-5 0-16,2-1 0 0,3-2 0 16,0-2 1-16,2-3 1 0,2-1-1 15,1-4 0-15,-1 1-1 0,2 3 1 0,3 2 0 16,-6 6-2-16,4 2 2 0,-5 4-2 16,-2 7 1-16,-6 4 0 0,-1 1 0 15,0 2 0-15,-2 1 1 0,2 1 0 16,-3 3 1-16,0-1 0 0,0 1 1 15,2 0-3-15,-2-2-3 0,0 2-2 0,1-2-2 16,-1 2 0-16,0 0 2 0,-7 10 5 16,-5 6 0-16,-8 8 2 0,3 5-3 15,-4 3 0-15,0 5 0 16,-1 1 0-16,2 1 1 0,0 1-1 0,-2-5 1 16,6 1-1-16,3-7 1 0,4-8 0 15,2-3-1-15,4-7 1 0,3-2 0 16,3 3 1-16,10-7 0 0,9-4 1 15,8-2 0-15,12-16-2 0,10-8-1 16,13-9 2-16,13-7-3 0,8-2-1 16,5 2-15-16,-3 6-40 0,-10 7-87 0,-13 12-79 15</inkml:trace>
  <inkml:trace contextRef="#ctx0" brushRef="#br0" timeOffset="105262.4587">623 11489 379 0,'0'0'36'0,"0"0"-5"16,0 0-10-16,0 0-7 0,0 0-5 16,0 0-4-16,0 0-8 15,0 0-2-15,0 0-4 0,0 0 1 16,0-16 1-16,0 16 4 0,0 2 2 0,0 16 1 16,0 8-1-16,6 12 1 0,-1 2-1 15,-2 4 1-15,-1 0 0 0,-1 1 1 16,-1-1-1-16,0-3 1 0,0-1 5 15,0-4-3-15,0-4 1 0,0-3 0 16,0-11-4-16,0 1 2 0,0-9-1 0,0-5 4 16,0 1 11-16,0-6 6 15,0 0-1-15,0 0-2 0,-3-2-8 0,0-15-8 16,-2-9 0-16,-1-11-3 16,0-6-4-16,3-6 2 0,-1-5-3 0,-2-4 4 15,2-4 1-15,1 1-3 0,3 4 6 16,-3 5-2-16,2 8 1 0,-1 6-1 15,1 12 2-15,-1 6-1 0,2 5 2 16,0 2-2-16,0 0-1 0,0 7 1 16,0 3-5-16,0-2 1 0,0 0-2 0,0 0-4 15,6-2 1-15,-3 4-1 0,7 1 3 16,0 2 7-16,-1 0-6 0,4 3 2 16,-3 8-4-16,-3 2 0 0,2 6 2 15,-5-8 0-15,-1 9-1 0,-3-1 3 16,0 2 2-16,-3 8 0 0,-1-3 0 15,-6 0 1-15,1-4-2 0,0 1 1 16,-2-2 0-16,5-1 0 0,2-6 0 16,-1-1 0-16,2-2 0 0,-1-1-1 15,4 1 1-15,0 3 1 0,0 6-1 0,0-1 1 16,4 7 0-16,5-2 0 0,7 1-1 16,0-1 2-16,4-1-2 0,2 1 1 15,4-3 5-15,0 0-4 0,0-2 4 16,1-1-3-16,-1 0-1 0,2-1 3 15,-5-3-2-15,0-1-1 0,-1-3-1 16,-9-1-1-16,1-4-1 0,-8-2-1 0,-3-1-3 16,3 1-2-16,-6-3-2 15,0 0-5-15,0 0-19 0,0 2-20 16,0-2-49-16,0 0-113 0</inkml:trace>
  <inkml:trace contextRef="#ctx0" brushRef="#br0" timeOffset="105773.0904">853 11809 349 0,'0'0'33'0,"0"0"-10"0,0 0-7 16,0 0-6-16,0 0-3 15,19-83-4-15,-11 71-1 0,1 2 0 16,0 4-4-16,-2 2 2 0,4-1 0 16,-2 5-2-16,7 0 1 0,-7 0-1 0,2 7 1 15,-5 4 1-15,-2 5-3 0,-4 5 1 16,0 2 0-16,-7-1-1 0,-6 0-1 16,3-3 1-16,-3-2 0 0,3-4 6 15,0-5-6-15,4-1 8 0,3-6-3 16,0 2 3-16,3-3 2 0,-1 0 3 15,1 0 0-15,-2 0-3 0,1 0-2 16,-2 0-4-16,3 0-3 0,0 0-2 16,0 1 1-16,-3-1 1 0,3 0 1 15,0 2 1-15,0-2 1 0,3 1-1 0,10 3 0 16,3 0 0-16,3 2 0 0,1 0 0 16,0 1 0-16,2 0 0 0,1 2 2 15,0 0-3-15,0 2 4 0,-1 0-3 16,1 1 0-16,2-2-2 0,2 1-3 15,2-2-1-15,-3 0-1 0,-10-1 3 16,-2-5 4-16,-9 0 1 0,-5-3 1 0,-2 4 0 16,-15 4 6-16,-9 2-2 15,-13 3-1-15,0-3-1 0,-3 0-11 16,6-3-12-16,0 2-27 0,1-4-59 0,6-1-102 16</inkml:trace>
  <inkml:trace contextRef="#ctx0" brushRef="#br0" timeOffset="106137.4881">840 11216 255 0,'0'0'13'0,"0"0"-7"0,0 0-5 15,0 0-1-15,0 0-1 0,91-23-1 16,-61 35 1-16,5 5 3 0,5 4 0 16,8 5 2-16,7 3-2 0,7 4 1 15,2 4 1-15,-5 5 3 0,-10 7 3 16,-11 4-3-16,-9 4 2 0,-10 4 1 15,-6 0 4-15,-9-1 6 0,-4 0-4 16,-7-4 1-16,-12-1-5 0,-8-2-10 16,-11-2 0-16,-11 0-4 0,-5-5 2 15,-8-3-4-15,-4-2-8 0,6-6-31 0,1-5-85 16,7-8-71-16</inkml:trace>
  <inkml:trace contextRef="#ctx0" brushRef="#br0" timeOffset="106652.9441">289 11125 137 0,'0'0'10'16,"0"0"0"-16,0 0 2 0,0 0-2 16,-42 85 20-16,36-51 0 15,3 9 9-15,2 6-2 0,1 7-25 0,0 6 5 16,0 5-2-16,0 4 6 0,0-2 5 15,1-4-3-15,5-6-6 0,4-9-8 16,3-6-2-16,3-6 0 0,7-6-1 16,3-5 2-16,3-7-2 0,4-5-2 15,2-4-2-15,3-5 3 0,1-2-3 0,1-4-3 16,1 0-16-16,-2 0-30 0,4 0-108 16,-1 2-67-16</inkml:trace>
  <inkml:trace contextRef="#ctx0" brushRef="#br0" timeOffset="107313.0359">1820 11978 253 0,'0'0'22'15,"0"0"-9"-15,0 0-9 0,0 0-7 0,0 0 1 16,0 0 1-16,0 0 2 0,0 0 1 15,0 0 1-15,0 0-1 0,-7 54 3 16,7-27 5-16,0-4 3 0,0 2 1 16,0-7 0-16,-3 1-1 0,3 1-3 15,0-6 3-15,-3 7-3 0,3-9-2 0,0-6 0 16,0 2-5-16,0-8 3 0,-3 0 2 16,3 0-3-16,0 2 2 0,0-1 0 15,0 1-4-15,0 0-1 16,0-1 1-16,0 2 0 0,6-2 0 0,7-1 2 15,9 0-1-15,2-4-2 0,11-7-3 0,0-1 1 16,1 0-2-16,0-2 0 16,-1 1 4-16,-3 1-3 0,-5 1 2 15,-7 4 0-15,-4 2-1 0,-3 2 2 16,-8 2-2-16,-1-2 0 0,-4 3-1 0,0-1 0 16,0 1-1-16,3 0 0 0,-3 0-2 15,3 0 0-15,2 0 0 0,0 6-10 16,-4 8-68-16,-1 2-134 0</inkml:trace>
  <inkml:trace contextRef="#ctx0" brushRef="#br0" timeOffset="110331.4082">5288 9654 232 0,'0'0'26'0,"0"0"-4"16,0 0-2-16,0 0-1 15,0 0-1-15,0 0 3 0,0 0 3 16,0 0-4-16,0 0-1 0,-20-37-2 16,20 37-4-16,-2-1-2 0,2 1-3 0,-1-2-1 15,-1 0-2-15,-1-2 2 0,-1 0-3 16,1-1 1-16,-1 2-2 0,3-1-1 16,-1-1 1-16,1 0 1 0,-1 2 0 15,2 3 0-15,-1-1 1 0,1 1-2 16,0-2 0-16,-2 1 0 0,2 0 0 0,-1-1-2 15,1 0 0-15,-2 1-1 16,2 1-2-16,-1-2-2 0,1 2-1 16,-2-2-2-16,2 2-2 0,-1 0 0 15,1 0-1-15,-3 0 5 0,0 10 2 0,0 4 2 16,-2 5 1-16,2 1-2 0,0 1 2 16,1-6-1-16,-2 4 0 0,4 0 0 15,0-5 0-15,-3 6 0 0,3-7 1 16,0-1 0-16,-3 1 0 0,3-7 0 15,0 0 0-15,0-6 1 0,0 0 2 16,0 0 2-16,0 1 6 0,0 1 3 16,0-1 0-16,0 1 0 0,0-2-5 15,3 0-3-15,4-3-5 0,1-8 0 16,0-4-1-16,2 0 0 0,-2-2 0 0,0 0-1 16,2 1 1-16,-4 2-1 0,0 1 0 15,0 3 1-15,-4 6 0 0,1-1 0 16,-3 5 1-16,0-1-1 0,0 1-1 15,2-2-4-15,-2 0-2 0,0 1-4 16,1-1-2-16,-1 2 1 0,0-1 2 0,2 1 6 16,-2 0 1-16,1 1 1 15,1 13 1-15,-1-1 0 0,-1 6 0 0,3-1 0 16,-3 0 1-16,3-1 0 0,-3 1 0 16,3-6 0-16,-2-1 0 0,1 1-1 15,1-1 2-15,-2-2-1 0,2-4 1 16,-2-1 0-16,-1-4 0 0,2 3 0 15,1 0 3-15,-2 1 0 0,5-4 4 16,3 0-3-16,2-7 1 0,2-10-4 16,-1 1-1-16,1-3 1 0,-3 0-1 0,1-2 0 15,-2 3 0-15,-6 2 2 0,4 3-1 16,-4 3 0-16,-1 6 0 0,-1 0-2 16,-1 4 0-16,0 0 0 15,0 0-2-15,2 0-2 0,-2-2-3 0,1 0-2 16,-1 1-2-16,0-1 3 0,3 2 2 15,-3 0 1-15,1 0 4 0,-1 0 1 16,3 11-2-16,-3 0 2 0,3 4-1 16,-3-3 0-16,0 0 1 0,3 0 0 15,-2-1 0-15,1 1-1 0,-1-7 1 0,2 4 0 16,-1-5 0-16,-1 1 0 0,1-1 2 16,-2-4 3-16,0 0 0 0,0 0 3 15,1 2 0-15,1-2 0 0,3 0-1 16,2 0-3-16,4-8-1 0,0-4 1 15,1-3-4-15,-2-2 1 0,1-1-2 16,-2 0 1-16,-3 6 0 0,0-2 0 0,-3 6 0 16,-2 4 1-16,2 1-1 15,-3 3 0-15,0-2-1 0,0 2-3 16,0-1-1-16,0 0-3 0,0-1-2 0,4 2 0 16,-4-2 2-16,0 2 2 0,3 0 4 15,-3 4 1-15,4 7 0 0,-1 8 0 16,2-1 1-16,-1 3 0 0,-1-6-1 15,3-1 2-15,-2-5-2 0,-1 1 1 16,0 0 1-16,-2-6-2 0,2 4 3 0,0-5 0 16,0 0 4-16,1 0 1 15,1-3 1-15,5 0 1 0,1-4-4 0,2-6 0 16,2-2-2-16,-5-3 0 0,0 0-2 16,-1-2 0-16,-2-1-1 0,0 6-1 15,0 0 0-15,-4 2 1 0,-1 6 0 16,-1 1-1-16,-1 3-1 0,0 0-1 15,0 0-3-15,3 0-1 0,-3-1-2 16,3-1 1-16,-3 2 2 0,3-2 0 16,-2 2 2-16,5 0-1 0,1 2 2 0,3 3-2 15,-1 5 3-15,-3 0 0 0,1 0 1 16,-1 2 1-16,0 1-1 0,-3-3 1 16,1 4-1-16,-1-6 1 0,0 0-2 15,1 1 2-15,-3-6 2 0,5 5-2 16,-3-5 3-16,0 0 1 0,0 0 3 15,-3-3 1-15,6 0-2 0,5-2 0 16,4-7-3-16,2-4 1 0,-4-3-2 16,-1 0 0-16,-1-1 0 0,-5 5 1 15,3-2-3-15,-5 5 0 0,0 0 2 0,1 0-2 16,-4 4 0-16,2 2-2 0,-3 3-2 16,0 0 0-16,0 0-5 0,0 0-1 15,3-1-1-15,-3 1 0 0,3 0 3 16,1 0 2-16,2 3 4 0,-2 3-1 15,5 8 1-15,-5 1 1 0,-1 2 0 0,2-1 1 16,-2 1 0-16,-2 0 0 0,-1-7 0 16,3 8 0-16,1-7 0 15,-4-2 0-15,4 3 0 0,-2-9 1 16,1 5 0-16,0-5 3 0,-2 0 0 0,2 0 3 16,0-3 2-16,8-3-3 0,1-6-3 15,7-6-2-15,-5-2-2 0,2-3 2 16,-4 1-1-16,-2-3 1 0,1 1-3 15,-2 0 1-15,0-1-3 0,-3 7 1 16,-1 0 2-16,0 6 1 0,-4 5 0 0,-1-1 0 16,0 5-3-16,0 0-6 15,0 0-3-15,3 0 1 0,-3 0 1 0,0 0 5 16,0 0 3-16,0 5 1 0,0 8 2 16,0 5-1-16,0 2 0 0,0-1 0 15,0-1 0-15,0-5-1 0,0 7 2 16,0-8-1-16,0-1 0 0,3-1 0 15,-3-5 1-15,4 4 0 0,-1-6 4 16,0 0 2-16,0 2 4 0,4-5-1 16,3 0 0-16,5-9-4 0,5-4-3 0,-1-4-2 15,-3-1 0-15,-2-1-1 0,2-2 2 16,-3 2-2-16,-4 4 0 0,-3 2 0 16,-2 5-2-16,-4 3 2 15,6-4-1-15,-5 6 0 0,1-1-1 0,2 1-4 16,-4 3-6-16,0 0 0 0,0 0 0 15,0 0 2-15,1 0 9 0,-1 3-1 16,0 12 2-16,0 4 2 0,2 6-2 16,-2 0 1-16,0-2-1 0,0 1 1 15,0-8 0-15,1 1 0 0,1-5 2 0,1-2-2 16,-2 1 0-16,2-2 0 0,3-1 0 16,-5-6 11-16,2 3-2 0,-3-5 4 15,6 0 3-15,1 0-10 0,8-8 2 16,3-8-6-16,-3-4-3 0,2-3 2 15,-2 0-1-15,-1-5 0 0,-1 2-1 0,0 0-1 16,-4 0-1-16,0 5 0 0,-5 6 1 16,-1 4 0-16,1 8 0 15,-4 3-3-15,0 0-5 0,0 0-2 16,1 0-2-16,1 0 4 0,2 0 1 0,2 3 3 16,0 8 5-16,5 4 0 0,-5 3 1 15,0 2 1-15,-3-6-2 0,1 2 0 16,2-1 1-16,1 1-2 0,3 4-4 15,-2-7-75-15,-1-1-146 0</inkml:trace>
  <inkml:trace contextRef="#ctx0" brushRef="#br0" timeOffset="111552.3806">6585 9821 54 0,'0'0'7'0,"0"0"0"16,0 0 1-16,0 0 0 0,0 0-3 15,0 0 5-15,0 0 1 0,80 59 1 16,-62-39 7-16,1 3 9 0,0 4-7 15,3 2 2-15,2 4-10 0,1 4-11 16,1 4-2-16,4 8 1 0,2 6-1 16,4 6-1-16,-1 4 2 0,-2 2-1 0,2 3 5 15,-2 1-1-15,-1 2-1 0,-2-1 3 16,1-1-4-16,-1 0 0 0,-1-5 0 16,-2 2-1-16,1-6 3 15,-2-1-1-15,-3-5 3 0,2-2-1 0,-4-2 1 16,0-2-2-16,0 0 0 0,2 2-2 15,-1-2-1-15,0-1 2 0,1-2-3 16,3-4 0-16,-2 0 0 0,4-2 0 16,-3-2 1-16,1-1 1 0,-2-4 1 15,-2-4 1-15,-3-1 3 0,-2-3-1 0,-4-2 1 16,0-1-2-16,-1-3-2 0,-5-2 0 16,1-5-2-16,-2-1-1 0,-3-4 0 15,2-1-1-15,-1 3 1 0,-4-7 1 16,3 1-2-16,-3-4 1 0,0 0 1 15,0 0 1-15,3 2 5 0,-3-1 2 16,0-1 2-16,0 0-4 0,0 2-4 0,0-2-3 16,-10 0-1-16,-4-3 0 15,-6-3-2-15,0 0 0 0,0-1 1 16,-3 2-4-16,-3-1 5 0,0-1-2 0,-2 2 2 16,3-3 1-16,1 2 4 0,7 0 3 15,2-1 4-15,4 3 7 0,6 1 5 16,1 2-2-16,4 1-7 0,-3-2-9 15,3 2-10-15,0 0 0 0,0 0-2 16,0 0 2-16,0 0 4 0,0 0 1 0,12 0 0 16,5 5 1-16,6 0-1 15,-1 2 1-15,1-4-1 0,0-2 2 16,0-1-2-16,2 0 0 0,-2-7 0 0,3-2-2 16,-3-5 1-16,0-3-2 0,-1-2-2 15,-2-3 2-15,-4 1-4 0,-3-2 5 0,0 2 0 16,-3 0 2-16,-4 0 0 15,-2 5 0-15,-1 0 1 0,0 5 2 16,-3-1 2-16,2 0 4 0,-2 5-1 16,1 2 2-16,-1-1 0 0,0-1 0 0,0 1-4 15,0 2-2-15,0 4-6 0,0-2-4 16,0 2 0-16,0 0 5 0,0 14 1 16,3 9 1-16,-3 12 2 0,0 9-7 15,0 1-9-15,0 7-34 0,-4 0-139 16</inkml:trace>
  <inkml:trace contextRef="#ctx0" brushRef="#br0" timeOffset="112608.8467">7953 12744 125 0,'0'0'41'0,"0"0"-4"16,0 0 0-16,0 0-2 0,0 0-1 0,0 0 3 16,0 0 0-16,0 0-5 0,0 0-4 15,11-46-8-15,-11 45-4 0,0 1-4 16,0-1-2-16,0-1-5 0,0 1-6 15,0 1-2-15,0 0-2 0,0 0 3 16,5 9 2-16,2 7 3 0,-1 12 0 16,5 3-1-16,-3 3-2 0,-4 6 2 0,3-1 0 15,-1 3 1-15,-3-5-1 0,1-3-1 16,-1-4 0-16,-3-9-1 0,0-3 1 16,0-6 0-16,0-6 0 0,0 0 2 15,0-6 2-15,0 0 0 0,0 0 2 16,0 2-1-16,0-2-2 0,-3 0-1 15,-8-5-1-15,-2-8-2 0,-3-9 0 16,6-3 0-16,-1-7 0 0,2-5-1 16,1-4 1-16,2 0 1 0,2-2 1 15,1 4-1-15,0 1 1 0,3 4-1 0,0 2 0 16,3 1-2-16,4 4 2 0,4 1-2 16,0 2-4-16,2 1 4 0,0 4-5 15,3 0 5-15,0 4 0 0,-3 4-2 16,0 2 1-16,-2 5 0 0,-2 1-2 15,0 1 1-15,-3 1 1 0,5 1-1 16,-5 0 1-16,4 0 1 0,3 7-2 0,-4-2 2 16,0 4 0-16,-5-3-1 0,0-3 0 15,2 3 0-15,-5-1 6 16,1-1-4-16,1 1 7 0,-3-1-4 0,0 1 0 16,0 4 0-16,-3 0-1 0,-3-3 0 15,-1 0 0-15,4-3 1 0,-4 2 0 16,2-4 0-16,1 1 3 0,0-1-3 15,4-1 0-15,-7 0 0 0,2 2-1 16,-2-2-1-16,0 3-1 0,2-2 1 16,-3 4-2-16,-1-1 0 0,5 3-1 0,-5 3 0 15,3-2-1-15,1 5 1 16,3 4 0-16,2 3 2 0,0 5 0 16,0 3 0-16,3 1 1 0,5 1-1 0,3 2 1 15,-1 3 1-15,4 0 1 0,-1 0 0 16,3-2-1-16,-1-1 2 0,-1-5-2 15,4-1 2-15,-1-6-2 0,-1-3 1 16,-3-7-2-16,0-2 1 0,-4-3-1 16,-4-4 2-16,-2 2-1 0,-3-3 1 0,0 0 1 15,0 0-1-15,3 0 0 16,-2 1-2-16,1-1 0 0,-1 0-1 0,1 2 1 16,-1-2 1-16,1 0-1 0,-1 1 0 15,1-1-1-15,-1 0 0 0,1 0 0 16,-1 2-1-16,-1-2 1 0,3 0 0 15,-3 0 1-15,0 0-1 0,0 0-2 16,0 0-7-16,4 0-10 0,-4 2-34 16,0-2-69-16,1 0-139 0</inkml:trace>
  <inkml:trace contextRef="#ctx0" brushRef="#br0" timeOffset="113100.3089">8520 12937 323 0,'0'0'19'0,"0"0"-9"16,0 0-5-16,0 0-2 0,0 0 0 15,0 0-1-15,0 0 4 0,0 0 1 16,0 0 1-16,0 0 2 0,48-37-6 16,-37 37 2-16,7 0-1 0,-3 2-3 15,-6 1-1-15,7 6 1 0,-6 0-1 0,0 3 2 16,1 7 0-16,-3 0 1 15,-4 3 1-15,-1 0 0 0,-3 2 0 16,0 3-2-16,-3 0-2 0,-7 0 0 16,-1 1 0-16,-4-1 4 0,1-1-3 0,-1-4 3 15,1-2 0-15,4-6-2 0,4-7 4 16,3-4 4-16,3-3 3 0,0 0 0 16,0 0 1-16,0 0-6 15,0 2-3-15,0-2-3 0,12-6-3 0,9-6 1 16,8-5-3-16,4-3-5 0,4 1 0 15,2-1-5-15,2 0-6 0,0 3-21 16,1 4-26-16,-6-2-51 0,-1 6-116 16</inkml:trace>
  <inkml:trace contextRef="#ctx0" brushRef="#br0" timeOffset="113382.2349">8941 12506 322 0,'0'0'4'0,"0"0"-6"16,0 0 1-16,0 0 2 0,0 0 3 0,0 0 11 16,0 0 5-16,0 0 6 0,0 0 5 15,88 95-6-15,-69-61-2 0,-3 4-4 16,-2 3-3-16,-4 6-5 0,-5 3-2 15,-5 3-4-15,-5 5-1 0,-12-1 1 16,-11 3 0-16,-12-3 3 0,-5 0-4 16,-4-1 0-16,-2-5-8 0,2-2-8 15,0-4-10-15,3-5-79 0,2-5-29 16,-2-8-117-16</inkml:trace>
  <inkml:trace contextRef="#ctx0" brushRef="#br0" timeOffset="113764.1568">7771 12210 245 0,'0'0'28'0,"0"0"-4"0,0 0-2 0,0 0 3 16,0 0 3-16,0 0-1 0,0 0-4 16,0 0-11-16,0 0-8 0,7-58-4 15,-14 73 0-15,-2 14 3 0,-3 18 8 16,-2 13 3-16,1 12 7 0,0 14 9 15,0 11-5-15,1 7-4 0,1 9-7 0,8-1-10 16,3-1 1-16,9-8 0 0,11-9-2 16,9-10 0-16,7-10-6 15,9-7-6-15,4-4-8 0,10-8-44 0,8-8-151 16,8-12-49-16</inkml:trace>
  <inkml:trace contextRef="#ctx0" brushRef="#br0" timeOffset="114215.9992">9522 12927 338 0,'0'0'13'0,"0"0"0"0,0 0 2 15,0 0 0-15,0 0-1 0,0 0 0 16,0 0 1-16,0 0 1 0,0 0 2 15,0 0 2-15,65 56-4 0,-65-27-4 16,-7 5-3-16,-6 3-2 0,-3 2-1 16,0 1 5-16,-3 2-5 0,2-2 3 15,5-7-4-15,2-10-2 0,4-4 0 0,2-8-2 16,3-7 0-16,-1 3 0 0,2-6 4 16,12-1 0-16,10 0 2 0,15-10-1 15,6-8 0-15,9-7-2 0,2-4-4 16,1-1-3-16,-6 1 2 0,-4 3-7 15,-6 4 3-15,-6 2-13 0,-1 5-29 0,-3 2-119 16,-3 6-101-16</inkml:trace>
  <inkml:trace contextRef="#ctx0" brushRef="#br0" timeOffset="117189.8699">5992 9994 129 0,'0'0'1'16,"0"0"-3"-16,0 0-3 0,0 0 1 16,0 0 3-16,0 0 3 0,0 0 8 0,0 0 3 15,0 0 2-15,-4 0 2 0,4 0-2 16,0 0 1-16,0 0-2 0,0 6-3 16,0 0-4-16,0-2-1 0,4 3-4 15,-4-3 0-15,0 3-1 0,0-3 2 16,0 1-2-16,0 0 3 0,3 2 1 0,-3 2 2 15,1 4 2-15,-1-2-1 16,2-1-2-16,-2 4 0 0,0 4-1 16,0 1-1-16,-6 5 1 0,-1-1-2 15,0-1-1-15,-1 3 1 0,-2-1 0 0,3 2 1 16,-3-1-1-16,3 1 3 0,-5-2-1 16,2 1-1-16,0-2 3 0,-3-2-3 15,4 2-1-15,-1-3 1 0,2 0-4 16,0 2 4-16,5-7 0 0,-1 3 1 15,4 1 0-15,0-3-2 0,3 5 2 0,4-2 0 16,-1-4-2-16,5-1 2 0,0-2-2 16,1-1 0-16,0 0-1 0,1 0 0 15,-1-4 0-15,-2 1-1 16,0 2 1-16,0-2 0 0,2 0-2 0,-2 1 1 16,1 1 0-16,-5-3 1 0,3 3 0 15,1 1 2-15,-4-3-1 0,1 4 1 16,-3-4 1-16,-1 1-1 0,2-1-2 15,-1 2 1-15,0-1-2 0,-4 2 0 16,3 1 2-16,0 0-1 0,-3 0 1 16,0 2 2-16,0 5-1 0,0 1 2 0,-6 4-2 15,-1-1-1-15,-3 1-1 16,-3 1 0-16,-3-1-1 0,0 2-1 0,-4 1 0 16,-2 0 4-16,0 2-3 0,1 0 2 15,-1-3-3-15,6 0 0 0,2-4 0 16,2-2 0-16,3 0 0 0,2-8 0 15,0 2 0-15,4-5-2 0,0 2 1 16,0-3 0-16,2-3 0 0,1 6 1 16,0-5 1-16,0 6 0 0,0 3 2 0,4-5 0 15,2 3 1-15,1-2-2 0,2-2 0 16,1 3 1-16,3 0-1 0,1-1 0 16,1 1 0-16,2-1-1 0,-2 2 0 15,-1-1-2-15,1 2 1 0,-4-4-2 16,-4 2 1-16,-1-5 1 0,-3 5 0 15,0-1 2-15,-3 1 2 0,0 6 0 16,-4-1 1-16,-4 2-3 0,-2 1 3 16,-1-4-3-16,-1 1 0 0,-1-2 0 15,3-1-2-15,-2 0 0 0,-2-2 1 0,4 2-2 16,-3 1 2-16,3 1 3 0,-2 1-4 16,-4 3 2-16,3-2-2 0,-4 1-1 15,4 0 2-15,-1-1-1 0,0 0 0 16,4-1-1-16,2-3 0 0,2 1 0 15,3-6-1-15,3 3 1 0,0 7-1 0,0-4 0 16,4 5 1-16,5-5 0 0,5-2 0 16,0-2 1-16,3 0 0 15,-1-1 0-15,1 1 1 0,5 1-1 16,-3 1 1-16,2-2-1 0,-1 1 0 0,-2 0 0 16,2 1 0-16,-2 0 0 0,-4 1 0 15,-4 0 0-15,-4-3 1 0,2 1 0 16,-5 4 2-16,-3 2-1 0,0 4 1 15,0 0 0-15,-4 0-2 0,-6-1 0 16,3 0 0-16,-5 2-1 0,-1-2 0 0,0 0 4 16,0 1-3-16,0-1 3 0,1 1-3 15,-2 1 0-15,5 0-1 16,-1-2-1-16,3-6 0 0,1 1-2 16,5-4 1-16,-1 0-2 0,2 0 2 0,0-1 1 15,0 1-1-15,2-3 4 0,2 2-4 16,1-4 4-16,0 1-2 0,-2-5-2 15,1 5 2-15,-1-4 0 0,-1 1 2 16,2 4 0-16,-2-3-1 0,-1 5 1 16,-1-1 0-16,0 3-1 0,0 3 2 0,0 2-3 15,-4 5 1-15,-4-3-1 0,-3 1 0 16,4 0 0-16,-2 0 0 16,-1 1 1-16,0-1-1 0,1 2-1 15,0-3 1-15,-2 0-1 0,5-6 1 0,3 2 0 16,0-7 0-16,2 4-2 0,1-1 0 15,0 1 0-15,0 3 0 0,6-2 4 16,4 3-2-16,-2-5 4 0,1-3-4 16,1 0 2-16,-1-3-2 0,1 2 0 15,-1-2 2-15,-3 0-3 0,2 0 2 0,-4 1 1 16,2 1 0-16,-3 0 2 0,0 1-3 16,0 1 0-16,-3 7 1 0,0-1-2 15,0 8 2-15,-6 0 0 0,-1 0-1 16,-6 6-1-16,1 2 1 0,-4 5-1 15,-1 3 0-15,0-1-1 0,1 0 0 16,4-3 0-16,2 0 0 0,4-6-2 0,3-4 2 16,3-4-2-16,0-2 1 0,2-6-2 15,5-2 3-15,-1-1 0 16,5 0 0-16,-3 0 8 0,-1-2-8 0,3-2 7 16,-3-2-6-16,-1 2 0 0,1-1 1 15,1-2-1-15,-4-1 2 0,0 4 1 16,-1-4 1-16,0 7 0 0,0 0 1 15,-3 3-1-15,0 6 0 0,-3 1-1 16,-4 6 0-16,-2 0-5 0,-1-2 2 0,3 2-1 16,-1 1 1-16,0 2 1 0,2 0-2 15,2 0 1-15,2 0-2 16,2-1-1-16,0-1 1 0,2-4-3 16,5-3 2-16,6-1 1 0,0-4-1 0,6-4 5 15,-2-3-2-15,3-2 1 0,-2-1-1 16,-2-1 1-16,-2-2-1 0,-4 0 0 15,-4-2 1-15,0 1 0 0,-3 1 0 16,1-1 3-16,0 0-1 0,2 1 3 16,-6 3 2-16,0 0-3 0,0 6-1 0,0 5-2 15,-3-2-2-15,-2 7 0 0,-3-4 0 16,1 0 3-16,0 1-3 0,-2 4 3 16,-1 1-3-16,3 2 0 0,-2 3 0 15,-1 1-1-15,1 1 2 0,2 2-2 16,-3 1 1-16,7 1 0 0,-1 2 0 15,1 5-2-15,1 3 2 0,1 3 0 16,-2 2 2-16,3 1-1 0,0-1 4 16,-3 1 2-16,3 0-3 0,0 0 4 15,0-2-4-15,0 0-2 0,0-1 0 0,0 0-2 16,0-2 0-16,0 0 0 0,0 1 0 16,0-3-2-16,0-5 4 0,0-5-2 15,0-3 1-15,0-2 1 0,0 3 0 16,0-6 5-16,-3 2-5 0,3 0 4 15,0 1-6-15,0-10-1 0,0 2 2 0,0-8 0 16,0 0-1-16,0 1 0 0,0-10-3 16,0 4 4-16,0-7-2 15,0 0 2-15,0 0 2 0,0 1-3 16,0 1 1-16,0-1 1 0,0 1-1 0,0-2 0 16,0 2 0-16,0-2-1 0,0 0 0 15,0 0-1-15,-1 0 0 0,-1-5 0 16,-1-7 1-16,-2-6 1 0,0-2-2 15,1-6-5-15,-2 2 4 0,2-4-6 16,-5 1 6-16,2-4 0 0,-2 1-2 16,-1 1 3-16,2-4 1 0,-3 1 3 15,1 0-3-15,-1 5 2 0,-1 3-3 16,6 5 2-16,0 6 0 0,1 4 0 0,2 4 0 16,0 0 0-16,3 5-1 0,0-1-1 15,0 1-1-15,0-2-1 0,-3 2 0 16,3-1 0-16,0 1 2 0,0 0 0 15,3 4 0-15,8 7 0 0,1 5 1 16,1-1 0-16,3 2 1 0,-1 1-2 16,2 1 1-16,0-1-1 0,-1 0 1 0,4-1 0 15,-4-2-1-15,0-2 1 0,-3-4-1 16,3-8-1-16,0-1 2 0,4-4 1 16,3-10-2-16,1-4 2 0,-4-5-1 15,-2-3 1-15,-3 1 0 0,-2 0 0 16,0 2 0-16,-4 2 1 0,2 3-1 15,-2 0 0-15,0 3-2 0,-2 4 2 16,3-1-2-16,-4 6 1 0,-3 1 1 16,-2 2-1-16,-1 3-1 0,0-2 2 15,0 2-1-15,3 0 3 0,-3 4 2 0,0 19-3 16,-7 13 1-16,-9 15-2 0,-6 10-1 16,-1 6-1-16,-6 4 0 0,-1 5-1 15,-1 3-4-15,1 0-2 0,4-3-32 16,0-6-126-16,7-8-116 0</inkml:trace>
  <inkml:trace contextRef="#ctx0" brushRef="#br0" timeOffset="118219.826">7768 15428 396 0,'0'0'15'0,"0"0"-9"0,0 0-3 16,0 0-3-16,0 0 1 0,0 0 3 15,0 0 1-15,-3 95 3 0,9-60 3 0,1 4-1 16,-1-2 0-16,-2 3 1 16,-1-2-7-16,0-5 2 0,-3-1-1 15,0-5 0-15,3-7 2 0,-3-1-2 16,0-7 1-16,0-6-1 0,0 6 0 0,0-8 4 16,-3 1 1-16,3-1 1 0,0-4-1 15,-6 0-3-15,-4 0-1 0,-3-6-1 16,-3-6-9-16,2-6 4 0,2-6-5 15,2-7 3-15,1-3 0 0,2-8 1 16,0-3 1-16,2-2 0 0,1-2 1 0,4 2 0 16,0 2-1-16,2 4-1 0,9 3 2 15,1 3-1-15,5 1 1 0,-1 4-2 16,1 1 2-16,1 4-3 16,-4 2-3-16,2 3 4 0,-6 8-5 0,0 1 6 15,-2 5-3-15,0 1 1 0,-1 3 0 16,-2 0-1-16,2-1-1 0,-1 3 1 15,7 0 1-15,1 0 0 0,-2 6 1 16,1 5 2-16,-3 4 4 0,-3 4-4 16,0 4 7-16,-5 4-5 0,-2 4-2 0,0 3 2 15,-9 2-2-15,-4 2 0 0,0 1 0 16,-4-1 0-16,1-3-1 0,-1-3 3 16,-1-3-4-16,2-5 1 0,0-4-2 15,5-7 1-15,-1-3 1 0,5-5 0 16,0-3 1-16,4 1-1 0,3-3 2 15,-3 0 0-15,3 0-1 0,0 0 0 16,-1 2-1-16,-1-2-3 0,1 0 0 16,-1 0-1-16,1 0 1 0,1 1 1 15,0 8 0-15,1 3 2 0,8 8-1 0,8 5 2 16,1-3-2-16,5 3 2 0,0-1-1 16,3 2 1-16,0 2 5 0,-1 1-5 15,1 1 5-15,-2 1-3 0,-2-2-5 16,-5-2 0-16,-1-2-2 0,0-3-2 15,-3-5-3-15,-4-4-3 0,-2-2-11 0,6 0-22 16,-6-5-43-16,-1 0-151 0</inkml:trace>
  <inkml:trace contextRef="#ctx0" brushRef="#br0" timeOffset="118615.8924">8228 15715 449 0,'0'0'21'0,"0"0"-12"0,0 0-6 15,0 0-2-15,0 0-1 0,0 0 0 0,0 0 4 16,0 0 4-16,0 0 4 15,-3 29 4-15,3-1-1 0,0-1-1 16,1 1-1-16,2 1 1 0,2 1-4 16,-2 1 1-16,2-3-3 0,-2 0-2 0,1-4 1 15,1 1-3-15,-2-4-1 0,0-7 0 16,0 4-2-16,-2-9-1 0,2 3 2 16,1-2-3-16,-3-5 1 0,1 1 0 15,-2-6 1-15,0 0 1 0,0 0 0 16,0 2 1-16,1-1-2 0,-1 1-2 15,0-2-2-15,2 1-2 0,-2-1-1 16,1 2-1-16,-1-2-2 0,2 1-12 16,-1-1-26-16,5 0-81 0,3 0-133 15</inkml:trace>
  <inkml:trace contextRef="#ctx0" brushRef="#br0" timeOffset="119028.9537">8653 14880 356 0,'0'0'3'0,"0"0"1"0,0 0 4 0,0 0 8 16,0 0 4-16,0 0 4 0,69 86 2 16,-50-54-1-16,0 6-1 0,3 1-1 15,-1 4 0-15,1 5-7 0,1 5-1 16,0-1-4-16,2 3-8 0,-1 3-2 15,-2 1 1-15,0 3-1 0,-5 2-1 16,-5-1 2-16,-6-3-2 0,-5-1 0 16,-2-1 7-16,-11-4-5 0,-8 1 3 0,-6 0-2 15,-6-2-8-15,-4-2 0 0,-2 1-8 16,-3-3-10-16,-5-4-28 0,1-7-48 16,-4-8-157-16</inkml:trace>
  <inkml:trace contextRef="#ctx0" brushRef="#br0" timeOffset="119501.6646">7402 14954 166 0,'0'0'59'16,"-4"93"3"-16,1-38-1 0,0 4-9 16,0 6-1-16,3 6-9 0,0 7-7 0,0 7-7 15,6 6-7-15,4 0-4 0,7 0-2 16,5-6-6-16,8-6-2 0,9-6-5 15,10-6-5-15,8-8 1 0,12-4-1 16,8-10 1-16,5-7-2 0,8-8-3 16,4-7-21-16,3-9-33 0,1-7-8 0,4-5-22 15,-1-2-64-15,-4-5-47 0</inkml:trace>
  <inkml:trace contextRef="#ctx0" brushRef="#br0" timeOffset="119999.9731">9642 15737 340 0,'0'0'38'0,"0"0"-3"16,0 0-6-16,0 0-5 0,0 0-11 15,0 0-6-15,0 0-6 0,0 0-1 16,0 0 1-16,0 0 6 0,-4-25 7 15,4 37 2-15,4 6 0 0,2 12-1 16,-3-5 2-16,0 7-8 0,-3-2 3 0,0 2-6 16,0-3-2-16,0-4 2 0,0-6-5 15,0-1 2-15,-2-7 0 0,1-7-1 16,1 3 1-16,0-7-2 0,0 2 1 16,0 3 0-16,5-1 0 0,10 1 4 15,8-5-3-15,9-3 1 0,4-7-1 16,2 0-2-16,-2 0 0 0,1-1-2 15,-5 2 2-15,0 1-1 0,-5 1 1 16,0 0-1-16,-4 1 0 0,-6 1-1 16,-1 3-2-16,-3-1-1 0,-3 3-7 0,10 0-19 15,-10 0-67-15,4 8-168 0</inkml:trace>
  <inkml:trace contextRef="#ctx0" brushRef="#br0" timeOffset="121112.5167">9217 4364 220 0,'0'0'12'16,"0"0"-2"-16,0 0-5 0,0 0-1 15,0 0-1-15,0 0-2 0,0 0 2 16,0 0-2-16,0 0 0 0,0 0 0 16,91-29-1-16,-71 43 1 0,2 1-1 0,0 6 0 15,4 3 2-15,3 3-4 0,1 4 4 16,3 5 0-16,2 6-1 0,4 3 3 16,-3 8-2-16,0 6 0 0,-4 6-2 15,-6 4 3-15,-4 0-3 0,-3 1 1 16,-12-6 4-16,-6-1-1 0,-2-8 3 15,-14 2 4-15,-11-3-4 0,-7-1 0 16,-8 1-5-16,-5-1-5 0,-2-3-6 16,-1 0-14-16,0-4-49 0,1-5-121 15</inkml:trace>
  <inkml:trace contextRef="#ctx0" brushRef="#br0" timeOffset="121618.7933">8173 4264 201 0,'0'0'11'0,"0"0"-7"0,0 0-4 15,0 0 0-15,0 0 0 0,0 0-1 16,-94 5 1-16,78 13 0 0,-3 6 1 16,0 4 2-16,-1 7 0 0,0 7 3 15,2 6 0-15,-2 9 4 0,0 10 0 16,4 9-2-16,0 12 3 0,6 3-3 15,4 5 2-15,6 0 4 0,2-4-4 16,19-5-1-16,14-7-2 0,24-6-5 16,17-5 0-16,22-8-6 0,19-9-32 15,20-9-164-15</inkml:trace>
  <inkml:trace contextRef="#ctx0" brushRef="#br0" timeOffset="122334.1175">10008 5221 342 0,'0'0'26'16,"0"0"2"-16,0 0-9 0,0 0 2 15,0 0-1-15,0 0 0 0,0 0-1 16,0 0-1-16,0 0-3 0,0 0-3 16,-10-69-2-16,10 69-2 0,0-2-4 0,-2 1-3 15,2-1-3-15,0 2-2 16,-1-1-1-16,1 1 0 0,-3 0 2 16,-1 0 2-16,1 0 0 0,-3 7 1 15,-1 7 3-15,1 3-4 0,-1 2 4 0,1-4-3 16,3 2-1-16,3-6 1 0,0 2-2 15,0 7 1-15,0-8 1 0,0 6 0 16,0-2 0-16,3-6 0 0,1 5-1 16,1-7 1-16,0 1 0 0,1-1 1 15,0-1-1-15,0 1 2 0,-3-5-2 0,5 2 3 16,-5-4 1-16,10 2 0 0,4-2 1 16,-2-1-2-16,8 0 0 0,-5-1-2 15,2-6 1-15,-2-3-2 0,0 0 2 16,4-4-1-16,-2 1-1 0,-3-3 1 15,-1 0-2-15,0-1 2 0,-2 0 0 0,-3-1 0 16,-3 1 1-16,-1 4-2 0,-4-4-4 16,-3 0 4-16,0 6-4 15,0-5 5-15,0 7 1 0,-1 4-1 16,-1 0 0-16,2 5-1 0,0 0-3 0,0 0-4 16,0 0 0-16,-5 0 2 0,-4 3 2 15,3 10 3-15,-3 6 3 0,4 6-3 16,5 4 3-16,0 1-4 0,10 3-3 15,3 6-11-15,6 0-59 0,4 2-175 16</inkml:trace>
  <inkml:trace contextRef="#ctx0" brushRef="#br0" timeOffset="122953.4943">10176 6168 320 0,'0'0'20'0,"0"0"-7"0,0 0-6 0,0 0-7 15,0 0-2-15,0 0 1 0,0 0 0 16,0 0 2-16,0 0 0 0,32 23-1 0,-8 4 5 16,2 7-1-16,0 4 4 15,0 3 1-15,3 3 3 0,-3 4 0 0,-4 2-3 16,-2 2 1-16,-4 1-4 16,-5 1-3-16,-5-1 0 0,-6 0-1 0,0 0 0 15,-14-3 0-15,-11-2-1 0,-4-3-4 16,-7-3 1-16,-7-5-8 0,-2-3-18 15,-3-2-89-15,2-5-110 0</inkml:trace>
  <inkml:trace contextRef="#ctx0" brushRef="#br0" timeOffset="123342.6478">8764 5956 244 0,'0'0'0'15,"0"0"-4"-15,0 0 3 16,0 0 3-16,0 0 3 0,0 0 2 0,-20 111 1 16,17-53 2-16,3 12-1 0,0 5 2 15,3 7 4-15,6 0 2 0,2 0 1 16,5-3-6-16,9-6-5 0,8-5-3 15,16-7-1-15,13-5 1 0,18-7-5 16,14-11-53-16,23-10-156 0</inkml:trace>
  <inkml:trace contextRef="#ctx0" brushRef="#br0" timeOffset="124037.6834">10614 6782 358 0,'0'0'26'16,"0"0"-3"-16,0 0-1 16,0 0-5-16,0 0-1 0,0 0-1 15,0 0-2-15,0 0 1 0,0 0-4 16,0 0-2-16,0-60-4 0,0 60-4 0,0-1-2 16,0 0-3-16,0 1 0 0,0 0 1 15,0 0 1-15,-2 0 3 0,-5 9 0 16,0 6 0-16,0 6-1 0,1-1 0 15,1 1 0-15,0 0 2 0,-1 3-1 16,2-2-1-16,1-6 1 0,1 4-1 0,2-1 1 16,0-3 1-16,3 5-1 0,3-7 0 15,1-2 2-15,0-6 1 16,2-1 1-16,6-1 1 0,2-4 2 16,4 0-3-16,0-3 0 0,-2-5-1 0,-1-4-2 15,0-4 1-15,-1 0-1 0,-2-4 0 16,0-3 0-16,-3 0-1 0,0-1 1 15,1-1-1-15,-5 3-1 0,1-1 1 16,-3 8 0-16,-2-2 0 0,-1 8 2 16,-2 3 1-16,1 1 0 0,-2 5-3 0,0-1-6 15,0 1-3-15,0 0-1 0,1 0 1 16,-1 3 6-16,3 15-1 16,0 11-3-16,0 10-12 0,2 7-41 15,0 1-175-15</inkml:trace>
  <inkml:trace contextRef="#ctx0" brushRef="#br0" timeOffset="124534.2846">10876 7211 295 0,'0'0'11'0,"0"0"-3"0,0 0-1 15,0 0-4-15,0 0 3 0,0 0 0 16,0 0 0-16,102 14 7 0,-73 13-3 15,2 7 1-15,-4 5 3 0,2 8-2 16,-6 6 0-16,-6 7-2 0,-5 0-1 16,-9 2-1-16,-3 0 0 0,-13-7 0 0,-10 0 0 15,-9-3-1-15,-10-1-4 0,-3-2-2 16,-7-3-8-16,0-2-9 0,-2-6-21 16,1-2-91-16,5-5-104 15</inkml:trace>
  <inkml:trace contextRef="#ctx0" brushRef="#br0" timeOffset="124869.2005">10025 7231 101 0,'0'0'19'0,"0"0"0"0,0 0-6 15,-81 48-2-15,64-16-4 0,5 10 6 16,-1 9 3-16,3 13 9 0,0 6 9 15,6 6-4-15,2 1 3 0,4-1-10 16,15-3-9-16,12-6-4 0,16-5-4 0,14-6-2 16,15-9-8-16,18-5-27 0,17-13-180 15</inkml:trace>
  <inkml:trace contextRef="#ctx0" brushRef="#br0" timeOffset="125514.6556">11071 8099 373 0,'0'0'61'16,"0"0"-4"-16,0 0-11 0,0 0-15 15,0 0-10-15,0 0-10 0,0 0-4 16,0 0-2-16,0 0-2 0,0 0 0 0,2-75 0 16,-2 73-2-16,0 1-1 15,0-1 0-15,0 0-2 0,0 1-1 16,0-1-1-16,0 2 0 0,0-1-1 0,0 1 3 16,0 0 1-16,0 4 1 0,-2 11 0 15,2 5 0-15,0 3-1 0,0 6 1 16,2-2 0-16,3-2 0 15,1-1-1-15,1-3 1 0,2-1 0 0,1-5 1 16,-3-3-1-16,3-4 0 0,-3-4 0 0,3-2 1 16,7-1 0-16,3-1 1 0,7-7 1 15,-1-7-2-15,0-4 0 0,-1-2-1 16,-2-4 1-16,-3 0-1 0,-4-2 0 16,0 0-1-16,-3 0 0 0,0 0-1 15,-4 0 2-15,-5 9 0 0,2 0 2 16,-3 6 2-16,-2 5 1 0,2 1 0 15,-3 5 0-15,0-1-5 0,0 1 0 16,0-2-5-16,1 2 1 0,1 0 1 16,2 10 2-16,-1 12 1 0,4 11-1 0,-1 10 0 15,-3 8-8-15,1 12-14 0,-4 4-95 16,0 4-151-16</inkml:trace>
  <inkml:trace contextRef="#ctx0" brushRef="#br0" timeOffset="127244.0045">10874 10287 167 0,'0'0'19'0,"0"0"-2"16,0 0 0-16,0 0-2 0,0 0-3 15,0 0-1-15,0 0 0 16,19-91 2-16,-19 80 2 0,0-6-4 0,-3 2-2 16,-4 1-4-16,1 1 0 0,-1-1-2 15,-2 1-2-15,-1 0 2 0,-2-4-1 16,1 1 3-16,-4 0 2 0,2 2 3 15,-4-3-1-15,1 0-2 0,-7 2-2 16,-3-1-4-16,-6 3-2 0,-1 1 1 0,-5 2-4 16,-1-1 3-16,0 2 1 0,-1 1-4 15,0-1 4-15,0 1-4 16,1 3 4-16,4 0 1 0,-1 0 0 0,6 2-1 16,-1 1 2-16,4 2-2 0,2 0-2 15,2 0 1-15,4 2 0 0,-1 3 1 16,2 4-1-16,0 2 2 0,-1 1-3 15,-1 4 3-15,-2 1-1 0,-1 1-1 16,0 2 1-16,3 1-1 0,-2 0-3 16,2 2 1-16,5 0 0 0,1 2 2 0,1-1 1 15,1 3 1-15,-2-1-1 0,4 4 0 16,-3 0-1-16,1 2 1 0,2 1 0 16,-1 1-1-16,2-1 2 15,0 1-2-15,1-1 2 0,0 1-1 0,4-1 0 16,0-1 4-16,1 1-3 0,1-1 1 15,2 0-1-15,0-2 2 0,0 1-3 16,0-4 0-16,0 0 0 0,5 0 0 16,-1-2 0-16,3-1-3 0,-2-2 3 15,2 1 0-15,-3-3 0 0,0 2 3 0,1-2-2 16,-1-1 0-16,2 1 1 0,-2-2 2 16,3 2-1-16,-1-2 3 0,2 1 0 15,1-3-1-15,2-1 1 0,2 1-1 16,1-5 3-16,5 2-2 0,1-1 1 15,0-2 0-15,1 0-4 0,0 0 1 16,1-1-3-16,-4 1-1 0,0-2 0 16,-2 2 1-16,3-1 0 0,0 1 4 15,-2 1-4-15,3 0 4 0,0-1-4 16,1 0 2-16,3-2-2 0,2 0 1 0,3-2 0 16,0 0 0-16,3-1 1 0,1-1-2 15,-2 1 0-15,-1-1-1 0,-4 0 0 16,-1 0 0-16,-1-1 0 0,-2-2 0 15,-5 3 1-15,1-3-1 0,0-1 1 16,1 0 0-16,7 0 0 0,-3 0 0 0,0 0 2 16,-2-6-1-16,2-1-1 0,3-3 0 15,0-2-1-15,0-1-3 16,-1-2 4-16,1-4-2 0,0 1 3 16,1-3 2-16,2 1-2 0,-3-3 1 0,3 2 1 15,-3-2 2-15,-3-1-1 0,-1 0 0 16,-2-4 0-16,-1-1-2 0,0-1-1 15,-3 0 1-15,1-4-3 0,-2 3 3 16,0-4-2-16,-1 5 1 0,-2-3 0 16,0 5 0-16,-3-2 1 0,1 3 3 0,-3-1-2 15,2 1-1-15,-2-3-2 0,-3 0-4 16,-1 1 4-16,-3 0-4 0,0 2 5 16,0 1 0-16,-7 2 0 0,-3 1 2 15,0 2-1-15,-3-2 0 0,3 0-2 16,-2 0 1-16,-1 1-2 0,3-1 0 15,1 2 0-15,-1 1 0 0,3 6 0 16,-2 0 0-16,2 3 0 0,-3-1-2 16,1 1 2-16,-1-1 0 0,-3 3 0 15,1-1 0-15,2 2 2 0,-3-2-2 0,2 3 0 16,3 1 0-16,-6-3 1 0,8 3 0 16,2 4 0-16,-5-3-1 0,5 4 1 15,1-2-1-15,0 2 0 0,3 1 0 16,-1-2-1-16,1 2-1 0,-6-2 1 15,1 1-3-15,1-1 1 0,-1 0-1 0,5 2-2 16,-2-1-2-16,2 1-9 0,-6-1-16 16,-1-3-31-16,-6 3-121 15,-7 1-49-15</inkml:trace>
  <inkml:trace contextRef="#ctx0" brushRef="#br0" timeOffset="244320.7645">12284 3609 123 0,'0'0'27'0,"0"0"-1"0,0 0-3 16,0 0-3-16,0 0-2 0,0 0 0 15,0 0 0-15,0 0-2 0,0 0 0 16,1-24-5-16,-5 15-4 0,1 0 0 16,-1 1-4-16,0-1 1 0,-2 2 1 15,1-2 1-15,0-1-3 0,-1 2 2 16,1-2-1-16,-3-3 1 0,2 4 2 15,-1-6-1-15,-2 3-2 0,2 4-2 16,-2-4-2-16,5 3 2 0,-5 2-1 16,4-1 0-16,-3 2 1 0,2 0-2 0,-1 0 1 15,0 2-1-15,-3-1 1 0,3 1-1 16,2 2-2-16,-4-1 1 0,4 1 1 16,-7 0-1-16,2-2 2 0,-3 3-1 15,-4 1-1-15,-2 0 0 0,-7 0 0 16,4 0-1-16,-4 0 2 0,-1 0-1 15,-1 0 1-15,2 3 0 0,-1 0-1 16,2 0 2-16,3 0 0 0,-1 2-2 16,8-2 0-16,-3 0 1 0,2 0-1 15,5-1 1-15,-8 3 0 0,9-3 0 0,-2 1 0 16,-7 0 0-16,5 1 1 0,-8 2-1 16,2-1 0-16,1 1-1 0,-3 2-1 15,1-2 1-15,2 1 1 0,-3 3 0 16,2-2 0-16,1 1 0 0,2 2-2 15,0-1 2-15,5-3 0 0,-1 1 0 0,4-3-1 16,1 2 1-16,-3 2-3 0,3-3 2 16,-2 4-2-16,2 1 1 15,-2 0 1-15,0 5 1 0,0 0-1 16,1-1 1-16,-2 0 0 0,1-1 0 0,-1 1 0 16,0-1-1-16,1-1-2 0,-2 2 3 15,-2 0 0-15,1 1 0 0,-2 0 3 16,2 1-3-16,-1 0-4 0,5-1 5 15,-1 3 2-15,0-2-3 0,3 1 3 16,-1-1-1-16,4-4-3 0,1 2 2 0,-2 2-2 16,0 0 1-16,-1 6 1 15,-1-3-1-15,3-1-1 0,-2 1 1 0,-1 0-1 16,1-1 1-16,2 1-1 16,1-5 2-16,0 2-1 0,1 1 0 0,1 1 1 15,1 6-1-15,0-4 0 0,0 0 1 16,1 1-1-16,2-2 0 0,0-1 2 15,0-4-2-15,0 1 0 0,0 0 1 16,1-5-2-16,2 3 1 0,-5-3 0 16,2 0 0-16,2 5 0 0,-4-1 1 0,5-2-1 15,-2 3 2-15,1-3-1 0,0-4 1 16,1 7 0-16,1-4-1 0,-2-5 2 16,2 6-1-16,0-1 8 15,3-2-7-15,-2 2 3 0,-1-1-5 0,-2-4 0 16,1 1 0-16,0 0-1 0,0-2 2 15,1 2 0-15,2-4-1 0,-2 2 0 16,2 0 0-16,-2-2 1 0,3 3 0 16,3-1 0-16,1 0 0 0,1 2-1 15,4-1 1-15,-5-1-1 0,-1 1 1 0,0-2-2 16,-1 1 0-16,-1-3 2 0,1 3-2 16,4-1 0-16,-9-2 0 0,8 2 0 15,-5-3 0-15,0 1 1 0,0-1 0 16,1 0 0-16,1 1 0 0,0-3 0 15,5 1 1-15,3 1-1 0,4-2 1 0,-1 0-2 16,0 0 2-16,1 0-2 16,-2 0 1-16,3-2-1 0,-2-1 1 0,1-2 1 15,-1 2-1-15,-2-1 0 0,-1-2 0 16,-1 1 0-16,-2-1 0 0,-1 2-1 16,-2-3 1-16,0 2-1 0,3 0 0 15,3-3 2-15,-1 1-3 0,1-1 2 16,0 1 1-16,1-3-4 0,-1 2 2 15,1-3 0-15,-2 0-1 0,0-1 4 16,0 2-3-16,3-3-5 0,-4 1 5 0,-2 2-3 16,-3 2 5-16,-3-1 1 15,1 1 1-15,-4 2-1 0,3-3 0 16,0 0-2-16,-4 1 3 0,5-2 1 0,-2 0 0 16,0 0-1-16,4-5-2 0,0 0-1 15,1-4-2-15,5-1 1 0,0-2-1 16,-2 1 2-16,-1-2 2 0,-1 0-1 15,0 0 0-15,-3 1 3 0,-1-1 3 16,-3 2-2-16,-2 1 0 0,-3 4-2 16,-2 0 2-16,2 0 4 0,0 3-2 0,-1-6 1 15,0-1-3-15,-1 7-3 0,1-6-2 16,-2-1 2-16,1 8 0 0,1-9 0 16,-2 1-3-16,0 0 0 0,1-5 1 15,-1 6-5-15,0-1 4 0,0 0-4 16,0 1 4-16,0 1 1 0,0-2 1 15,0 2 0-15,-3-2-1 0,-1-4 1 16,-3 3-1-16,3 1 1 0,-1 6-1 16,-1-1 1-16,0 0 0 0,2 4-1 15,-3-6-1-15,1 2 1 0,0 1-1 0,-1 1 0 16,1-1 0-16,-1 2 1 0,0 3-1 16,1-5 2-16,2 6-1 0,-2 1-1 15,-1-2 1-15,0 2-1 0,-1 0 1 16,-2 3 0-16,3-1 0 0,-2 0-1 15,-1 1 1-15,7 1-1 0,-5-1 1 16,3 2 1-16,1 1-1 0,-5-4 1 0,5 4 0 16,-2-1-1-16,-1-2 0 15,3 1-1-15,-1 2 0 0,-4-1 0 16,4 0 0-16,1 0 1 0,-1 1-2 0,1-2 1 16,-1 2 0-16,1-1 0 0,0 0-1 15,-3 2-4-15,-5 0-2 0,-5 0-6 16,-7 14-17-16,-3 6-70 0,-5 4-155 15</inkml:trace>
  <inkml:trace contextRef="#ctx0" brushRef="#br0" timeOffset="246580.6001">21276 4793 158 0,'0'0'50'0,"0"0"-4"0,0 0-1 16,0 0-1-16,0 0-4 0,0 0-3 0,0 0-7 15,0 0-5-15,8-83-7 0,-8 77 1 16,0-5-3-16,0-1-3 16,0 8 1-16,-1-6-1 0,-1 6-2 15,1-1 0-15,0 1-4 0,-1-1 0 0,1 1-2 16,-1-1-1-16,1 0-1 0,1 5-1 16,-2-1 0-16,2 1 0 0,0-2-1 15,-1 1 0-15,-1 1-1 0,1-1-2 16,-2 1 1-16,3-2-2 0,-1 2-2 15,-1 0 0-15,1 0-1 0,-2 0 3 0,-3 6 2 16,0 7 0-16,-1 3 1 0,0 1 0 16,1 1 0-16,0 1-1 0,2 3 1 15,-1 0-1-15,0 4 1 16,-1 3 0-16,3 0 0 0,0 1-1 0,2 0 1 16,-1 2 0-16,2-3 0 0,0 2 0 15,0-4 1-15,0 1-2 0,0-3 3 16,2 0-2-16,1-1 1 0,-2-1 3 15,1-1-3-15,-1 1 4 0,1-8-5 16,-1 3-1-16,-1-2-1 0,3-5 2 0,-2 6 0 16,1-6 0-16,-2-7-1 15,1 8 1-15,0-7 0 0,-1 0 0 16,2 1 0-16,-2-6 1 0,0 0-1 16,0 0 2-16,0 2-1 0,1-1 2 0,-1 0 1 15,0 1 0-15,0-1 1 0,0 1 0 16,0-2-1-16,0 2-3 0,0-2 0 15,-8 0-1-15,-5-8 0 0,-3-1 1 16,-1 0-2-16,-1-4 1 0,1 1 0 16,-2-1 0-16,0-1 0 0,-1 1 0 0,0-1 0 15,1 0-3-15,-1 2 3 0,2 2-6 16,-1-1 6-16,5 2 0 0,1 4 0 16,6 0 0-16,-3 1 2 15,1 0-2-15,5 2 0 0,1 0 0 0,3 2 0 16,-2-1-2-16,2 1 1 0,-1 0-1 15,-1-2-2-15,1 2 2 0,1 0-3 16,-2 0 1-16,2 0 0 0,0 0 1 16,0 0 2-16,0 0 0 0,0 3 1 15,3 5 1-15,8 6-1 0,-1-2 5 0,6 4-3 16,1 1 1-16,-1 0-3 0,3-2-1 16,0 2 0-16,1-2 0 0,0-2-1 15,-1 3 1-15,1-4 0 0,-2 0-1 16,0 0 0-16,1-2 0 0,-7-3 0 15,3-2-2-15,-5-1 0 0,4-4-1 0,7 0-1 16,-1 0-1-16,8-3-5 16,-5-5-2-16,2-2-3 0,-4-4-2 15,0-2-1-15,0-4 3 0,-2 0 3 16,-1-3 4-16,-3 0 4 0,0 0 0 0,-1 1 5 16,-1 1-1-16,-1-1 2 0,-2 4 1 15,-1 0 0-15,-2 4-1 0,0 2 4 16,-3 5 1-16,1-3 1 0,-1 2 2 15,-2 3-1-15,2-5-2 0,-2 5 3 16,-1 2-1-16,2-1 0 0,-3 4 1 0,0-1-1 16,0 1 0-16,0 0-3 15,0-1-3-15,0 1-2 0,0 0-1 16,-10 6 0-16,-5 7 2 0,-5 7 0 0,-2 4-1 16,2 2 2-16,0 1 2 0,-3 5-2 15,1 0 3-15,-3 1-3 0,-1 1-1 16,0-2 2-16,0-3-2 0,0-2 1 15,6-1-1-15,0-5 0 0,5-1 0 16,5-8 1-16,4-4 0 0,5-4 2 16,1-4 0-16,-2 0 5 0,2 0 4 0,-1 1 2 15,-1 1 3-15,2 0-1 0,-1-1-2 16,1-1-5-16,-1 2-2 0,1-2-1 16,0 0-2-16,-2 1-1 0,2-1-2 15,0 0-2-15,0 0-1 0,0 0 0 16,0 0-4-16,0 0-3 0,-1 0-15 15,1 0-48-15,0 0-116 0,0-1-87 16</inkml:trace>
  <inkml:trace contextRef="#ctx0" brushRef="#br0" timeOffset="251083.6579">6506 6411 37 0,'0'0'12'0,"0"0"-1"16,0 0-4-16,0 0-4 0,0 0 0 15,0 0-1-15,0 0 2 0,0 0 1 16,0 0 3-16,0-4 3 0,0 4 2 16,0 0 0-16,0 0-3 0,0 0-1 0,0-1-5 15,0 1 2-15,0 0 1 0,0 0 3 16,0-2 3-16,0 2 1 0,0 0 2 16,0 0-3-16,0 0-4 0,0-2-2 15,0 2-6-15,0 0-2 0,0 0-5 16,0 0-3-16,0 0-4 0,0 0-3 15,0 0 1-15,0 0-6 0,0 0-22 16</inkml:trace>
  <inkml:trace contextRef="#ctx0" brushRef="#br0" timeOffset="252121.1523">7116 7436 113 0,'0'0'11'16,"0"0"-3"-16,0 0-5 0,0 0 0 16,0 0 1-16,0 0 1 0,0 0 2 15,0 0-1-15,0 0-3 0,0 0 0 0,-9-1-3 16,9 1 0-16,0 0 1 0,0 0-1 16,-3 0 1-16,3 0 0 0,0 0 5 15,0 0 0-15,0 0 3 0,0 0 3 16,0 0-1-16,0 0 1 0,0 0-2 15,0 0-1-15,0 0-1 0,-3 0 0 0,3-2 1 16,0 2 2-16,0 0-2 0,0 0 0 16,0-1-2-16,0 1 0 15,0 0 2-15,0-2 1 0,0 2 0 16,0 0-2-16,0-2-1 0,0 2 0 0,0 0-4 16,0-1 2-16,0 1-3 0,0 0-1 15,0-2 1-15,0 2 1 0,0 0 0 16,0-1 2-16,0 1-2 0,0 0-1 15,0 0 0-15,0-2-2 0,0 2 0 16,0 0 0-16,0 0 2 0,0-1-2 0,0 1 0 16,0 0 0-16,0 0-2 0,0-1 4 15,0 1-2-15,0 0 3 0,0 0 4 16,0-2 1-16,0 2 1 0,0 0-1 16,0 0-2-16,0-2-3 0,0 2-2 15,0 0 0-15,0 0-1 0,0 0 0 16,0-1 0-16,0 1 0 0,0 0 0 15,0 0 0-15,0 0 1 0,0 0-1 16,0 0 2-16,0 0 0 0,0 0-1 16,0 0 1-16,0-2 0 0,0 2-2 0,0 0 1 15,0 0-1-15,0 0-1 0,0 0 1 16,0 0-1-16,0 0 2 0,0 0-1 16,0 0 1-16,0 0 2 0,0 0 0 15,0 0 1-15,0 0 2 0,0 0 1 16,0 0-1-16,0 0 1 0,0 0 1 15,0 0-2-15,0 0 1 0,0-1-4 0,0 1 0 16,0 0-3-16,0 0 0 16,0 0-4-16,0 0-10 0,0 0-34 15,0 0-52-15,0 0-137 0</inkml:trace>
  <inkml:trace contextRef="#ctx0" brushRef="#br0" timeOffset="253833.2076">12296 6299 220 0,'0'0'32'0,"0"0"-2"0,0 0-2 16,0 0-2-16,0 0-2 0,0 0-1 15,0 0-1-15,36-77 2 0,-31 68-5 16,0-1 0-16,-1 3-2 0,-1-4 0 15,0 2-3-15,0-3-1 0,0 1-3 16,-3-2-2-16,0-6-1 0,0 1-2 0,0-6-1 16,-6 3-1-16,0-1 0 15,-7 3-1-15,-1 1-2 0,-5 0 1 0,3-1 0 16,-4 4 0-16,1 0 0 0,-1 1-2 16,1 2 2-16,1 1-2 0,6 5-4 15,-3-1 4-15,-2 4-7 0,-1-1 6 16,-6 3 0-16,1 1 0 0,-3 0 6 15,-2 6-6-15,-1 5 5 0,-5 2-3 16,-4 3-1-16,-3 2 1 0,-2 1-2 16,-2 3 0-16,2-1 0 0,-3-1-1 0,2 1 2 15,4-1 0-15,4 0 0 0,4 1 0 16,3-2 0-16,3 3 0 0,4-1-1 16,2 3 2-16,0-2-2 0,4 1 1 15,1-3-3-15,2 4 1 0,1-4-1 16,-2 3 2-16,1 2 1 0,-3 1 1 15,-1-1 0-15,-5 2 1 0,1 0-2 16,-4 0 2-16,5-1 4 0,-2-1-4 16,2 0 4-16,4-1-5 0,0-1 0 15,3-2-2-15,3 1 1 0,-2-2 0 0,2 2-1 16,3 0 2-16,-2 0-1 0,2 1 1 16,1 1 0-16,0 0 0 0,2 2-2 15,-3-1 0-15,4 0 1 0,3 1 0 16,0-2-1-16,0 2 2 0,0-2-1 15,3-1 0-15,2-2 0 0,1 0 0 0,0-1 1 16,0 0 0-16,4 0 0 0,0-1 1 16,-1 0-2-16,0 1 0 15,2-2 4-15,1 1-2 0,-2 2 4 16,4-2-5-16,-2 1-2 0,5-4 0 0,-2 0 1 16,2-1 1-16,1-2-1 0,-1 1 2 15,-3-2-1-15,4 0 0 0,-3 0 0 16,1-1 1-16,0 1-1 0,2 0 2 15,0-1-1-15,0-2-1 0,2 2 1 16,0-4 3-16,1 2-4 0,0-3 1 0,2 0 1 16,2 1-1-16,0-3 3 0,2-1-1 15,2 0 0-15,1 0 0 16,2-1-1-16,0-2 1 0,4 0-2 0,0 0 1 16,-1 0-1-16,-2-5 0 0,5-1 1 15,-5 0-2-15,3 0 1 0,-1-3 2 16,-2-1-3-16,2 0 0 0,-5-2 1 15,3 1 0-15,-1-3 0 0,-3 2 2 16,4-1-2-16,1-2 0 0,-1-2 1 16,0-1-1-16,-1-2 1 0,1-1-2 0,-4-2-3 15,-1-2 4-15,-2 0-3 0,-4-2 4 16,-2 1 1-16,-2-1-1 0,-3-2 0 16,2-1 0-16,-4-1 2 15,0-4-1-15,-3-1 0 0,-2-2 0 0,-1-2-2 16,0-1 0-16,-4 0 0 0,0 2 0 15,0 0 1-15,-3 4-1 0,0 1 1 16,0 0 1-16,0 2-7 0,0 2 5 16,-3 1-3-16,-3 2 3 0,-1 1 1 15,-2 2 0-15,-1-1 0 0,-1 3-1 0,0-1 0 16,1 2 0-16,-3 0 0 0,2 1 0 16,-5 2 1-16,0-1-1 0,-1 1 1 15,-2 1-2-15,0 1 0 0,1 2 0 16,1 1 1-16,0 2 1 0,1 0 1 15,-1 2-2-15,-1 0 2 0,5 3-3 0,-3 1 1 16,-1-1-1-16,7 3 0 16,-9 0 2-16,9 0-2 0,0 2 1 15,-2-1 1-15,5 0-1 0,-2 1-1 16,3 1 1-16,-6-1-1 0,0 0-1 0,-2-1 3 16,2 0-2-16,6 2 0 0,-8 0 0 15,8 0-1-15,-6 0 0 0,1 0 0 16,-1 0-2-16,-5 5-6 0,1 10-5 15,-6 6-51-15,5 4-197 0,3-4-10 16</inkml:trace>
  <inkml:trace contextRef="#ctx0" brushRef="#br0" timeOffset="255249.6355">26804 7532 368 0,'0'0'31'0,"0"0"-5"15,0 0-9-15,0 0-3 0,0 0-2 16,0 0 0-16,0 0 0 0,0 0-1 16,0 0-3-16,10-62-2 0,-10 60-3 15,0 2-4-15,0-1-1 0,1 1-4 0,-1-2-2 16,0 2 0-16,0 0 1 0,-4 10 2 16,-6 9 3-16,1 5 0 0,1 5 1 15,-2 1 0-15,2 2 1 0,1 1-1 16,1 3 1-16,2-3 1 0,-2 0 0 15,4-1 0-15,-1 0 1 0,1 2 4 0,2-1-3 16,-1-1 2-16,1 1-3 0,-2-3-2 16,1 1 0-16,-1-4 1 0,1-1-1 15,-2-2 0-15,1-6 2 16,-1-1-2-16,0 1 2 0,1-7-1 0,-2 5 2 16,1-5 2-16,-2-2 0 0,1-1 2 15,-3-2-1-15,-8 2 1 0,7-5-2 16,-11 0-1-16,-2-3 2 15,-2 0-3-15,-6-6 0 0,1-4-1 0,-1-2 0 16,-2-3-2-16,2 0 1 0,-1-2-1 16,0 0 1-16,1 1-1 0,1 1 0 15,5 1 1-15,0 1-1 0,7 3 0 16,3 0 0-16,4 6 1 0,5 1-1 0,-5-2 2 16,6 2-1-16,1-1 2 0,-1 3-2 15,3 1-1-15,-2 0-1 0,2 0-3 16,0 0-2-16,0 0-1 0,0 0 1 0,0 0 3 15,3 5 2-15,7 3 1 16,7 6-1-16,4 1 0 0,1 1 1 16,2 0 0-16,5 0 1 0,1-1-1 0,2 2-1 15,3-4 1-15,0 1 0 0,1-4-1 16,1 0 1-16,-1-5 0 0,1-2 0 16,-1-1 1-16,0-2-1 15,-3 0 1-15,2-6-1 0,-3-2 0 0,-2-2 0 16,0-3 0-16,1 1 1 0,-5-3-1 0,1 0 1 15,-1-3 0-15,-3-2 0 16,-1 0 2-16,-3-2-2 0,-2-1 1 16,-5 2 1-16,-1 1 2 0,-5 5-2 15,-1 0 3-15,-3 5 0 0,0 5-1 0,-1 2 1 16,-1 3-2-16,0-2-1 0,0 2-3 16,0-2-4-16,0 1-1 0,0 1-2 15,0 0 3-15,-7 8 2 0,-6 8 2 16,-3 7 2-16,-4 6 0 0,0 1 1 15,-4 4-2-15,0 2 2 0,-2-1 0 0,2-2-2 16,-1-3 1-16,0 2-2 16,1-3-33-16,1-1-17 0,6-1-40 15,0-4-172-15</inkml:trace>
  <inkml:trace contextRef="#ctx0" brushRef="#br0" timeOffset="269820.0638">12164 8925 110 0,'0'0'34'0,"0"0"-5"0,0 0-7 0,0 0-6 16,0 0-2-16,0 0 0 0,0 0 1 16,0 0 5-16,33-61 4 0,-31 57 4 15,-2-2 3-15,0-5-1 16,0 5-5-16,0 0-6 0,0-4-7 0,0 3-2 16,-2-3-1-16,-2 0-4 0,-2 1 1 15,-2-4-1-15,-1 2-2 0,0 0 2 16,0 1-3-16,-2 1 0 0,-1-2-1 15,1 2-2-15,-2 0 1 0,-2 2-2 16,1-1 1-16,-8 0 1 0,3 1-1 0,-2 2 1 16,-2 1-2-16,1 1 1 0,-4 0 0 15,-2 0-2-15,1 3 1 0,-2 0 0 16,-3 0 0-16,3 0 0 16,-3 3 1-16,-1 0 0 0,1 1 0 0,2 1 0 15,-2 1 1-15,5 0-1 0,1 0 0 16,0 2-1-16,1-1 1 0,0 2 1 15,-1 2 0-15,2 1 0 0,1 0 0 16,1 2-2-16,3-2 2 0,-1 0-1 16,11-4 0-16,-4 1 1 0,2 0-1 0,-1 0 0 15,0 1 0-15,-2 1 1 0,4 1 0 16,-3 2-2-16,-2 4 1 0,1 1 0 16,-1 0 0-16,1 1 1 15,-2 1 1-15,4 1 0 0,-3 0-1 0,0 1 0 16,1 0-1-16,2-2-1 0,2 0 1 15,1-3 1-15,5-2-1 0,0-1 2 16,-1 1-1-16,2 3 4 0,-2 3-4 16,-1-1 5-16,2-1-4 0,-2 0-1 15,-2 0 1-15,0-1-2 0,-1 1 1 0,-1-1-1 16,0 2 1-16,1 0 1 0,2-1-1 16,0 0-1-16,4-4 1 0,-1 1-2 15,4 0 2-15,0 4-2 0,0 3 4 16,0-1-2-16,4-2 1 0,0 0 0 15,-1 1 0-15,3-2-2 0,0-2 1 0,-2 1-2 16,3-2 3-16,-1 1-1 16,-2-6 0-16,1 4 1 0,1 0-1 0,-2 0-1 15,6 4 2-15,-1-1 0 16,-2-4 0-16,6 0 2 0,-3-1 0 0,2 2 2 16,-1-3-3-16,2 2 4 0,0-1-4 15,-1-1-1-15,-2 0 1 0,4-1-1 16,-1-3 1-16,2 2 1 0,-2-3-1 15,1 2-2-15,2-3 1 0,3 2-1 16,-7-3 0-16,3 0 3 0,-3 0-3 16,4-1 2-16,4 2-1 0,0 0-1 15,-1-1 2-15,0-2-1 0,4-1 0 16,-1 0 0-16,4-1-1 0,-3 0 0 0,3-1 0 16,0 1 1-16,-3-1-1 0,3-1 1 15,-7 1-1-15,1-1 1 0,-1 0-2 16,-5 0 1-16,8 0 1 0,0 0-3 15,-2 0 3-15,9 0-1 0,-4 0 0 16,1-2 0-16,-2-1 0 0,1-3 0 16,1 1-1-16,-2-1 1 0,0 0 1 0,2-2 0 15,-2-1-2-15,1 2 2 0,-1-5 0 16,0 4-1-16,-1-4 2 0,1 0-1 16,1-1-1-16,-2-1 1 15,3-4-1-15,0 1-6 0,0-2 6 0,4-2-4 16,-1-2 4-16,-1-1 2 0,-1-1-1 15,-3 0-1-15,0-3 1 0,-1-2 0 16,-3-2 0-16,-2-2 3 0,-4 1-1 16,-2-2 3-16,-3 2 2 0,-1 1 1 15,-4 3-1-15,-2-1 1 0,-2 3-2 0,0 2 1 16,0 1-2-16,-5-1 0 0,-3 3 0 16,5 0-2-16,-4-1-1 0,1 1-7 15,-3-2 4-15,-1 1-4 0,0 0 5 16,1 0 0-16,-5 3 0 0,4-4 0 15,-6 3 0-15,4 0 0 0,-3 0-1 0,0-1 2 16,-4 4 1-16,0-2 0 0,-4 2 0 16,2 2 2-16,0-2-2 15,0-1 1-15,-1 3 0 0,3-1 0 16,0 2 0-16,2 1-2 0,1 0 2 0,-1 2-2 16,2 2 1-16,2 0-2 0,2 3 0 15,-4 0-1-15,-1 2-3 0,-7 0 0 16,-4 5-3-16,-6 2-9 0,-5 10-60 15,-3 1-194-15</inkml:trace>
  <inkml:trace contextRef="#ctx0" brushRef="#br0" timeOffset="271237.0107">20566 10285 367 0,'0'0'36'16,"0"0"-2"-16,1-80 0 0,-1 61-5 15,0 1-1-15,0 8-9 0,0 3-3 0,0 3-4 16,0-3-2-16,0 2-3 0,-1-1-3 16,1 1-1-16,0 5-4 0,0-1 0 15,0 1-4-15,0 0-4 0,0-2 0 16,0 2-1-16,0 0 4 0,0 0 2 15,0 14 2-15,0 7 0 0,0 6-1 0,0 2 1 16,0 3 0-16,0 3 1 16,1 0 0-16,-1 3 1 0,0 0 1 15,1 3 2-15,-1 0 5 0,0 3-4 16,0-2 2-16,2 0-5 0,-2-1-1 0,1-2 1 16,2-2-1-16,0-1 3 0,-1-3-3 15,1-1-1-15,-3-4 1 0,1-7 1 16,-1-3-1-16,0-7 2 0,0-6-2 15,0 2 2-15,0-3 0 0,0 1 1 16,0-1 0-16,-1 1 3 0,1-5-1 0,-2 0-1 16,2 0 0-16,-6 0-2 0,-1 0 0 15,-6 0-1-15,-3-3 2 0,-1-6-3 16,-4-4 1-16,1-2 0 0,2-2-1 16,-3 1 0-16,-2-4 0 0,0 2-1 15,-3 0 2-15,3 0-1 0,-2 1 1 16,2 2-1-16,2 1 0 0,6 4 1 15,1-1-1-15,5 4 0 0,4 5 0 16,-2-4 0-16,4 2 1 0,-1 2-1 16,0 0-1-16,4 2-1 0,-2-2-4 0,2 2 0 15,0 0 0-15,0 0 1 0,0 0 1 16,0 0 4-16,2 6-1 16,6 4 1-16,5 2-1 0,5-1 0 0,1 2 1 15,4-2 0-15,3 1 0 0,1-1 0 16,3-3 0-16,1 0-1 0,-2 0 0 15,1-4 1-15,-3-2 0 0,-2-1 0 16,0-1 1-16,-2 0-1 0,-3-3 1 16,-4-4 1-16,-2-2 0 0,-2-2 1 15,-2-1-2-15,0-2 2 0,-2 3-1 0,-3-1 0 16,0 4 1-16,-4 3-2 0,1-6 1 16,-2 6 0-16,0-2 2 0,1 3-3 15,-1 4-5-15,0-2-2 0,0 2-1 16,0 0 0-16,-9 9 4 0,-8 9 3 15,-3 9-1-15,-3 5 1 0,0 5-1 0,1 4 0 16,-1 1-3-16,1 5-6 16,-1 0-51-16,3 2-166 0,-4-6-29 15</inkml:trace>
  <inkml:trace contextRef="#ctx0" brushRef="#br0" timeOffset="301490.3022">5899 8178 166 0,'0'0'30'0,"0"0"-6"0,0 0-3 0,0 0-3 15,0 0 0-15,0 0-2 0,0 0 1 0,0 0-1 16,0 0-5-16,0 0-5 15,0 0-4-15,0 0-2 0,0 0 0 16,0 0-3-16,0 0-4 0,0 0-5 16,0 0-5-16,0 0-8 0,0 0-12 0,3 2-151 15</inkml:trace>
  <inkml:trace contextRef="#ctx0" brushRef="#br0" timeOffset="305331.3206">10884 11580 346 0,'0'0'20'0,"0"0"-3"0,0 0 5 16,0 0 0-16,0 0-3 0,0 0-3 16,0 0-5-16,0 0 0 0,-40-79 0 15,40 79-3-15,-2-2-4 0,2 2-6 16,0 0-5-16,-1 0-1 0,-2 0 0 15,-3 10 2-15,3 9 2 0,-4 12 2 0,3 4 3 16,1 7 3-16,-3 4 1 0,0 2 2 16,0 2 3-16,-1 0 3 15,3 2-4-15,1 0 0 0,2-2-5 0,1-2-1 16,0-2-1-16,0 1-1 0,0 0 2 16,4 0-2-16,-1-4 2 0,0 2-2 15,-2-5 1-15,-1-2 0 0,3-6-1 16,0-5 0-16,-2-6 1 0,1-3 0 15,-2-5 0-15,1-3-2 0,1 0 1 16,-2-5 5-16,1 6-6 0,-1-5 7 0,0-1-7 16,3 0 0-16,-3-5 1 0,0 0 0 15,0 0 0-15,0 2 0 16,0-1 0-16,3 1 0 0,-3-1 1 0,1 1 0 16,-1 0-2-16,5 1 3 0,-1 0-2 15,0-1 0-15,5 1 2 0,-5-1-3 16,1 0 0-16,5-1 0 0,-5 1-1 15,0-2 1-15,5 2 0 0,-7-1-1 16,8 2 2-16,4 1 0 0,-5-1 1 16,6 1-2-16,-4-1-1 0,-1-2 1 0,8 0 0 15,-8 1 0-15,8 1 0 0,0-1 0 16,0-1 0-16,6 1 1 0,-2-1-1 16,0 1 0-16,-3-1-1 0,3 2 1 15,-1 0-1-15,1 0 1 0,0 2 0 16,2-1 0-16,2 1 1 0,5 0-2 15,3-1 1-15,4-1 0 0,1 1 1 16,1 0-1-16,1-3 0 0,1 1 0 16,6-1 0-16,0-1 0 0,3 2 0 15,-2-2 0-15,0 0 1 0,-1 0 1 0,-4 0-2 16,-1 0-2-16,-1 0 2 0,-1 0 0 16,0 0 0-16,-2 0 0 0,-2 0 0 15,5 0 0-15,-4 0 2 0,0 0-2 16,1 0-2-16,-2 0 2 0,-3 0 0 15,-3 0 0-15,-2 0 2 0,-9 0-2 0,-1 0 0 16,-6-2 0-16,-1 2 0 0,-1-1 0 16,-5 1 0-16,-1 0 0 0,-6 0 0 15,0 0 0-15,6 0 0 16,-2-2 0-16,2 2-2 0,0 0 2 0,-6 0 2 16,0 0-2-16,0 0 1 0,7-1 0 15,-3-1 1-15,2 0 0 0,0-1-1 16,-3 1 1-16,1-8-1 0,2-2 2 15,-5-3-1-15,5-6-7 0,-5-2 5 16,-1-3-4-16,0-4 4 0,0-3 1 16,-1-6-1-16,-5-6 1 0,-1-7-1 0,-2-5 2 15,1-4-2-15,-3-1 3 0,0 1-2 16,1 3 1-16,-3 4-2 0,7 2-4 16,-1 4 2-16,2 2-2 0,1 2 3 15,1 3 2-15,0 2-1 0,-1-2 1 0,1 6 0 16,2 0 0-16,1 3-1 15,0 2 1-15,0 11-1 0,0 1 2 16,0 8-2-16,0 5 1 0,1 0 0 16,-1 5-1-16,0-1 0 0,0 1 0 0,0-1-1 15,2-1-2-15,-2 0 2 0,0 1-1 16,1-1 1-16,-1 2 0 16,0-2 0-16,0 2 1 0,0-1 0 0,0 1 1 15,0-2 3-15,0 2 0 0,0-1 1 16,-3 0-3-16,-7-4 0 0,-7 1-1 0,-8-1-2 15,-7 3 1-15,-8 2 0 16,-7 0 0-16,-5 0 0 0,-4 2 0 16,-3 3 0-16,-2-1 0 0,-4 1 0 15,-6-1-1-15,-5 1 2 0,-4-2-1 0,-4 1 0 16,0 0 1-16,6-2-1 0,3-1 0 16,10-1 1-16,3 0-1 0,5 0 0 15,8 0 1-15,3 0-1 0,5-1 1 16,5 0-1-16,4 0 0 0,2-3-1 15,1 3 1-15,10 0 0 0,0-1 0 0,8 2 0 16,5-2 0-16,0 2 0 0,6 0 0 16,-1-1 1-16,1 1-1 15,-2 0 0-15,1 0 0 0,-1 0 1 16,1 0-1-16,-2 0 0 0,-4 0-2 0,0 0 1 16,-5 0 0-16,-1 0 0 0,3 0 1 15,-3 6-1-15,3-1-1 0,0 5 0 16,1 6-1-16,1 3 1 0,-1 9-2 15,0 5 4-15,0 5-2 0,-1 3 1 16,0 7 0-16,-3 4 1 0,3 4 4 0,0 3-3 16,-3 7 3-16,6 0-5 15,-2 5-2-15,0-1 4 0,2 0-3 16,0-4 2-16,1-7-1 0,0-6 2 16,0-4 5-16,1-7-4 0,0-4 4 0,1-3-4 15,4-5-3-15,0-4 2 0,0-2-1 0,0-9 0 16,0 1-1-16,0-6 1 15,3-1 0-15,0 2-1 0,-2-6 1 16,2 2 0-16,-1-3 0 0,0 0 0 16,1 0 0-16,-3-4 0 0,3 3 1 0,0 0 0 15,0 0 0-15,7 0 1 0,3-3 0 16,5 0-1-16,8 0 0 16,4 0 1-16,5-6-2 0,8 2 0 0,6 1 0 15,9 1 0-15,6 1 0 0,5 1 0 16,5 0 0-16,1 1-2 0,6 4 2 15,3 4-1-15,3 1 1 0,1 3 0 16,-1 2-1-16,-4 0 0 0,-6 0-1 16,-6-1 0-16,-9-3 2 0,-8-1 0 15,-7-4 0-15,-9 0 1 0,-6-3-1 0,-11-3 0 16,-3 0 1-16,2 0-1 0,-6 0 0 16,-2 0 1-16,0 0-1 0,-5 0 0 15,3 0 0-15,2 0 1 0,-4-3 0 16,4 0-1-16,-3-3 1 0,3-2 2 15,-3-5-2-15,3-4 3 0,-2-3-3 0,-3-2 0 16,-1-6 0-16,1-5-1 0,-1-5 2 16,1-9-2-16,-1-9-4 0,0-11 3 15,-2-9-4-15,2-9 5 16,-3-4 2-16,-3 1 1 0,0 3 0 0,-3 7 0 16,-7 8-2-16,-5 7 4 0,-2 8-1 15,-3 8 2-15,1 6 0 0,-1 8-2 16,2 10-5-16,5 8-8 0,-1 8-29 15,-5 7-75-15,-1 8-163 0</inkml:trace>
  <inkml:trace contextRef="#ctx0" brushRef="#br0" timeOffset="306279.8286">19111 14002 476 0,'0'0'26'0,"0"0"-6"16,0 0-4-16,0 0-8 0,3-110-7 0,10 66 2 16,5-6-7-16,3-8 6 0,2-5 3 15,-1-3-3-15,-3-2 4 0,-2 4-2 16,-7 3 3-16,0 8-2 0,-6 4 3 16,-1 7-5-16,-3 2-3 0,0 6 3 15,0 3-5-15,0 5 4 0,0 8 1 16,-4 3-1-16,2 5 1 0,1 5-2 15,-1 0 0-15,0 0 0 0,0 0 0 16,1 2-1-16,0-2 1 0,1 5-2 16,-2-1-1-16,2 1-1 0,0 0 0 0,-6 0 0 15,-3 2 2-15,-8 10 1 16,-3 7-1-16,-6 2 2 0,-2 5-2 0,-5 0 2 16,-2 2 3-16,-5 4-3 15,1-1 3-15,-2 1-4 0,1-3-1 0,5-2 1 16,3-4 0-16,5-4-1 0,9-5 1 15,4-5-1-15,5-3 2 0,5-4 0 16,3 1 2-16,1-3 2 0,-2 0-2 16,2 0-2-16,3-11 0 0,10-7-2 15,9-8 1-15,8-1 1 0,6-5 1 0,9-2-3 16,3 0-3-16,1-1 4 0,-1 0-6 16,-4 3 5-16,-6 3 2 0,-5 3-1 15,-8 5 1-15,-9 6 1 0,-6 8-2 16,-6 3 0-16,-4 4-3 0,0-1 1 15,0 1-2-15,2 0-1 0,2 0 1 0,2 1 1 16,4 10 0-16,0 7 3 0,-1 5-1 16,4 4 1-16,-2 8 5 0,3 5-4 15,4 5 2-15,2 8-4 16,4 10-7-16,5 6-12 0,7 9-26 0,4 5-42 16,4 2-150-16</inkml:trace>
  <inkml:trace contextRef="#ctx0" brushRef="#br0" timeOffset="306789.0282">20146 14201 439 0,'0'0'23'0,"-26"-85"-6"0,16 40-1 15,0-4-2-15,0-1-8 0,1-4-5 16,2-6-1-16,1-5-3 0,-1-6 4 15,3-4 0-15,-1-2-1 0,4 0 2 16,1 5-1-16,0 7 1 0,0 7-2 16,0 7-4-16,0 7 3 0,0 7-3 0,0 13 5 15,-3 4-1-15,1 10 1 0,1 3-1 16,0 3 0-16,1 4-6 0,0-1 1 16,0 1-2-16,-5 0 1 0,-5 4 5 15,-3 8 0-15,-6 7 1 0,2 5 1 16,-6 1 2-16,-5 6-1 0,-3 1 0 15,-6 0 0-15,-3-2-4 0,-3 0 2 16,-1-3 0-16,2-2 3 0,3-4-3 16,6-4 3-16,8-5-2 0,9-5 1 15,6-2 3-15,6-3 0 0,1 1 5 0,3-3-1 16,0 0 0-16,6-12-4 0,11-10-2 16,11-5-2-16,5-5 0 0,5-4-1 15,5-2-5-15,-1-3 4 0,1-2-3 16,0 2 4-16,-2 2 1 0,-3 4 0 15,-5 5 3-15,-7 7-1 0,-7 6 0 0,-11 7-2 16,-3 8-5-16,-5 2-2 0,3 0 0 16,1 6-1-16,5 12 4 0,-2 14 2 15,-3 12 3-15,-1 11-3 16,2 10 2-16,-2 11-3 0,3 11-14 0,3 6-13 16,3 5-41-16,5 0-76 0,3-5-91 15</inkml:trace>
  <inkml:trace contextRef="#ctx0" brushRef="#br0" timeOffset="307297.9304">20839 13995 493 0,'0'0'17'0,"6"-108"-3"0,-6 51-6 16,0-4 0-16,0-3-3 0,-2-2-2 15,-4-5 0-15,1 1-2 0,-1 4 1 16,0 0-2-16,0 4-1 0,0 6 0 16,0 5-3-16,1 7 3 0,2 3 1 0,-1 7 1 15,2 11-1-15,-1 3 0 0,2 8 2 16,-1 6-2-16,2 0 0 16,0 6-4-16,-1-1-4 0,1 1 0 0,-4 0 0 15,-8 2 3-15,-1 13 4 0,-8 4 1 16,-2 6-1-16,-4 2 2 0,-6 5-3 15,-3 0 3-15,-5 1 3 0,-1 2-3 0,-4-1 4 16,0-4-4-16,-2-1-1 16,3-5 2-16,2-5 2 0,8-3 1 15,11-5 1-15,11-7 1 0,7-1 2 0,6-3 3 16,-6 0-2-16,3 0-1 0,3-11-5 16,0-7-3-16,18-6 0 0,10-11-2 15,10-1-5-15,7-4 5 0,3 1-4 16,2-3 4-16,1-1 4 0,-2 3-3 15,-1-2 1-15,-3 3 0 0,-5 3 1 0,-4 8-1 16,-7 5-1-16,-10 8-3 0,-3 10-1 16,-5 5-1-16,-2 12 1 15,1 15 1-15,-3 14-1 0,-4 14 2 16,-3 10 4-16,0 13-8 0,-1 7-3 0,-2 7-14 16,3 5-26-16,3 5-27 0,9-5-35 15,5-3-103-15</inkml:trace>
  <inkml:trace contextRef="#ctx0" brushRef="#br0" timeOffset="307815.3723">21324 14183 257 0,'0'0'70'0,"0"0"-3"0,0 0-14 0,0 0-14 15,0 0-12-15,0 0-12 0,0 0-1 16,0 0-1-16,49-104 1 0,-47 69-3 15,1-5 0-15,-3-7-5 0,0-5-6 16,0-8 1-16,0-10-3 0,-5-5 1 16,0-10 4-16,-1 0-3 0,-1 1 1 0,2 3-1 15,-1 7-3-15,1 7 2 0,2 8-3 16,0 10 3-16,0 8 2 0,2 14-2 16,-2 4 2-16,2 10 0 0,1 8-2 15,0 1-1-15,0 4-1 0,0-2-2 16,0 2 1-16,0-1 0 0,-1-1 1 15,1 0 0-15,0 1-1 0,0 1 3 16,0-2 1-16,0 2-1 0,0 0-1 16,-2 0 1-16,-1 0-1 0,-6 8 2 15,-4 8 1-15,-8 7 0 0,-8 5 0 0,-6 2 1 16,-10 4 2-16,-3 2 0 0,-6 0 0 16,0-1-2-16,3-3-2 0,4-5 3 15,10-4-1-15,7-6 1 0,11-7 1 16,9-5 3-16,7-2 1 0,3-3 5 15,-3 0-1-15,0-2-4 0,3-11-4 0,2-12-3 16,18-5-4-16,16-12 3 0,11-5-5 16,10-2 5-16,9 1 1 15,2-2-2-15,-2 3 2 0,-2 2-2 16,-5 8 1-16,-7 6 0 0,-7 11-1 0,-11 11-2 16,-6 9 0-16,-6 12 0 0,-2 19-1 15,-5 15 3-15,-4 12-2 0,-4 14 1 16,-7 13-25-16,0 10-92 0,0 7-149 15</inkml:trace>
  <inkml:trace contextRef="#ctx0" brushRef="#br0" timeOffset="313542.0896">6213 8424 112 0,'0'0'6'0,"0"0"-2"0,0 0-2 0,0 0-1 15,0 0 0-15,0 0-1 0,0 0 0 16,0 0-1-16,0 0 0 0,-11-9-3 15,8 9 1-15,3-1-3 0,0 1 1 16,-1-2 0-16,1 2 3 0,-2-1 0 16,2 1-1-16,-1 0 2 0,1 0-3 0,-2 0 1 15,2 0-1-15,-1 0 0 0,1 0-2 16,-2 0 1-16,2 0-3 0,-1 0-2 16,1 0-1-16,-2 0-1 0,2 0-1 15,-1 0 1-15</inkml:trace>
  <inkml:trace contextRef="#ctx0" brushRef="#br0" timeOffset="313697.3176">6213 8424 0 0,'-36'-7'3'15,"32"7"-2"-15,4 0 0 0,-1 0 0 0,-1 0 3 16,1 0 0-16,-1 0 2 0,2 0 2 16,-1 0-3-16,1 0-2 0,-2 0-1 15,2 0 1-15,-1 0-5 0,1 0-1 16,-2-2-4-16,2 2-5 0,-1 0 0 15,1 0 7-15</inkml:trace>
  <inkml:trace contextRef="#ctx0" brushRef="#br0" timeOffset="313781.1467">6154 8412 11 0,'0'0'13'15,"0"0"-2"-15,0 0-2 16,0 0-3-16,0 0-5 0,0 0-2 0,0 0-6 16,0 0-10-16,0 0-9 0</inkml:trace>
  <inkml:trace contextRef="#ctx0" brushRef="#br0" timeOffset="350476.5184">6458 6415 99 0,'0'0'14'0,"0"0"-2"16,0 0-2-16,0 0-3 0,0 0-1 15,0 0 2-15,0 0-2 0,0 0 1 16,0 0 3-16,0 0-1 0,-2 0 3 15,2 0 6-15,0 0-2 0,0 0 3 16,0 0-4-16,0 0-5 0,0 0-4 0,0 0-2 16,0 0-1-16,0 0-1 0,0 0-2 15,0 0-2-15,0 0-1 0,0 0 1 16,0 0 1-16,0 0-2 0,0 0 3 16,0 0 0-16,0 0 2 0,0 0-1 15,0 0 0-15,0 0-1 0,0 0 0 16,0 0 0-16,0 0 0 0,0 0 1 15,0 0-2-15,0 0-4 0,0 0-5 16,0 0-14-16,0 0-18 0,0 0-44 16,0 0 2-16</inkml:trace>
  <inkml:trace contextRef="#ctx0" brushRef="#br0" timeOffset="351245.8166">6890 7438 188 0,'0'0'15'0,"0"0"-4"15,0 0-1-15,0 0-3 0,0 0-3 16,0 0 0-16,0 0-2 0,0 0 2 15,0 0 0-15,0 0 4 0,0 4 0 16,0-4 2-16,0 0 3 0,0 0 0 16,0 1 5-16,0-1-2 0,0 0 1 0,0 2 1 15,0-2-1-15,0 0-4 0,0 0 0 16,0 0-3-16,0 2-1 0,0-2-1 16,0 0-3-16,0 0-2 15,0 0-1-15,0 1-2 0,-3-1 1 0,3 0 0 16,0 0-1-16,0 0 1 0,0 2-1 0,0-2 0 15,0 0 0-15,0 0 2 16,0 0-2-16,0 0 2 0,0 0 0 16,0 0 1-16,0 0 2 0,0 0 1 15,0 0 2-15,0 0 1 0,0 0-1 0,0 0 0 16,0 0-3-16,0 0-3 0,0 0-1 16,0 0 0-16,0 0-1 0,0 0 1 15,0 0-1-15,0 0 0 0,0 0 0 16,0 0-1-16,0 0 2 0,0 0-2 15,0 0 2-15,0 0-1 0,0 0-1 0,0 0 2 16,0 0-2-16,0 0-3 16,0 0-12-16,0 0-36 0,0 0-93 15,0 0-96-15</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8:38:00.945"/>
    </inkml:context>
    <inkml:brush xml:id="br0">
      <inkml:brushProperty name="width" value="0.05292" units="cm"/>
      <inkml:brushProperty name="height" value="0.05292" units="cm"/>
      <inkml:brushProperty name="color" value="#FF0000"/>
    </inkml:brush>
  </inkml:definitions>
  <inkml:trace contextRef="#ctx0" brushRef="#br0">4101 2507 167 0,'0'0'15'0,"0"0"1"16,0 0 1-16,0 0 1 0,0 0-2 16,0 0-1-16,0 0 1 0,0 0-2 15,0 0 2-15,0 0 0 0,14-41 1 16,-14 34 4-16,3 2-1 0,-3 1 2 16,0-7-4-16,0 2-5 0,-6-3-3 0,-5-3-5 15,-1 1-1-15,-4 2-3 0,0 1 1 16,-4 1 1-16,-3-1 0 0,1 2 1 15,-1 0 0-15,0-1 3 16,8 5-1-16,-2 0-1 0,7 2-1 0,4 1-4 16,-5-1 2-16,6 2-2 0,1-1 0 15,-2 2 0-15,6 0-2 0,0-1 2 16,0 1-4-16,-1 0-1 0,-1 0-4 16,2 0 0-16,-1 0 0 0,1 0 2 15,0 3 3-15,0 11 2 0,0 5 2 0,0 7 0 16,1 3 1-16,2 1 0 15,3 2 1-15,-3 1-2 0,1 6 0 16,-2 1 12-16,1 6-3 0,-2 4 2 16,1 4-2-16,-2 3-10 0,1-1 0 0,-1 2 0 15,0-1 1-15,0 0-1 0,0-3 1 16,0-2-1-16,0-2 1 0,0-2 5 16,0 2-1-16,0 2 1 0,4 0-2 15,-4 4-2-15,0-1 0 0,3-1-1 16,-3 1 0-16,3 0-2 0,0 5 2 0,0 4 3 15,1 1 1-15,-1 0 0 0,0 1-2 16,0-3-2-16,-3-5 0 16,3-2-2-16,-3-4 2 0,4-4 0 0,-3 0 0 15,1-4 0-15,1 0 1 0,-2-2-3 16,1-1 3-16,-1-1 3 0,1-1 0 16,-1-1 2-16,-1 0-4 0,3 0-3 0,-3 5 1 15,3 1-1-15,-3 2 1 16,3-2 0-16,-2 3 0 0,-1 1 0 15,0-3 2-15,0-1-1 0,0-1-1 0,0-4 0 16,0-1 0-16,0 0 5 0,0-2-2 16,2-1 1-16,-2-3-2 0,1-1-2 15,-1-4 1-15,0-1 0 0,0-1 2 16,0 2-2-16,0 0 2 0,0 0-2 16,0 1 1-16,0-1-2 0,0-2-1 15,0 1 2-15,0-7 0 0,0-1-1 0,0 0 3 16,0-6-3-16,0 5 0 15,0-6 0-15,0 2 1 0,0-1 0 16,0 2-1-16,0 0 1 0,0-1 0 0,0 1 1 16,0-1 0-16,0-1-1 0,0-5 0 15,0 3 0-15,0-4 0 0,0-2 0 16,0 3 1-16,0-3-2 0,0 3 1 16,0-2-2-16,0 2 1 0,0-1 0 15,0 0 1-15,0 0 2 0,0 0-2 0,0-6 4 16,0 0-5-16,0 0 3 0,0 2 0 15,3-1 2-15,-3 1-2 0,0-1 0 16,0 1 0-16,0-1-1 0,0 1 0 16,0-1 1-16,0 1 2 0,0 0-2 15,0-1 1-15,0 0 0 0,0 0 0 16,0 1-1-16,0 0 2 0,0-2-5 16,0 0 3-16,0 1-5 0,0-1 3 15,0 2 5-15,0-2-5 0,0 1 3 16,0-1-4-16,0 0-4 0,0 2 6 0,0-2-1 15,0 0-2-15,0 0 4 0,0 2-7 16,0-2-2-16,0 0-12 0,0 0-33 16,1-2-62-16,4-18-142 15</inkml:trace>
  <inkml:trace contextRef="#ctx0" brushRef="#br0" timeOffset="1109.1759">3729 2495 294 0,'0'0'41'0,"0"0"-6"15,0 0-2-15,0 0-3 0,0 0-1 0,0 0-5 16,0 0-3-16,0 0-6 0,0 0-4 16,-52-29-3-16,52 29-4 0,-1 0-3 15,-1 0-2-15,1 0-4 0,1 0-3 16,-2 0 1-16,2 0 1 0,0 0 4 16,5 5 2-16,6 7 0 0,5 5 0 15,1-1 0-15,-2 3 0 0,2-1 12 16,-1 2-11-16,0 1 10 0,4-3-4 0,-4 2-7 15,1-4 9-15,-2-4-9 0,-3-1 0 16,2-5 1-16,-2 0-1 0,-4-4 1 16,8 1 1-16,-7-2-2 0,4-1 0 15,-3 0 3-15,-3-1 0 0,5-7 1 16,-5-2 1-16,3-5-2 0,-3-3-8 16,-1-2-6-16,0 4 4 0,-3-2-5 15,-2 6 11-15,1-2 0 0,-2-5-1 16,1 7 0-16,1-8-5 0,-2 8-2 15,1-2-12-15,-1 0-18 0,0 8-25 0,2 0-42 16,-2 6-86-16</inkml:trace>
  <inkml:trace contextRef="#ctx0" brushRef="#br0" timeOffset="2095.6899">3992 5306 277 0,'0'0'47'15,"0"0"2"-15,0 0-9 0,0 0-6 16,0 0-4-16,0 0-4 0,-78-16-7 16,74 14-5-16,-1 2-7 0,-2-2-5 15,3 2-2-15,-2-1-1 0,2 1-1 16,4 0 0-16,-2-1 0 0,2 1 0 15,-1 0-1-15,-2 0 2 0,3 0-2 0,-3 0-1 16,3 0-2-16,-3 0 0 0,3 0 0 16,0 0-1-16,0 0-3 0,-1 0-1 15,1 0-6-15,-2 0-3 0,2 0-5 16,-1 0-8-16,1 0-3 0,-2 0-11 16,2 1 1-16,0 7 5 0,-2-2 7 0,2 0 10 15,-2 5 11-15,1-6 9 0,-1 0 6 16,2 1 5-16,-4-3 3 15,4 2 6-15,-3-2 4 0,0 2 7 16,0-4 6-16,0 2 5 0,0 0 1 0,0 0 0 16,3-3-7-16,-1 0-4 0,1 0-3 15,-3 0-2-15,2 2 2 0,-2-2-2 16,3 0-4-16,0 0-5 0,-3 0-5 16,3 1-6-16,0-1-2 0,0 2-2 15,0 2 0-15,0 7 3 0,0 6 1 0,6 6 1 16,1 4 0-16,0 0-1 15,2 1 0-15,2 1 0 0,-2 1 0 16,1-1-2-16,-1-2 2 0,2-3-2 16,0-3-1-16,-4-1 0 0,3-7 0 0,-3-1 0 15,-1 1 0-15,1-6 1 0,5 3-3 16,-8-4 1-16,6-4-1 0,0 2 1 16,-1-4 1-16,7 0 1 0,1-6 0 15,5-7 0-15,-3-4 1 0,1-5-2 16,0-2 0-16,-1-2 0 0,-2-2-1 0,-2 1 2 15,1 0-1-15,-5-1 2 0,1 4-2 16,-2 0 1-16,-3 4-1 16,-1 5 0-16,-3 0 1 0,0 6 1 0,-3 4 0 15,0 1 2-15,0 4-1 0,0-2 0 16,0 2 0-16,0-1 0 0,0-1 0 16,0 1-3-16,0-1 0 0,0 2-3 15,-6 10 1-15,-4 9-1 0,-4 10 0 16,3 6-2-16,1 3-3 0,6 0-18 15,4 3-37-15,0-3-86 0,3-5-102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10:12:11.087"/>
    </inkml:context>
    <inkml:brush xml:id="br0">
      <inkml:brushProperty name="width" value="0.05292" units="cm"/>
      <inkml:brushProperty name="height" value="0.05292" units="cm"/>
      <inkml:brushProperty name="color" value="#FF0000"/>
    </inkml:brush>
  </inkml:definitions>
  <inkml:trace contextRef="#ctx0" brushRef="#br0">9000 10950 273 0,'0'0'29'0,"0"0"-8"16,0 0-8-16,0 0-6 0,0 0-2 0,0 0-5 15,0 0-4-15,0 0 1 0,0 0 0 16,0 0 2-16,-19 6 1 16,19 14 1-16,0 5 2 0,0 4-1 15,0 3 3-15,3 0-1 0,0 4 1 0,1 1 3 16,-1 1-2-16,2 3 1 0,-4 0-2 16,-1 0 0-16,0 0 1 0,0-3-2 15,0-1 0-15,0-1-2 0,-3-4 0 16,-1-2-1-16,1-4 0 0,0-9 1 15,0-8-1-15,3-2 4 0,0-7 8 0,-3 0 11 16,3 0 12-16,0 0-2 16,-3 0-9-16,-2-7-12 0,-1-11-11 0,-3-9 0 15,3-3 0-15,5-4 0 16,-2-5-1-16,-1-2 0 0,4-3-1 0,0-1 1 16,0 0-2-16,4-3-3 0,0 0 2 15,2-1-2-15,3 1 4 0,0-1 1 16,2 0-1-16,1 0 1 0,2 4-2 15,-1 3 2-15,3 4-1 0,-2 5 1 16,2 4 0-16,-1 3 1 0,-2 5-4 0,3 2 2 16,-3 4-1-16,1 2 0 0,-1 2 0 15,-3 5 0-15,5 1-1 0,-6 1 1 16,5 3-1-16,2 1 0 0,1 0 0 16,-1 0-2-16,-3 1 1 0,0 6 1 15,-3 3-1-15,0-1 0 0,-2 3 2 16,-4 0-2-16,3-3 2 0,-4 8-1 15,-3-2 2-15,0 1-1 0,-3 6 0 16,-7-2 1-16,-3-1 0 0,-3 3 0 16,-4-3 1-16,-3 2-1 0,-2 1 1 0,-2-2 0 15,-1-2 0-15,-2-2 0 0,1 0 1 16,-1-4-2-16,3-2 0 0,1 0 0 16,8-7 1-16,3 4 0 15,5-4-1-15,6-1-1 0,-1-1 0 0,1 1-2 16,1 1 2-16,-3 3-2 0,-1 1 1 15,4 2 0-15,2 5 1 0,1 3-2 16,3 4 3-16,8 0 0 0,4 2 3 16,3 0-2-16,4 4 1 0,4 2 3 15,5 4-3-15,2 2 4 0,4 2-3 0,1 3-3 16,3 0 1-16,-1 1-1 0,0 2 0 16,-2-4 1-16,-2-4-1 0,-2-3 1 15,-4-5 0-15,-3-6 1 0,-1-4 1 16,-3-5 0-16,-8-4 1 0,-4-3 1 15,-2-4 0-15,-4 1 3 0,-1-2 1 0,2 1 1 16,-6-1 2-16,3 0-5 0,2 0-3 16,-2-1-2-16,0-1-6 15,-3-4-17-15,0-1-49 0,0-7-194 16</inkml:trace>
  <inkml:trace contextRef="#ctx0" brushRef="#br0" timeOffset="881.1705">10154 11064 261 0,'0'0'40'15,"0"0"-7"-15,0 0-7 0,0 0-4 16,0 0 1-16,0 0-3 0,0 0 1 16,0 0-5-16,0 0-2 0,-16 1-2 15,15-1-5-15,-1 0 0 0,1 0-4 0,-1 0-4 16,1 0 2-16,1 0 0 15,-2 0 0-15,2 0 2 0,-1 0-2 16,1 0 1-16,-2 0-1 0,2 0-1 16,0 0 0-16,0 0 0 0,0 0 2 0,0 0 1 15,0 2 3-15,2-2 0 0,11 0 0 16,10 0-2-16,7-2 0 0,2-2-1 16,3-2 0-16,4 1-1 0,1-2-1 15,-2 0 0-15,0 3 0 0,-5 0-2 16,-10 1 1-16,-1 1 1 0,-11 0-1 15,-5 2-1-15,3 0 0 0,-5 0-2 16,2 0-1-16,-2 0-2 0,2 0-3 16,-6 0-5-16,0 0-4 0,0 0-9 15,0 2-16-15,0 8-20 0,-1 0-17 0,-7 2-42 16</inkml:trace>
  <inkml:trace contextRef="#ctx0" brushRef="#br0" timeOffset="1152.1317">10138 11323 436 0,'0'0'32'15,"0"0"-13"-15,0 0-8 0,0 0-3 16,0 0-1-16,0 0-2 0,0 0 3 15,0 0-1-15,82-4 0 0,-44-1-1 16,4 2-2-16,-2 2-3 0,-3 0-1 16,-4 1-1-16,-4 0-2 0,-8 0 0 0,-3 0 0 15,-7 0-3-15,-2 0-4 0,4 1-6 16,-3-1-14-16,3 1-27 0,-1-1-25 16,5 0-58-16</inkml:trace>
  <inkml:trace contextRef="#ctx0" brushRef="#br0" timeOffset="2746.5027">12161 10850 189 0,'0'0'36'15,"0"0"1"-15,0 0 2 0,0 0-4 16,0 0-5-16,0 0-7 0,0 0-7 0,0 0-7 16,0 0-8-16,-9-29-5 0,9 29-5 15,-1 0-2-15,1 0 4 0,0 2 4 16,0 12 3-16,0 11 0 0,0 7 1 16,0 3-1-16,1 1 1 0,2 2 0 15,0 0 2-15,0 0-2 0,0 0 2 0,0-1 4 16,-3-1-2-16,0-1 3 15,0-3-2-15,-3-2-1 0,-3-1 0 16,2-4-2-16,1-9-1 0,-1-5-1 16,2-3 0-16,1-3 3 0,-1 0 3 0,2 0 13 15,0-5 4-15,-1 0 2 0,-2 0-5 16,-3-8-11-16,-3-11-5 0,-2-6-2 16,4-5-3-16,1-7-3 0,1-6 2 15,1-2-5-15,4-7 5 16,0-4 1-16,0-2-1 0,0-2 3 0,0 1-1 15,0 1 0-15,6 6 0 0,0 5 0 16,0 5 1-16,2 2 0 0,2 5-3 16,-1 1-4-16,4 1 4 0,0 4-4 15,2 4 4-15,0 2 1 0,0 3 0 0,7 2-1 16,-1 4 0-16,4 1 0 0,0 2-2 16,1 3 3-16,1 1-1 0,-4 4-1 15,3 0 0-15,-7 3 0 0,4 0 1 16,0 3-1-16,-2 4-1 0,0 4 1 15,-1 0-1-15,-2 1 1 0,-2 2 0 16,-3 1 1-16,-2 2 0 0,-4 1-2 0,-2 3 3 16,-4 2 5-16,-1 2-5 15,0 5 3-15,-10 2-3 0,-3-1-1 16,-4 2 2-16,-6 3 0 0,-6-4 1 0,-3-1-1 16,-3 0-1-16,-3-7 1 0,2-1 0 15,-1-6-1-15,4-1 3 0,2-5-3 16,4-2 1-16,9-5 1 0,7-2 1 15,7-1 3-15,4-1 1 0,-2 0-2 16,2 0 1-16,-1 0-4 0,-1 0-5 0,1 0-2 16,-1 0 2-16,1 0-1 15,1 0 4-15,0 6-1 0,10 5 0 16,9 4 0-16,7 7 0 0,1 0-2 0,5 3 3 16,0 0 0-16,1 3 2 0,0-3-2 15,1 2 1-15,-3-2 0 0,-2-1-1 0,-4-1 5 16,-3-2-4-16,-4 0 3 15,0-1 0-15,-5-3-4 0,1-2 0 16,-5-6-1-16,0 3-1 0,-5 0 1 16,2-4-2-16,2 6-4 0,-5-5-14 0,-1-5-32 15,1 3-34-15,-3-7-138 0</inkml:trace>
  <inkml:trace contextRef="#ctx0" brushRef="#br0" timeOffset="3068.0222">12939 11125 376 0,'0'0'38'16,"0"0"-11"-16,0 0-10 0,0 0-12 15,0 0-5-15,0 0-5 0,0 0 2 16,0 0-1-16,0 0 4 0,0 0 1 15,13 17 0-15,-1 5 8 0,1 4-4 0,-2 3 5 16,-1-1-4-16,1 4-1 16,0 0-1-16,-1-2 1 0,-1-2 0 15,1-1-2-15,-1-5 2 0,-5-5-2 16,2-3 1-16,-3-4-2 0,-2-5 2 0,2 4-3 16,-2-2 3-16,1-2-3 0,-1 1 1 15,-1-6-2-15,0 0-1 0,0 0-3 16,2 1-7-16,-2 0-29 0,4-1-113 15,3-4-93-15</inkml:trace>
  <inkml:trace contextRef="#ctx0" brushRef="#br0" timeOffset="3422.783">13842 10657 440 0,'0'0'32'0,"0"0"-9"0,0 0-4 0,0 0-8 16,0 0-7-16,0 0-5 0,0 0-3 16,0 0-1-16,0 0 3 0,0 0 1 15,-18-11 1-15,21 31 0 0,3 6-1 16,0 1 2-16,-1 4-1 0,1 2 2 0,-3 5-1 15,0 3 0-15,0 1 2 16,-2 3-1-16,1-3-1 0,-1-1 2 16,-1 0-3-16,2-3 2 0,-2 0 3 15,0-3-4-15,0 0 3 0,0-5-5 0,0-4-1 16,0-7 0-16,3-2-3 0,-2-5-3 16,-1-6-12-16,0 1-21 0,0-7-18 15,0 0-25-15,0 0-94 0</inkml:trace>
  <inkml:trace contextRef="#ctx0" brushRef="#br0" timeOffset="3615.7987">13517 11060 388 0,'0'0'42'15,"0"0"-14"-15,0 0-14 0,0 0-8 16,0 0-6-16,0 0-1 0,0 0 2 15,83-12 0-15,-37 12 0 0,8 4-1 16,0 2-2-16,3 0-3 0,1 0-3 0,3-1-19 16,-2-1-33-16,-1-3-66 0,-2-1-102 15</inkml:trace>
  <inkml:trace contextRef="#ctx0" brushRef="#br0" timeOffset="4286.3491">14534 10736 388 0,'0'0'45'0,"0"0"-8"0,0 0-12 15,0 0-9-15,0 0-9 0,0 0-8 16,0 0-3-16,0 0-2 0,0 0 2 16,-10-33 3-16,10 47 0 0,0 8 0 15,0 10-1-15,1 3 2 0,4 1-3 16,-2 5 3-16,-2 2 0 0,3-2 0 15,-2 0 0-15,-2-5 0 0,0-1 0 16,0-4 2-16,0-4-1 0,-2-4 2 16,-2-7 2-16,3 0-2 0,-2-6 4 15,1-5 3-15,2-1 8 0,0-4 2 0,-3 0-6 16,0-11-2-16,-2-8-12 0,-1-8 1 16,6-7 2-16,0-6-3 0,0-5 1 15,0-7 0-15,4-5 0 0,3-2-1 16,-1-2 2-16,0 2-1 0,0 3 0 15,0 2-1-15,2 4-3 0,1 5 2 16,0 4-2-16,2 6 3 0,-1 5 0 0,2 5-2 16,5 4 2-16,-2 5-1 15,2 3 1-15,-4 4-1 0,3 6-1 16,0 3 0-16,4 0-1 0,5 6 2 0,-1 4 0 16,-3 4 1-16,0 3-1 0,-1-1 1 15,-2 4-1-15,-2 2 0 0,-5 0 0 16,-2 3 0-16,-2 2 4 0,-7 2-4 15,0 1 3-15,-4 1-2 0,-8-1-3 16,-2 0 2-16,-5-3 1 0,-1-1-1 0,-2-3 0 16,-1-4 1-16,1-3 0 0,2-4 1 15,6-5 0-15,-2-1 0 16,6-3 1-16,4-3 2 0,-6 0 1 16,7 0 1-16,-1 0-4 0,1 0 1 0,5 0 0 15,-1 0-2-15,1 0-1 0,-2 0-3 16,1 0-1-16,1 0 2 0,0 0-2 15,0 7 2-15,9 6 1 0,5 8 0 16,4 4 0-16,3 4 1 0,2 2-2 16,3 2 4-16,1-1-2 0,3 4 0 0,0-2 0 15,2-2 0-15,-2-2-2 0,-1-1 1 16,-4-2-3-16,-4 0-18 16,-6-4-20-16,-1-2-43 0,-6-9-107 15,-4-4-45-15</inkml:trace>
  <inkml:trace contextRef="#ctx0" brushRef="#br0" timeOffset="4676.6732">15127 10976 349 0,'0'0'27'15,"0"0"-7"-15,0 0-13 0,0 0-4 16,0 0-3-16,0 0-1 0,82-12 0 15,-59 24-1-15,-1 3 2 0,3 2 0 0,-1 1 2 16,1 2-1-16,-6-1 0 16,-2 3 0-16,-4-1-1 0,-1 0 3 0,-8 4-2 15,-4-1 3-15,0 2 3 16,-13 1 0-16,-3-1-2 0,-3-2 0 0,-1-3-2 16,-3-4 2-16,1-5 1 0,8-4 4 15,-2-4 4-15,6-3 4 0,4-1 3 16,-5 0 1-16,6 0-4 15,-1 0-2-15,2 0-5 0,4 0-3 0,-2 0-3 16,2 0-3-16,0-2-2 0,5-3 0 16,9-1 0-16,8 0-1 0,8 4 2 0,5 1-1 15,4 1 0-15,3 0-2 0,-1 0 0 16,-2 4-2-16,-1 4-4 0,-3 0-4 16,0 3-29-16,-3 0-2 0,-2-2-43 15,-1-2-49-15,-3-4-88 0</inkml:trace>
  <inkml:trace contextRef="#ctx0" brushRef="#br0" timeOffset="4982.7882">16220 10566 543 0,'0'0'34'0,"0"0"-14"0,0 0-4 15,0 0-8-15,0 0-2 0,0 0 0 16,0 0-4-16,0 0-3 0,0 0-1 16,0-62-3-16,0 62 3 0,0 0 0 15,0 10 3-15,0 9 3 0,3 8-4 0,1 2 4 16,-1 3-5-16,0 1-2 0,-1 4 2 16,-2 2-1-16,0 2 2 0,0 5-2 15,-5 1 2-15,1 0-2 0,-2 0 1 16,2-2-1-16,-2-4-1 0,3-3-3 15,2-5-3-15,-1-5-4 0,2-9-6 0,0 0-2 16,0-7-9-16,0-6-12 0,2 5-20 16,1-7-31-16,0 1-128 15</inkml:trace>
  <inkml:trace contextRef="#ctx0" brushRef="#br0" timeOffset="5164.1985">16035 11000 486 0,'0'0'20'0,"0"0"-10"0,0 0-4 15,0 0-6-15,0 0-3 0,0 0 0 0,0 0-1 16,97-27-2-16,-55 22-7 16,7 2-2-16,2-4-26 0,5 3-33 0,2-4-73 15</inkml:trace>
  <inkml:trace contextRef="#ctx0" brushRef="#br0" timeOffset="5744.7169">16833 10674 408 0,'0'0'54'0,"0"0"-5"16,0 0-15-16,0 0-9 0,0 0-12 16,0 0-6-16,0 0-9 15,0 0-3-15,0 0 0 0,3-39 0 0,-3 39 2 16,0 2 2-16,0 16-3 0,0 8 3 15,0 11-1-15,0 2 2 0,0 3 0 16,-4 1 1-16,-3 3-1 0,-2-1 1 16,2-2-1-16,-3-4 1 0,1-4-2 15,0-5 1-15,3-8 1 0,2-6 1 0,0-5 0 16,3-6 1-16,-1 1 5 0,2-6 7 16,-1 0 2-16,1 0-4 0,0-2-2 15,0-14-8-15,0-12-1 0,3-10-2 16,2-6 2-16,1-4-3 0,0-4 2 15,0-3 0-15,-1 2 1 0,2 0-2 0,1 5 3 16,-1 2-3-16,2 4-2 0,1 5 2 16,0 5-5-16,0 5 4 15,3 4 1-15,-3 6-1 0,3 4-1 16,3 2 0-16,1 3 0 0,4 5 0 0,0 2 1 16,4 1-2-16,1 0 2 0,-1 9 1 15,-2 3-3-15,0 3 2 0,-6 2-1 16,-1 1 1-16,-4 4 3 15,-5 0-3-15,-4 4 3 0,-3 1-4 0,-9 1 0 16,-5-1 1-16,-11 0-1 0,-5 1 3 0,-5-2-2 16,-3-2 1-16,-2-4 1 0,4-4-1 15,1-4 0-15,5-2 0 16,8-6 0-16,5-1 1 0,4-3 0 16,3 0 0-16,-1 0 0 0,7-1 1 0,1-1-1 15,3 2 0-15,-3-2-1 0,3 2-1 16,0-1-1-16,0 1-1 0,0-1 1 15,0 1 0-15,12 1 1 0,4 11-1 16,7 7 0-16,0 5 0 0,1 5-4 16,1 6-10-16,4 2-25 0,3 5-35 0,-4-2-37 15,0 4-30-15</inkml:trace>
  <inkml:trace contextRef="#ctx0" brushRef="#br0" timeOffset="6230.8353">17338 11079 392 0,'0'0'24'0,"0"0"-8"16,0 0-5-16,0 0-1 0,0 0-1 15,74-80-4-15,-60 74 0 0,2 3-1 16,4 3-2-16,0 0-1 0,4 1-1 15,-4 7 0-15,0 1-1 0,-5 3 0 0,-2 1 0 16,-6-3 0-16,-1 3 1 0,-5 3-2 16,-1 2 1-16,-1 3 1 15,-5-2-1-15,0-5 0 0,-2-3 1 16,3-5 1-16,2-3 0 0,0 0 3 0,3-3-1 16,0 0 2-16,-1 0 0 0,1 0-1 15,-2 2 0-15,1-2-1 0,-2 0-2 16,3 0-2-16,-1 0-4 0,-1 0 1 15,1 0 0-15,-1 0-1 0,1 0 3 16,-1 0 1-16,0 6 4 0,0 0-3 0,1 6 5 16,1 3-4-16,0-3-1 0,0 5 1 15,0 0-1-15,1-7 0 16,5 7 1-16,-2-2-1 0,2-1 1 0,0 1 0 16,0-3 0-16,2 2 1 0,-2-6-2 15,1 5 0-15,-2-5 0 0,-2-5 0 0,0 1 3 16,-3-4 0-16,0 0 0 15,0 4 0-15,-12 1 0 0,-10 3-1 16,-10-2-3-16,-7-1-10 0,-8-4-39 16,-3-1-59-16,-3-1-137 0</inkml:trace>
  <inkml:trace contextRef="#ctx0" brushRef="#br0" timeOffset="6701.536">18292 10680 302 0,'0'0'61'0,"0"0"-5"0,0 0-9 15,0 0-9-15,12-82-12 0,-10 71-6 16,-2 5-8-16,1 1-2 0,-1 5-6 15,0-1-4-15,0 1-3 0,3 0-1 16,1 0 0-16,3 9 3 0,4 11 1 0,1 7-3 16,-1 7 3-16,-3 5-2 15,1 5 2-15,-3 5-1 0,-2 3 0 0,-3 2 1 16,-1 1 0-16,0-1-1 16,-2-1 0-16,-7-4 4 0,0-2-4 0,1-6-3 15,-1-4-9-15,0-5-13 0,2-5-8 16,1-9-16-16,-1-5-12 0,2-3-11 15,3-6-29-15,-8-3-90 0</inkml:trace>
  <inkml:trace contextRef="#ctx0" brushRef="#br0" timeOffset="6863.3331">18148 11033 344 0,'0'0'6'0,"0"0"-3"15,0 0 0-15,85-42-4 0,-41 36 1 16,8 1-4-16,4 4-2 0,2 0-3 16,0-1-14-16,-1 0-25 0,-3-1-149 15</inkml:trace>
  <inkml:trace contextRef="#ctx0" brushRef="#br0" timeOffset="7442.8162">19039 10713 487 0,'0'0'29'0,"0"0"-15"16,0 0-14-16,0 0-5 0,0 0-3 15,0 0 2-15,0 0 4 0,0 0 0 16,0 0 1-16,-3 81 1 0,3-42 0 16,-2 4 0-16,1 2 0 0,-1-1 0 15,-1-1 0-15,-1 1 3 0,1-5-5 16,-2-1 5-16,2-5 0 0,-2-1-2 15,2-10 3-15,2-9-4 0,1-5 1 16,0-8 5-16,-2 0 6 0,2 0 4 0,0 2 3 16,-1-2-6-16,-1-3-9 0,1-16-2 15,-2-9-5-15,0-14 3 16,2-2 1-16,-1-4-2 0,2-6 1 0,0-4-2 16,3-5 2-16,2 0-3 0,0 1 3 15,3 5 0-15,0 5 2 0,-1 6-2 16,1 3-4-16,-1 7 4 0,3 2-3 15,0 7 2-15,2 6 2 0,4 2-3 16,-2 6 1-16,6 2 0 0,2 4 0 16,1 3 0-16,2 3 0 0,2 1-1 0,-1 5 0 15,3 5-1-15,-1 5 1 0,-4 3 1 16,-2 1 1-16,-3 2-2 0,-7 1 4 16,-3 2-2-16,-6 0 2 15,-3 2-3-15,-3-2-2 0,-11 2 1 0,-7-3 0 16,-6 1 2-16,-9-2 0 0,-1-1 1 15,-4-3-1-15,-1-2 0 0,5-3-1 16,2-1 1-16,6-4 0 0,10-3 0 16,2 1-1-16,8-3 0 0,5-1-1 15,-2-1-1-15,5 4 1 0,1 5 2 0,0 7 0 16,1 6 1-16,10 1-1 0,7 4 0 16,4-1-1-16,4 8 1 0,4 0-1 15,3 1 0-15,3 0-3 0,4-1-10 16,0-1-34-16,0-2-44 0,-2-7-155 15</inkml:trace>
  <inkml:trace contextRef="#ctx0" brushRef="#br0" timeOffset="7947.6539">19767 10917 402 0,'0'0'2'0,"0"0"-6"0,0 0-2 16,0 0 0-16,0 0 5 0,0 0 2 16,0 0 3-16,2 82 1 0,-14-51-2 0,-7 4 2 15,-4 2-3-15,-4-1 1 0,-2-1 3 16,0-1-3-16,0-2 3 16,4-5-2-16,1-1-4 0,2-4 0 0,9-10 0 15,3-4 0-15,7-3 1 0,3-5 1 16,-1 0 0-16,1 0 1 0,-2 2-1 15,1-1 0-15,1 0-1 0,0-1 3 16,0 1-3-16,3-1 1 0,13 2-1 16,4-2 0-16,9 0-1 0,0 0 1 0,0-2-1 15,3-3-1-15,2-1 2 0,2-1 0 16,0 0-1-16,-1-2 0 0,-2 0 2 16,-2 0-4-16,-4-2 4 0,-1-1-1 15,-4 0 1-15,0-1-1 0,-5 0-3 16,-2-2 3-16,-3-1-3 0,-1 1 3 15,-3-3 0-15,-2 0-1 0,1-1 1 16,-1 0 2-16,-3 5 3 0,1-1 6 16,-1 6 6-16,-1 3 1 0,-1 1-3 15,-1 5-6-15,0-1-8 0,0 1-5 0,2 0-2 16,2 0-1-16,4 14 4 0,1 10 1 16,0 14 4-16,-3 9-1 0,-5 9 2 15,-1 8-4-15,-3 7-2 0,-7 7-1 16,-4 6-15-16,-5 3-1 0,-1-5-21 15,1-5-45-15,-1-10-148 0</inkml:trace>
  <inkml:trace contextRef="#ctx0" brushRef="#br0" timeOffset="9425.1267">12184 11912 254 0,'0'0'21'0,"0"0"-5"16,0 0 0-16,-16-37 1 0,15 33-1 15,1 4-5-15,-2-1-5 0,2 1-8 16,-1-2-4-16,1 2-2 0,-3 0 1 15,3 0 8-15,-3 12 1 0,-1 8 2 16,1 8-1-16,-1 1-3 0,1 3 0 0,0-1 0 16,0 4 1-16,0 0 0 15,3 0 1-15,0-1 0 0,0-3 0 0,0-4 1 16,0-7-1-16,0-2 1 0,3-4 2 16,3-5 1-16,4 2 4 0,3-6 3 15,3-2-1-15,6-3-1 0,2 0 1 16,8-5-5-16,1-4-2 0,6-2 0 15,3 0-2-15,6-1-2 0,2 2-1 0,1 1 1 16,-2 2-2-16,-1 1 1 0,-6 4 0 16,0-1 0-16,-6 3 0 15,-1 0 0-15,1 0 0 0,0 0 0 0,3 0 1 16,3 3-1-16,0 1 0 0,1 0-1 16,1 3 0-16,-2 0 0 0,-1 2 0 15,-3 2 0-15,1 3-2 0,-4 1 2 16,7 3 0-16,-3 2 0 0,1 0 1 15,5 2 0-15,3 1 0 0,8 0-1 16,5-2 1-16,9 0 0 0,6-3 0 0,1 1 0 16,5-4 1-16,2 0 4 15,0 0-5-15,6-1 4 0,1-2-3 16,6-1-1-16,4-2 2 0,1-3-2 16,7-1 0-16,1-2 0 0,4-1-1 0,0 0 1 15,-1-1 0-15,3 1 0 0,-1-2 2 16,-2 0-2-16,0 0 0 0,-2 0 2 15,-8 0-5-15,-3-5 3 0,-8 1-1 16,-5-4 1-16,-6-2-1 0,-6-1-3 16,0-1 4-16,-2-3-5 0,-2 1 5 0,-5-3-1 15,-1 1 1-15,-7-3 0 0,-4 0 0 16,-7-2 2-16,-5-5-1 0,-4-1 1 16,-3-2-2-16,-3-4 2 15,-2-1-1-15,-3-3 1 0,-4 1-1 0,-3-1 3 16,-6 0-2-16,-2 0 0 0,-4-2 1 15,-4-1 0-15,-1-1 0 0,-1-1-3 16,-2-4 3-16,0 1-1 0,0-3 2 16,0 0 1-16,0 1 3 0,0-2 3 15,0 4 2-15,0 3 4 0,0 1-4 0,0 9 0 16,0 10-6-16,1 9-3 0,0 8-2 16,-1 5-10-16,0-1-8 0,0 1-5 15,-5 4-36-15,-9 11-81 0,-6 10-105 16</inkml:trace>
  <inkml:trace contextRef="#ctx0" brushRef="#br0" timeOffset="10415.8444">14906 12995 298 0,'0'0'36'0,"0"0"-5"16,0 0-7-16,-2-81-5 0,1 69-5 0,1 1-3 15,-2 5 2-15,2 3 0 0,0 3 1 16,0-3-3-16,0 3-5 16,0-1-8-16,0 0-4 0,-1 1 1 0,-2 0 1 15,-3 13 3-15,2 6 0 0,-2 12 1 16,2 1 1-16,1 3 0 0,0 3-1 15,0 0 2-15,0 2 3 0,0 3-2 16,-1 0 2-16,1-1-3 0,0 1-3 16,2-1 2-16,-1-1-2 0,1 0 1 15,-1-3-1-15,1-1 1 0,-2-3 0 0,3-2 1 16,0-4-2-16,0-7 2 0,0-4-1 16,0-5 1-16,0-8 1 0,0 2 1 15,0-6 0-15,0 0 2 0,0 0 3 16,0 3 0-16,0-3 1 0,0 2-4 15,-3-2-1-15,-8 0-2 0,-4-6-1 16,-5-8 1-16,2 0-2 0,-3-4 1 0,-1-3-2 16,0 1 1-16,-1-1 1 15,-1 1-1-15,1-2 1 0,-1 1-1 16,1 1 0-16,2 0 1 0,2 3-1 0,-1 2 1 16,2 3-1-16,5 3 0 0,6 3 1 15,-3 1-1-15,9 2 0 0,-4 0-1 16,2 2-1-16,3 1-1 0,-1-2-3 15,1 2 0-15,0 0 2 0,0 0 1 16,0 0 1-16,10 2 2 0,7 5-2 0,6 2 2 16,-2 4 0-16,2-1-1 0,1-1 0 15,1 5 1-15,0-1-1 0,1-1 1 16,1 1 0-16,2-1 0 0,0-2-1 16,1-2 1-16,-1 0 0 0,3-2 0 15,0-1 1-15,0-1 0 0,2-3-1 16,0-2 1-16,-1-1-1 0,3 0 0 15,-3-6 1-15,-3-2-1 0,-1-2 0 16,-7 1 0-16,-2-3 2 0,-5 0 0 16,-5 1 0-16,-3 0-1 0,-2 2 2 15,-4-3-3-15,2 1 0 0,-3-1 0 0,0 0 1 16,0 1-1-16,0 1 1 0,0 5-1 16,0 1 0-16,0-1 1 0,-1 1-2 15,-1-1 0-15,1 1-2 0,1 4 0 16,-6 0-2-16,-6 0 2 0,-2 7 0 0,-8 8 2 15,2 8-1-15,-3 4 2 16,-2 5 0-16,2 5 0 0,0 3 1 0,-2-1-1 16,2 0-1-16,3-3 2 15,1-4-2-15,5-4 2 0,1-6-1 0,2 0 1 16,0-5-1-16,4-4 0 0,1-1-2 16,3-3-4-16,0 0-34 0,0 2-120 15,1-6-81-15</inkml:trace>
  <inkml:trace contextRef="#ctx0" brushRef="#br0" timeOffset="11355.41">18908 11990 229 0,'0'0'22'0,"0"0"-5"16,0 0-10-16,0 0-7 0,0 0-4 16,0 0-1-16,0 0 3 15,0 0 4-15,0 0 0 0,0 0 2 16,-24 51-1-16,15-19 2 0,-1 6 0 0,0 3-2 16,0 3 1-16,-1 0-1 0,2-1 0 15,0-4-1-15,2-6 0 0,1-2-1 16,2-10 3-16,1-3-1 0,1-6 1 15,2-5-1-15,0 3 3 0,0-5 2 16,3 2 9-16,4-1 3 0,6-6 1 0,10 0-3 16,5-1-8-16,8-9-4 0,3-3 0 15,3 0-4-15,1-3-1 16,1 1 1-16,-2 0 0 0,-3 0-2 0,-2 1 1 16,-2 4-1-16,-1 0-1 0,-4 3 1 15,0 4-2-15,1 1 1 0,-1 2 0 16,0 0-1-16,2 5 1 0,0 4-3 15,0 2 3-15,1 2 0 0,4 3 1 16,0-1-1-16,0 0 1 0,0 0-1 16,-3-1 1-16,0-4 1 0,-6 0-1 0,-6-5 1 15,-3-2 1-15,-8-1 2 0,1-2 0 16,8 0 2-16,-1-7-2 0,4-6 3 16,0-5-2-16,0-3 2 0,-1-6-2 15,-3-5-1-15,0-5 3 0,-5-4-1 16,-1-1-1-16,-3-2-1 0,-4 3-2 15,-1 3 0-15,-5 6-4 0,0 11-1 16,0 4-11-16,-5 9-22 0,-4 8-20 16,-8 0-71-16,1 9-95 0</inkml:trace>
  <inkml:trace contextRef="#ctx0" brushRef="#br0" timeOffset="12283.3138">20782 13915 307 0,'0'0'34'0,"0"0"-7"0,0 0-5 16,0 0 0-16,5-99-3 15,-1 72-1-15,1-4-5 0,-1-6 1 16,1-7-1-16,0-6-1 0,-2-4 0 16,0-4-1-16,-3 1 1 0,0-1-4 0,0 0 2 15,-3 0-6-15,-3 1-5 0,-2-4 2 16,0-2-4-16,1-3 3 0,-2 0 2 16,2 2-1-16,1 4 2 0,1 6-2 15,2 7 1-15,0 6-1 0,1 3 2 16,1 4-2-16,1 4-6 0,0 9 4 15,0 1-3-15,0 8 6 0,0 0-1 16,0 0 1-16,-2 5-1 0,2 3 1 16,0 4-1-16,-1-1 0 0,1 1 0 15,0-2-1-15,0 1 0 0,-2-1-1 0,2 0-1 16,0 1-2-16,-2-1-1 0,2 1-1 16,0 1 1-16,-2 0 2 0,-4 0 3 15,-4 4 0-15,-5 10 6 0,-5 6-6 16,-3 1 5-16,-1 3-3 0,-3 1-3 15,-1 0 1-15,0 1-1 0,-1 2 0 16,0 2 0-16,-1 0 1 0,1 2-2 0,-1 1 2 16,-1 2-1-16,3-3-1 0,2-3 1 15,3-1 2-15,3-5-2 16,5-2 1-16,6-6-1 0,3-8 1 0,1 0-1 16,3-2 1-16,1-1 1 0,-1 0 1 15,2-4 3-15,-1 0 3 0,1 0-2 16,0 0-1-16,8-11-2 0,7-8-3 15,8-9 2-15,3-2-3 0,0-5 3 16,5 0-2-16,0 0 1 0,2-1 0 0,-1 2 0 16,-2 2-1-16,1 0 0 15,-1 4 1-15,-3 1 0 0,-3 0-1 16,-1 5-5-16,-3-1 5 0,-4 5-6 0,-5 4 6 16,-2 4 0-16,-4 2 0 0,-2 5 0 15,0 0-1-15,-3 3 1 0,3-3-2 16,0 0 0-16,0 0-2 0,6 1 2 15,2 2-2-15,6 0 1 0,5 5 2 16,1 5 5-16,3 7-4 0,3 5 4 16,2 2-4-16,7 5-2 0,4 1 2 0,3 4-1 15,1 0 0-15,-1 1 1 0,-3 3-1 16,-4 0 0-16,-2 4 0 0,-3 1-5 16,0 3-35-16,5-2-202 0,7-4-20 15</inkml:trace>
  <inkml:trace contextRef="#ctx0" brushRef="#br0" timeOffset="17075.1561">15246 10218 25 0,'0'0'20'0,"0"0"8"0,0 0 9 15,0 0 10-15,0 0 8 0,0 0-5 16,0 0-3-16,0 0-8 16,0 0-11-16,57-86-8 0,-58 67-10 15,-8-4-3-15,-2 2-1 0,-2 3 0 0,-3 0 1 16,0 2-1-16,-3-2-4 0,-2-1 0 16,-1 1-2-16,-3 0 0 0,-2-1-1 15,-2 1-3-15,-3 1 5 0,-3 2-6 16,-3 3 4-16,-2 2 1 0,0 2 0 15,-1 3-1-15,-1 4 1 0,3 1 0 0,0 0-1 16,1 4 1-16,-3 6 0 16,0 2 4-16,5 1-4 0,1 4 4 15,3 3-4-15,5 1-1 0,1 3 2 16,3 2-3-16,4 1 0 0,-1 2 1 0,1 5 0 16,6 1-1-16,-4 4 3 0,2 5-2 15,-2 2 0-15,-1 6 1 0,0-4-2 16,-4 1-1-16,6-2 3 0,-4-4 3 15,4 2-1-15,0-6 0 0,3 1-1 16,0-4-2-16,6 0 0 0,1 1 0 0,0 1 1 16,0 3-4-16,2-1 4 15,3 3-1-15,1-2 0 0,0 0 0 16,0-1 1-16,5-4 0 0,1-1 0 16,1-2 0-16,2-1 2 0,2 0 3 0,1 0-4 15,1-2 3-15,3-1-4 0,0-2-1 16,3-4 2-16,1-3 1 0,-1-2-1 15,1-1 0-15,3-1 1 0,3-1 0 16,-4-1 1-16,0 2-1 0,1-2-1 16,-3-1 1-16,2-1 0 0,1 1 1 0,1 1 0 15,0-2-2-15,3-1 2 16,1 0 0-16,-1-2-2 0,3 0 2 16,1 0 1-16,-1-3-2 0,2 0 1 0,0-1-1 15,0-2 0-15,2-2 2 0,1-1-2 16,4 0-1-16,-3 0 0 0,3-5-1 0,0-4 0 15,-1-2 1-15,-4 0 0 0,0-3-1 16,-4-2 0-16,2-2 1 16,-3-2-1-16,0-2 2 0,-2 0-2 15,-2-3 0-15,1 0 2 0,-3-2-1 0,0 2 1 16,-4-1-1-16,0-1 0 0,-3 0-3 16,-2-4 2-16,-1-1-2 0,0-2 2 15,-1-3 2-15,-1-4-2 0,2-3 0 16,-1-5-2-16,2-1 2 0,-2-2 0 15,-1 2 2-15,-3 0-2 0,-3 2 3 0,-3 0-3 16,-2-2-1-16,0-2 3 16,-6-3-4-16,-1-3 3 0,-3-3 2 0,0-2-2 15,-5-3 4-15,1 3-2 16,-5 2 1-16,0 3 2 0,-4 5 1 0,0 5 2 16,-3 3-3-16,0 6 3 0,0 6-7 15,-3 4 1-15,1 5-1 0,-1 5-4 16,1 7-6-16,0 8-16 0,1 4-42 15,1 9-188-15</inkml:trace>
  <inkml:trace contextRef="#ctx0" brushRef="#br0" timeOffset="18327.854">19999 10171 92 0,'0'0'18'0,"0"0"-4"16,-54-79-5-16,33 54 1 0,-4 2-4 16,1 0 2-16,-1 2 1 0,0 3-1 15,1-1 2-15,-1 3-2 0,-1 4 3 16,0 1-3-16,-2 4-1 0,-2 0-1 15,-2 5-4-15,-2 2 0 0,-1 0-2 16,-1 2 1-16,0 7-2 0,-1 4 2 16,0 0-3-16,-1 4 0 0,1 0 1 0,2 3-1 15,0 2 0-15,2 1 2 0,1 4 0 16,0 2-1-16,2 3 2 0,-2 3-2 16,-3 1 1-16,0 4 0 0,-3 0 0 15,2 2 0-15,-1 0 0 0,4 1 1 16,4-1 3-16,2-1-3 0,1 0 1 15,3 0 3-15,2 0-4 0,0 0 4 16,1 0-4-16,2 0-1 0,1 1 1 16,2 1-1-16,1-2 0 0,4 2 2 15,1-4 0-15,-1 0 2 0,4-2 0 0,2-2 1 16,1-2 0-16,1-1-1 0,2-1 3 16,0 0-2-16,2 0 3 0,7-3 0 15,-1 3-2-15,5-4 1 0,0 0-2 16,2-2-1-16,-1 1 0 0,2-3 0 15,-1-1 3-15,3 1 2 0,0-2 0 0,-1-1 0 16,6 0 1-16,-2-3-2 0,2 1 2 16,1 2 0-16,2-5 0 15,3 0-1-15,1 0-1 0,2-3-1 16,3 0 1-16,0-1 0 0,1 1 1 0,0-3-2 16,0 0-2-16,3-1-1 0,-1-2-2 15,1 0 1-15,3-3-2 0,-2-2 1 16,1-1-1-16,1 0 1 0,-2-1 0 15,1-5-2-15,0-2 2 0,2-1-2 16,-3-3 0-16,3-1 1 0,-2-1-1 0,-2-3 1 16,1-3 0-16,-2-2-1 15,0-1 0-15,-1-4 0 0,1 0-1 0,-1 0 0 16,0-3 1-16,-3-2-1 0,1-3 2 16,0-4-4-16,0-4 0 0,-1-6 2 15,1-2-4-15,-4-5 5 0,-2-2 3 0,-4-3 0 16,-2-3 4-16,-4 2 0 15,-7 1 4-15,-5 5-1 0,-5 5 2 16,-2 1-3-16,-5 1-6 0,-8 0 3 16,-4 1-2-16,-5-2 0 0,-3 1 4 0,-2-1 0 15,-1-3 0-15,2 2 2 0,2-1 0 16,2 2-2-16,0 5-1 0,2 3-2 16,1 5 0-16,-1 1-1 15,-1 5-3-15,-3 2-1 0,-2 1-4 0,-6 6 3 16,-6 5-6-16,-7 9 0 0,-10 8-23 15,-9 9-62-15,-8 14-174 0</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8:38:44.314"/>
    </inkml:context>
    <inkml:brush xml:id="br0">
      <inkml:brushProperty name="width" value="0.05292" units="cm"/>
      <inkml:brushProperty name="height" value="0.05292" units="cm"/>
      <inkml:brushProperty name="color" value="#FF0000"/>
    </inkml:brush>
  </inkml:definitions>
  <inkml:trace contextRef="#ctx0" brushRef="#br0">15905 2585 41 0,'0'0'15'0,"0"0"-3"16,0 0 7-16,0 0-13 0,0 0 0 16,0 0-5-16,0 0-8 0,0 0 8 15,0 0 0-15,-4 8 3 0,4-8 7 16,-2 1-9-16,2-1 9 0,0 1-11 16,-1 2 1-16,1-3-1 0,-2 2 0 15,2-1 1-15,-1 1 0 0,1 0 3 16,-2-1 1-16,2-1 2 0,-1 1 3 0,1-1 4 15,-2 2-1-15,2-2 1 0,0 1 0 16,-1-1-3-16,1 2-1 0,0-2-1 16,0 0-4-16,-1 1 1 0,1-1-3 15,0 0 0-15,0 3 1 0,0-3 3 16,0 0 0-16,0 0 1 0,-2 1 1 16,2-1-5-16,0 0 2 0,0 1-3 15,0-1 1-15,0 0 2 0,0 0-3 16,0 2 2-16,0-2-2 0,0 0 1 15,0 0 0-15,0 0 0 0,0 0 1 0,0 0-1 16,0 1 1-16,0-1-1 0,0 0 2 16,0 0 0-16,0 0-1 0,0 0-2 15,0 0-6-15,0 0 5 0,0 0-1 16,0 0 0-16,0 0 5 0,0 0-5 16,0 0 0-16,0 0 1 0,0 0 2 0,0 0-1 15,0 0-6-15,0 0 6 16,0 0 2-16,0 0-5 0,0 0 7 0,0 0-8 15,0 0 1-15,0 0 0 16,0 0 0-16,0 0 1 0,0 2 0 0,-1 0-1 16,1 3 1-16,-2 2-1 0,1-3 1 15,1 3-1-15,-2-4 0 0,2 3 0 16,-1 1 0-16,1-1 1 0,-2-1-1 16,2 0 1-16,-2 2-1 0,2-1 0 15,-2-1 0-15,2 0 2 0,0 1-2 0,0 1 1 16,-1-3 0-16,1 2 0 0,0 0-1 15,0 0 0-15,0-6 1 0,-2 0-2 16,2 6 2-16,0 0-1 16,0 0 0-16,0 0 1 0,0-6-1 0,0 5 1 15,0 1-1-15,0-1 0 0,0 2 1 16,0-7-1-16,0 4 2 0,0 3-2 16,0-3 0-16,0 2 0 0,0-2-2 15,0 3 2-15,0-1 0 0,0-1 2 16,0-5-2-16,0 5 0 0,0 2-2 0,0-1 4 15,0-1-2-15,0 0 0 0,0 2 2 16,0-3-2-16,0 2 0 0,0-1 1 16,0 0-1-16,0 2 0 0,0-1 0 15,0-2-1-15,0 2 2 0,0 1-1 16,0 5 2-16,0-6-2 0,0 0 0 16,0 0 0-16,0-1 0 0,0 0 0 15,0 0 0-15,0 1 0 0,0-6 0 16,0 5 0-16,0 1 1 0,0 0 1 15,0 0-2-15,0-6 0 0,-1 5 0 0,1 1 0 16,0 0 0-16,0 0 0 0,0-6-2 16,0 6 2-16,0 0 2 0,0 0 0 15,-2 5-1-15,2-5-1 0,0-1 1 16,0 2-2-16,-1-2 0 0,1 0 1 16,0 2 0-16,0-1 0 0,0-6 0 0,-3 4 0 15,3 2 1-15,0 0-1 0,0 0 0 16,0-6 0-16,0 7-1 15,0-2 1-15,0 2 0 0,0-1 0 16,0-2 0-16,0 2 0 0,0 1 1 0,0-2 0 16,0 2-1-16,0-1 6 0,0-1-7 15,0 6 5-15,0-5-4 0,0 1 1 16,0-2 1-16,-1 2 0 0,1-1 2 16,0-1-4-16,0 2 3 0,0-1-3 15,0 1 0-15,0-2-1 0,0 1 1 0,0-2 1 16,0 3-2-16,0-1 2 15,0 0-1-15,0-1-1 0,0 0 2 16,0 2-1-16,0-1 0 0,0-2 0 16,0 2 0-16,0-1 0 0,0 1 0 0,0-2 0 15,0 3 0-15,0-2 0 0,0 6 1 16,0-5-1-16,0 0 0 0,0 0 0 16,0-6 0-16,0 5-1 0,0 1 1 15,0 0 0-15,0 0 0 0,0 0 3 16,0 1-2-16,0-2-1 0,-2 8 1 0,2-1-3 15,-1-1 0-15,1 6 2 0,-2-4-1 16,2-2 0-16,-1 2 2 0,1-8-2 16,0 1 1-16,-2 0 0 15,2 0-1-15,0 0 1 0,0 5 1 0,0-4-1 16,0-1 0-16,-1 4 0 0,1-4 0 0,0 1-1 16,-2 3 1-16,2-3 0 15,0-1 1-15,0 0-1 0,-1-3 0 16,1 4-1-16,0-1 0 0,-2 5 1 15,2-5 0-15,0 0 1 0,-1 6-1 0,1-6 0 16,0 5 0-16,-3 1 0 0,3 0 0 16,0 2-1-16,0-2 1 0,0 2 0 15,0-8 0-15,-1 8 1 0,1-9-2 16,0 2 1-16,0 3-1 0,0-4 1 16,0 1 0-16,-3 3 0 0,3-4 1 0,0-2 2 15,0 8-3-15,0-7 4 16,0 1-4-16,0 1 0 0,-1-3 2 15,1 2-3-15,0 0 1 0,0 0 0 16,0-6-1-16,-2 6 1 0,2 0 1 0,0 0-1 16,0 2 2-16,0-2-3 0,0 0 1 15,0 0-1-15,0 5 1 0,0-5 0 16,0-2 0-16,0 3 1 0,0-2-1 16,0 0 1-16,0 1-1 0,0 0 0 15,0 0 0-15,0 1 0 0,0-2 0 0,0 6 0 16,0-5 1-16,0 0-1 0,0 5 0 15,0-5-1-15,0 1 1 16,0-2 0-16,0 0 0 0,0 1 1 16,0 1-1-16,0-2 0 0,0-1 2 0,0 2-2 15,2 7 1-15,-2 0 1 0,1 1-2 16,-1 0 0-16,0-6 1 0,0 4-1 16,0-6 0-16,0 0 0 0,0 0 0 15,0-6 0-15,0 0 1 0,0 5 0 16,0 1-1-16,0-1 1 0,0 1-2 0,0-6 1 15,0 0 1-15,0 0 0 0,0 6 0 16,0 0 0-16,0 1 2 0,0-2-3 16,0-5 1-16,0 0 0 15,0 6 1-15,0 1 1 0,0-1-1 0,0 0 1 16,0-6-1-16,0 6 1 0,0 0 0 0,0 0-1 16,0 6 1-16,0-6-2 15,0 1 0-15,0 0 0 0,0-2 0 16,0 1-1-16,0-2 0 0,0 3 0 15,0-7 0-15,0 3 1 0,0 4 0 0,0-1-1 16,0 0 0-16,0-1 0 0,0 1 0 16,0-2 3-16,3 2-3 0,-3-1 1 15,0 0 1-15,0 0-2 0,1 2 0 16,-1-7 0-16,0 0 0 0,0 6 0 16,3-2 0-16,-3 1-1 0,1 2 1 0,-1-7 0 15,0 0-1-15,0 0 1 0,2 6 0 16,-2 1 0-16,0-2 1 15,1 2 0-15,-1-7-1 0,0 4 0 16,2 1-1-16,-2-1 1 0,1 3 0 0,-1-7 1 16,0 3-1-16,0 4 1 0,0-2-1 15,2 0 0-15,-2 0 1 0,1 1-2 16,-1 0 2-16,2 5-1 0,-2-5 1 16,0 0 3-16,1 6-4 0,-1-6 5 15,0 0-5-15,2 7 1 0,-2-8-1 0,1 8 0 16,-1 5 0-16,3-7 0 15,-3 1 3-15,1-2-3 0,-1-4 0 0,0-1 0 16,2 1 1-16,-2 0-1 16,0 0 0-16,0 0 0 0,1 5-1 0,-1-5 1 15,0-2 0-15,0 3 1 0,0-3-1 16,0 2 0-16,0 0 1 0,0 0-1 16,0-6 0-16,0 5-1 0,0 1 1 15,0 0 0-15,2 0 0 0,-2-1 1 16,0 2-1-16,0-2 0 0,1 1 0 0,-1-6 0 15,0 7 0-15,0-2-1 0,0 1 1 16,2 0 0-16,-2-6 0 0,0 5 1 16,0 1-1-16,0 0 0 0,2 0-1 15,-2-6 1-15,0 0 0 0,0 0 0 16,0 1 0-16,2 8 0 0,-2-4 0 0,0 1-1 16,1 6 2-16,-1-6-1 15,0 1 0-15,2 5 1 0,-1-6-1 16,-1-1-2-16,2 5 2 0,-1-6 0 15,1 7 1-15,-1-2 0 0,0 2-1 0,1 1 1 16,-2 0-1-16,1 0 0 0,-1-6 1 16,2 5 0-16,-2-6 1 0,0 0-2 15,1 6 0-15,-1-5-2 0,0 0 4 16,0 0-2-16,0 1-2 0,0-1 4 16,0 0-2-16,0 0 0 0,0 0 1 15,0 0-1-15,0 0 0 0,0-1-1 0,0 2 2 16,0-1-2-16,0-1 1 15,0 2 0-15,0-7 0 0,0 5 0 0,0 1 0 16,0-1 1-16,0 2-1 0,0-2 0 16,0 1 0-16,0 0 1 0,0 0-1 15,0-2 1-15,0 2-1 0,0 1-1 16,0-2 1-16,0-5 0 0,0 5 1 16,0 1-1-16,0 0 0 0,0 0 1 15,0-6-2-15,0 0 0 0,0 6 1 0,0 0 2 16,0 1-2-16,0-2 3 15,0 0-3-15,0 0 1 0,0 2-1 16,0-1 0-16,0-1 0 0,0 1 0 0,0-2 0 16,2 3 0-16,-2-3 0 0,0 2 1 15,0-1 0-15,1 1-1 0,-1-2 0 16,0 3 0-16,0-3 0 0,2 2-1 16,-2-1 1-16,0 1-1 0,0-2 1 15,1 3 0-15,-1-7 0 0,0 4 2 16,0 2-2-16,0 0 0 0,0 0 0 0,0-6 0 15,0 0 0-15,0 6 0 0,0 1 0 16,2-2 0-16,-2 1 0 0,0-1 0 16,0 1 0-16,0-1 0 0,0 1 0 15,0-1 0-15,1 7 0 0,3 0-1 16,-2 4 1-16,-1-5-1 0,-1-7 1 0,3 7 0 16,-3-5 0-16,0-1 0 15,1 0 0-15,-1 0 0 0,2 0 0 16,-1-1-1-16,1 2 0 0,-2-6 1 15,0 0 0-15,1 5 1 0,-1 1 0 0,2-1-1 16,-1 1 0-16,-1-6-1 0,0 0 1 16,0 0 0-16,0 1 0 0,2 8 0 15,-2-4 0-15,0 1 1 0,1 1-2 16,-1-7 1-16,0 0 0 0,0 0 1 16,0 1-1-16,2 0 1 0,-2 1-1 0,0-1 0 15,1 5-1-15,-1 0 0 0,0 0 1 16,2 0 1-16,-2-6 0 15,0 5-1-15,0 1 0 0,0-2 0 16,0 3 0-16,0-7 0 0,0 0-1 0,0 0 2 16,0 1-1-16,1 1 0 0,-1-1 0 15,0 6 0-15,0 0 0 0,0-1 1 16,0 1-1-16,0-3 0 0,0 1 1 16,0 2-2-16,0-1 1 0,0-1 0 15,0 0-1-15,0 2 1 0,0-1 1 0,0-1 0 16,0 0 0-16,0 1-2 0,0 1 2 15,0-3-3-15,0 2 3 16,0 0-1-16,0 0 0 0,0-6 1 16,0 0-2-16,0 0 2 0,0 1-1 0,0 1 0 15,0 0 0-15,0-1 0 0,0 1 0 16,0 0 0-16,0-1 1 0,0 0-1 16,0 5 0-16,0 0 0 0,0 1 0 15,0-1 0-15,0-3 2 0,0 4-2 16,0-3 0-16,0 3 0 0,0-7 0 0,0 0 0 15,0 0-2-15,0 2 2 0,0-1 0 16,0 0 0-16,0 0 2 0,0 1-4 16,0 0 2-16,0-1-1 0,0 6 1 15,0-1 0-15,0 0 0 0,3 0 1 16,-3-6 1-16,0 0-2 0,0 0-2 16,0 1 1-16,2 0 1 0,-2 1 0 15,0 0 1-15,0-1-1 0,0 1 0 16,0-1 0-16,2 1 0 0,-2-1 2 15,0 1-2-15,0 0 1 0,0-1-2 0,0 0 1 16,1 0 1-16,-1 1-2 0,0 0 1 16,0-1 0-16,0 6-2 0,0-1 2 15,0 0 0-15,2 0 4 0,-2-6-4 16,0 0 1-16,0 0-1 0,0 1-2 16,1 0 1-16,-1 1 4 0,0 0-3 0,0-1 1 15,0 1-1-15,0-1-4 16,0 1 4-16,0 0 4 0,0-1-3 15,2 1 3-15,-2-1-4 0,0 0 2 0,0 1-2 16,0-1 0-16,0 1-2 0,0-1 2 16,0 1-1-16,0 0 1 0,0-2 0 15,1 3 0-15,-1-2 0 0,0 1 1 16,0-1-1-16,0 1 2 0,0-1-4 16,0 1 2-16,0-1 0 0,0-1 0 15,2 2 2-15,-2-1-2 0,0 1 0 0,0 0 0 16,0-1 0-16,0 0 0 15,0 0 0-15,0 1 0 0,0 0 0 0,1-1 0 16,-1 1 1-16,0-1-1 0,0 1 0 16,0 0 0-16,0-2 0 0,0 1 0 15,0-1 1-15,2 2-1 0,-2-2 0 16,0 1 1-16,0-1-2 0,0 1 1 16,0-1 0-16,0 0 0 0,0 2 0 15,0-2 0-15,0 0-1 0,0 1 1 16,0-1 0-16,0 0 1 0,0 0 0 0,0 2 0 15,0-2-1-15,0 0-1 0,0 0 2 16,0 2-1-16,0-2 0 0,0 0 3 16,0 0-3-16,1 0 2 0,-1 0 2 15,0 0-4-15,0 0 1 0,0 0-2 16,0 1-1-16,0-1 2 0,0 0 1 0,0 0 0 16,0 0-1-16,0 0 1 15,0 0 0-15,0 0-1 0,0 0 1 16,0 2 0-16,0-2-1 0,0 0 1 15,0 0 1-15,0 0-1 0,0 0 0 0,0 0 1 16,0 0-4-16,0 0 2 0,0 0 2 16,0 0-4-16,0 0 4 0,0 0-2 15,0 0-2-15,0 0 5 0,0 0-3 16,0 0 1-16,0 0 0 0,0 0-1 16,0 0 1-16,0 0 0 0,0 0 0 0,0 0 2 15,0 0-2-15,0 0 0 16,0 0 0-16,0 0 0 0,0 0-1 15,0 0 0-15,0 0 1 0,0 0-1 16,0 0 0-16,0 0 0 0,0 0 1 0,0 0-1 16,0 0 1-16,0 0-1 0,0 0 0 15,0 0 0-15,0 0 0 0,0 0 0 16,0 0 0-16,0 0-1 0,0 0 1 16,0 0-1-16,0-2 0 0,0 2 1 15,0 0-1-15,0-1 1 0,0 1 0 0,0-2-1 16,0 2 1-16,0-2-1 0,0 2 0 15,0-1-4-15,0-1-4 16,0 1-4-16,0 0-14 0,0-6-38 16,0 1-102-16,-1-1-77 0</inkml:trace>
  <inkml:trace contextRef="#ctx0" brushRef="#br0" timeOffset="3346.6916">15425 6084 5 0,'0'0'12'0,"0"0"0"16,0 0 1-16,0 0 4 0,0 0 2 15,0 0 3-15,0 0 1 0,0 0-5 0,0 0-8 16,0 0-1-16,7-5-6 0,-5 4 0 16,-1-1 0-16,-1 0-1 0,3 1 2 15,1-4-2-15,0 1 1 0,-1 1-2 16,2-4 0-16,-2 5 0 0,0-1 2 16,-2 0-1-16,-1 3-1 0,0-2 0 0,0 2-1 15,3 0-2-15,-2-1 0 0,-1 1-2 16,0 0 2-16,2 0-1 15,-2 0 5-15,0 0 0 0,0 0 1 16,-7 6 1-16,1 1-2 0,-6 3 1 0,5-5-2 16,3 2 0-16,-2-1-1 0,0-1 1 15,-1 2-1-15,1 0 2 0,2-1-1 16,1-2 0-16,-3 3-1 0,3-4 1 16,0 0 0-16,0 0 2 0,3-3-1 15,-2 0 2-15,2 0 1 0,0 2 3 0,-2 0 3 16,2-2 5-16,0 1 0 0,0-1 1 15,0 0-6-15,0 1-4 0,0-1-3 16,0 0-3-16,9-6 0 16,1-3 0-16,3-3 0 0,4-2-1 0,-2 2 2 15,-1 0-1-15,1 0-1 0,-1 0 0 16,-4 2 0-16,0 1 1 0,3 0-1 16,-5 3 0-16,3-2 2 0,-4 3-2 15,-4 2 0-15,2 1 0 0,-5 2 0 16,0-2-1-16,0 2 0 0,1 0-1 0,-1-1-2 15,3 1-1-15,-2-2 2 0,-1 2 0 16,2 0 0-16,-2 0 1 0,0 0 1 16,1 0-2-16,-1 0 3 0,0 0-1 15,0 0 0-15,0 0 1 0,0 0 0 16,0 0 1-16,0 0-1 0,0 5 0 0,-4-2 1 16,-3 3-1-16,-1 0-1 0,0 1 1 15,1-3 0-15,-2 2 0 16,-3 2 1-16,5-3 0 0,-5 3-1 15,1-1 0-15,2 0 0 0,-4 2-1 0,0-1 1 16,2 0-1-16,-1 0 1 0,-1 1 0 16,4 1 1-16,2-5-1 0,-4 5 0 15,5-5 0-15,0 0 0 0,0 1 0 16,3-3 1-16,2 0-1 0,1-3 0 16,-2 0 2-16,2 0-1 0,-1 2 4 15,-2-1 0-15,3-1 5 0,-1 0 0 16,1 2-2-16,0-2-3 0,0 0-3 0,0 0-1 15,1-6-1-15,9-3 2 16,2-3-2-16,1 1 1 0,0-1-1 0,0 0 1 16,1 1 0-16,-1-1-1 0,2 1 1 15,-2-1-1-15,1 1 1 0,1 1-1 16,-4 2 1-16,-1 1-1 0,-2 2 2 16,-1-1-2-16,3 0 0 0,-7 3 0 15,1 1 1-15,-4 2-1 0,0-1-1 0,0 1-2 16,2 0 1-16,-1-2-1 15,1 2 0-15,-1-1 2 0,-1 1-1 16,3 0 1-16,-2 0-2 0,1 0 3 16,-1 0-3-16,1 0 0 0,-2 0 2 0,1 0 0 15,-1 0-1-15,0 0-1 0,2 0 1 16,-2 0 1-16,0 0 0 0,0 4 1 16,-6 4-1-16,-3 1 2 0,3-3-1 15,-5 3 1-15,1 1-1 0,4-5-1 16,-6 6 1-16,1-2 1 0,3-3-2 0,-3 5 1 15,-2 0 0-15,3-2-1 0,-2 0 1 16,2 0-2-16,4-3 2 0,-1 0-1 16,-1 0 2-16,0 0-1 0,2 2 2 15,3-5-1-15,-1 0-1 0,4-3 1 16,-3 1 1-16,0 2 3 0,-1-1 1 16,1 1 3-16,3-3-1 0,-1 0 0 15,1 0 0-15,0 0-2 0,-2 0-4 16,2 0 2-16,2-12-4 0,9-1 1 15,5-7 0-15,3 3-1 0,0-1 1 0,1 1-1 16,3 2 1-16,0 0-1 0,-2 0 0 16,0 1 3-16,-1 1-3 0,-2 3 0 15,-4 1 1-15,-2 1-1 0,-5 3 0 16,-4 2 2-16,0 2-2 0,-3 1 0 16,0-1 0-16,0 1-1 0,3-2-1 15,-1 1-3-15,0 1-1 0,-2-2-2 0,1 2-2 16,-1 0-7-16,0 0-30 15,-8 5-56-15,-2 5-69 0</inkml:trace>
  <inkml:trace contextRef="#ctx0" brushRef="#br0" timeOffset="5692.6263">8287 6296 123 0,'0'0'22'0,"0"0"2"0,0 0 0 16,0 0-2-16,0 0 0 0,0 0 0 16,0 0-1-16,0 0-1 0,0 0-3 0,12-43-4 15,-12 43-5-15,0-1-2 0,2-1-2 16,-2 1-3-16,0-1-2 0,0 1-2 15,0 1 0-15,0-1 1 16,0 1 0-16,0 0 1 0,0 0 1 0,0 1 0 16,0 10 0-16,-2-1 0 0,-4 7 1 15,3-1 1-15,0 1 0 0,-4 5 0 16,1-4 2-16,-4 2-2 0,7-7-1 16,-3 3 0-16,2-1 0 0,1-5 2 15,-3 5-3-15,5-4 1 0,-3 0 0 16,2 1-1-16,1-8 1 0,1 2 0 15,-2-1-1-15,2 0 3 0,-1 1 0 16,1-1-3-16,0-5 5 0,-2 0-4 16,2 0 1-16,0 2-1 0,0 0 2 0,0-1 0 15,0 1 2-15,0-2 1 0,0 3 6 16,0-2 5-16,0 0 1 0,-1 1-2 16,1-2-11-16,0 2 1 0,0-2-9 15,0 0 6-15,0 0-1 0,0-2-1 16,0-5 0-16,0-2-1 0,0-7 0 0,1 6 0 15,4-7 1-15,0 0-1 0,-2 2 1 16,6-6-1-16,-2 3 0 0,-1 0 0 16,5 1 0-16,-3 0 0 0,-1 1 0 15,2-3 0-15,-1 3 0 0,1-3 0 16,0 2 1-16,2-1-1 0,-1 2 3 16,1-1-3-16,-3 7 0 0,1-2-1 15,-3 5 1-15,-3 2 0 0,1 0-2 16,0 2 1-16,0 0 0 0,1-1 0 15,-2 1 2-15,0 2-3 0,-2-2 0 0,5 1 1 16,-6 2-2-16,0-1 2 0,0 1-1 16,1 0 1-16,5 0 0 0,1 0 0 15,2 0-1-15,1 0 0 16,-5 1 1-16,3 4 0 0,-5-2 0 0,3 3 0 16,0 1 0-16,-5-4-1 0,2 7 1 0,0-6-2 15,-3 1 2-15,3 5 0 16,-3-3 0-16,0 3 0 0,0 2 0 15,-3-3 1-15,-1 6-1 0,-7-2 1 16,0 2 0-16,-4-3 0 0,2 1 1 0,-4-3-1 16,5 1 0-16,-3-3 0 0,3 0 0 15,-1-1 0-15,0 2 0 0,4-5 0 16,-7 4 1-16,3-2-1 0,3-2 0 16,0 1 1-16,3-2-1 0,2-2 1 15,1 0 0-15,-3 1 0 0,7-2 0 0,0 0 1 16,0 0-1-16,-1 0 0 15,-1 2-1-15,1-2 0 0,-1 0 0 16,1 1 0-16,-1-1-1 0,2 0-2 16,-1 0 1-16,1 2 0 0,0-2 1 0,0 1 0 15,0 4 1-15,0 0 0 0,7 2-1 16,3 4 1-16,2 0-2 0,1 0 2 16,1 3-1-16,-1-4 1 0,0 3 0 15,-1-1 0-15,-3-3 4 0,-1 2-4 16,2-1 4-16,-5-2-4 0,2 4 0 0,0-6 1 15,-3 0 0-15,1 2 1 0,-2-5-2 16,-2-1 1-16,-1-2-1 0,0 0 0 16,0 0 1-16,3 2 0 0,-3-2 0 15,3 2 0-15,-2-2-2 0,1 1 1 16,-1-1-1-16,1 2-2 0,-1-2-8 16,1 1-11-16,0-1-20 0,3 5-18 15,-1-2-23-15,-1 1-91 0</inkml:trace>
  <inkml:trace contextRef="#ctx0" brushRef="#br0" timeOffset="6740.3619">8763 6270 150 0,'0'0'29'0,"0"0"-2"0,0 0-2 16,0 0-3-16,0 0-2 0,0 0-4 15,0 0-2-15,0 0-2 0,0 0-3 16,0 0-3-16,4-24-2 0,-4 23-3 0,0-1-3 15,0 2 0-15,0-1 1 0,0 1 1 16,0 0 0-16,-3 5 1 0,-2 8 1 16,-4 4-2-16,3-1 3 0,-1 1-1 15,0-5 2-15,1 4-1 0,0-4 0 16,0 3 0-16,0-1 1 0,-2 0-1 16,2-1 2-16,0-1-3 0,0 3 1 15,-1-3 0-15,4-3 0 0,-2 0-2 16,0 0 2-16,2 0-2 0,-1 0 0 15,2-4 0-15,-2 4 0 0,1-4 4 0,3-1-4 16,-3 6 3-16,2-5-4 0,-2 0 0 16,2 0 2-16,-2-1 0 0,1 0-2 15,1 0 1-15,-5 5 1 0,6-5-1 16,-3 1 2-16,3-1-2 0,0-4 0 16,-1 0 0-16,1 0 0 0,-2 1 0 15,2 1 1-15,-1 0 0 0,1-1 0 16,-2 1 1-16,2-1 1 0,-1-1 2 15,1 2 0-15,0-2 2 0,0 2 0 16,0-2-1-16,-2 1-3 0,2-1 1 0,0 0-3 16,0 2 1-16,0-2-1 0,0 0 1 15,0 1-2-15,0-1 0 0,0 0 0 16,-1 0 0-16,1 0-1 0,0 0 0 16,0 0 0-16,0 0 0 0,-2 0-1 15,2 0 1-15,-2 0 0 0,0 0 0 0,1 0-1 16,-5 0 0-16,2-3 0 0,-1 2-1 15,2-1 2-15,-4 0 0 16,3 1-1-16,-2-1 1 0,2 2-1 16,4 0 1-16,-6-1 0 0,0 1 0 0,0 0 2 15,1 0-3-15,5 0 1 0,-2-2 0 16,2 2-1-16,-1 0 1 0,-1 0 0 16,1 0-1-16,-1 0-1 0,1 0-1 15,-2 0 0-15,3 0 1 0,0 0 1 16,0 0 1-16,0 0-1 0,0 0 1 0,6 0 1 15,5 2-1-15,7-1 1 0,-8 1-1 16,12-2 0-16,-1 0 0 0,1 0-1 16,3 0 2-16,-7-3-2 0,-2 1 1 15,-4 0 0-15,-8 1-1 0,8 0 1 16,-5 1 0-16,-3-1 0 0,2 1 0 16,-6 0 1-16,0 0-1 0,0-2-1 15,0 2 1-15,3 0 0 0,-2 0 1 16,1 0 0-16,-1 0-1 0,1 0-3 15,-1 0-4-15,1 0-7 0,-1 0-20 0,6 0-23 16,-4 0-64-16,4 0-69 0</inkml:trace>
  <inkml:trace contextRef="#ctx0" brushRef="#br0" timeOffset="10174.4409">15915 5882 74 0,'0'0'15'16,"0"0"2"-16,0 0 1 0,0 0 1 15,0 0 1-15,0 0 0 0,0 0-2 0,0 0-3 16,0-2 0-16,0 1-5 0,-3 1 0 16,3-2-1-16,0 2-4 0,0 0 2 15,0 0-4-15,0-2 0 0,0 2 1 16,0 0 0-16,0-1 2 0,0 1 4 16,0 0-2-16,0-2 4 0,0 2 0 0,0 0-4 15,0-1 2-15,0 1-2 0,0-1-2 16,0 1-1-16,0 0-1 15,-1-2-1-15,1 2 1 0,0 0-3 16,0 0 0-16,0-1 2 0,-2 1-1 0,2 0 3 16,0 0-1-16,0 0 3 0,0-2 2 15,0 2 0-15,0 0 2 0,0 0-3 16,0 0-1-16,0-2 0 0,0 2-1 16,0 0 0-16,0 0 1 0,0 0-2 15,0 0 1-15,0-1-2 0,0 1-1 0,0 0 1 16,0 0-4-16,0 0 0 0,0 0-2 15,0 0 0-15,0 0-1 0,0 0 1 16,0 0 0-16,0 0 0 0,0 0 2 16,0 0 0-16,0 0 0 0,0 0 4 15,0 0-3-15,0 0 3 0,0 0-5 16,2 0 1-16,-1 1 0 0,-1 1-1 16,4 3 1-16,-1-3-1 0,0 3 1 15,0-2 0-15,-1-1-1 0,1 2 0 16,-2-1 2-16,2 5-2 0,0-5 1 0,-1 0-1 15,3 4-2-15,-2-3 3 0,0-1 0 16,3 2 0-16,-3-1 2 0,-1-1-2 16,3 3 0-16,-1-3 0 0,-3 0 0 15,2 1 0-15,-1 0-2 0,1 0 2 16,0-1 0-16,1 5 0 0,-1-5 2 16,-2 0-2-16,2-1-2 0,-1 2 4 15,1-1-2-15,1 0-2 0,-1 0 2 16,-2 0 0-16,2 0 0 0,-2 0 2 15,2 2-1-15,-3-5-1 0,0 0 0 0,0 0 0 16,2 1 0-16,-1 1 0 0,2 2-1 16,0 1 1-16,-1-2 0 0,1 1 1 15,-2-1-1-15,3 0 1 0,-3 0 0 16,2 2 0-16,-1-2-1 0,1 0 0 16,-2 0 0-16,2 2 0 0,-3-5 0 0,2 3 0 15,1 0 1-15,0-1 0 0,-2 3-2 16,-1-5 1-16,3 3 0 15,0 1 0-15,1-2 1 0,0 6-1 16,-1-5 0-16,-1 0 0 0,2 4-1 0,-1-3 1 16,-2-1 0-16,4 4 0 0,-2-4 0 15,1 0 0-15,0 4 1 0,-1-5-1 16,0 1 0-16,0 2 0 0,-2-2 0 16,2 2 0-16,-1-3 0 0,2 6 0 15,-1-5 0-15,-1 0 0 0,2 2-1 0,-4-5 1 16,1 3 0-16,-1 0 0 15,3 0 1-15,0 1 0 0,-2-1-2 16,2 2 1-16,-1-2 0 0,1 2 0 0,-2-1 0 16,2-2 0-16,0 1 0 0,0 0 0 15,-3-3 1-15,1 3 1 0,3 0-2 16,-1 0 0-16,0 0 0 0,-3-3 0 16,3 3 2-16,0 1-2 0,0-2 0 15,0 1 0-15,-2-1 0 0,2 1 0 16,0 0 1-16,1 0 1 0,-1-1-2 0,0 0 1 15,0 1-1-15,0 1 1 0,0-3-1 16,0 2 0-16,0 0-1 0,1 0 1 16,-1-2 1-16,3 3-1 0,-5-3 1 15,5 2 0-15,-6-3 0 0,0 0-1 16,0 0 1-16,1 2 0 0,1-2-1 16,2 3 2-16,1-2-2 0,-1 0 0 15,1 3 0-15,-5-4 1 0,3 1 1 16,2 1-2-16,-1 0 1 0,1 0-1 15,-5-2 0-15,0 0 1 0,0 0 0 0,1 2 0 16,5 0-1-16,-2-1 1 0,2 3-1 16,-2-3 0-16,1 0 1 0,-1 1-1 15,0-1 0-15,1 1 0 0,-2-1 1 16,2 0 0-16,0 1-1 0,3-1 2 16,-3 1-4-16,-1 0 2 0,2 0 2 0,-6-2-4 15,4 1 4-15,0 0-2 16,1 1 1-16,-1-1-1 0,1 1 0 15,-1 0 0-15,1-1 0 0,0 0-1 0,-1 0 1 16,1 1 0-16,-1 0 0 0,5-1 1 16,-4 1-1-16,0 0 0 0,3-1 1 15,-3 0-1-15,-1 1-1 0,5 1 1 16,-5-2 1-16,0 2-1 0,1-2 0 16,-5-1-1-16,0 0 2 0,0 0-1 15,6 1 1-15,-2 2-1 0,0-1-1 0,2-1 1 16,-6-1 0-16,4 1-1 15,1 1 2-15,-1-1-1 0,6 3 0 16,-4-2 0-16,-2-1 0 0,1 1 0 16,-1-1 0-16,0 0 0 0,1 1 0 0,3 1 0 15,-5-2 0-15,3 0 0 0,-2 2 1 16,-4-3-1-16,3 1 0 0,2 0 0 16,-1 1 0-16,1 1 0 0,-5-3 0 15,3 1 1-15,2 1-2 0,-2 0 1 16,4 1 0-16,-4-1 0 0,1-1 0 0,2 0 0 15,-2 0 0-15,1 1-1 0,3 1 2 16,1 0-2-16,-3-2 1 0,-2 1 0 16,-1 0 0-16,1 0 0 0,-1-1 0 15,2 2 0-15,-2-2 0 0,1 1 0 16,0 0 0-16,2-1 0 0,-2 0 0 16,1 0 0-16,-1 2-1 0,3 1 1 15,-1-2 0-15,-2-1 0 0,4 0 1 16,-4 1-1-16,0 0 0 0,1-1 0 15,-1 1 0-15,0 0 1 0,1-1-1 0,-1 1 0 16,-1-2 0-16,1 0 0 0,1 2 1 16,0 0-1-16,-2-2 0 0,3 1 0 15,-2 1 0-15,1-1 0 0,-5-1 0 16,0 0 2-16,0 0-2 0,1 1 0 16,1-1 0-16,4 3 0 0,-1-2 0 0,1 1 0 15,-2-1 0-15,-4-1 0 0,3 0 0 16,2 2 0-16,-1-1 0 0,0 0 0 15,-4-1 0-15,0 0 0 16,0 0 0-16,7 2 0 0,-2 0 0 0,-1-2 0 16,2 1 0-16,-6-1 0 0,0 0 0 15,0 0 0-15,1 0 1 0,5 2-1 16,1-2 0-16,-2 3 0 0,0-2 0 16,-5-1 0-16,5 0 0 0,-1 1 0 15,1-1 0-15,0 2 1 0,-1-2-2 0,1 2 1 16,-1-1 0-16,1 1 0 15,-5-2 0-15,0 0 0 0,0 0 0 16,1 0 1-16,1 1-1 0,-1-1-1 16,-1 0 2-16,3 0-1 0,-2 0 0 0,1 2 1 15,-1-2-1-15,2 0 1 0,-2 0-1 16,1 0-1-16,-1 1 1 0,1-1 1 16,-1 0-1-16,1 0 0 0,-1 0 0 15,1 2 0-15,-1-2 0 0,1 0 1 16,-1 0 1-16,0 0-4 0,1 0 2 0,-1 0 0 15,1 0-1-15,-1 2 2 0,1-2-2 16,-2 0 1-16,1 0 0 16,-1 0-1-16,2 0 0 0,-2 0 0 0,0 0-2 15,2 1 1-15,-2-1-3 0,0 0-7 16,0 6-17-16,-4 5-10 0,-7 4-52 16,-8 4-127-16</inkml:trace>
  <inkml:trace contextRef="#ctx0" brushRef="#br0" timeOffset="16710.2201">16910 6499 7 0,'0'0'6'0,"0"0"0"16,-1 0-1-16,1 0-1 0,-2 0 1 16,2 0-1-16,-1 0 1 0,1 0 2 15,-2 0 1-15,2 0-1 0,-1 0 2 16,1 0-1-16,-2-1 0 0,2 1 0 15,-1 0-1-15,1-2-1 0,-2 2-3 0,2 0 1 16,-1 0-2-16,1-1 1 0,-2 1-1 16,2 0-1-16,-1 0 0 0,1 0 1 15,0-2-2-15,-3 2 1 0,3 0-1 16,0 0 0-16,-1 0 0 0,1 0 0 16,-2 0 0-16,1 0 1 0,-2 0-1 0,3 0 0 15,0 0 0-15,0 0 0 0,-1 0 2 16,1 0-2-16,-2 0 0 15,2 0 1-15,-1 0 3 0,1 0 0 16,-2 0 0-16,2 0 1 0,-1 0-3 0,1 0 2 16,-2 0-2-16,2 0 3 0,0 0 0 15,-1 0 2-15,1 0 4 0,0 0-1 16,0 0 1-16,0 0 2 0,0 0 0 16,0 0-2-16,0 0 2 0,0 0-4 15,0 0-1-15,0 0 0 0,0 0-1 0,0 0 1 16,0 0-2-16,-2 0 1 0,2 0 0 15,0 0 0-15,0 0 2 0,0 0-2 16,0 0-2-16,0 0-1 16,0 0-1-16,0 0 0 0,-1 0-2 0,1 0-1 15,0 0-1-15,0 0 1 0,0 0-2 16,0 0 1-16,0 0-1 0,0 0 1 16,0 0 2-16,0 0-1 0,0 0-1 15,0 0 2-15,0 0-2 0,0 0 1 16,0 0 0-16,0 0 0 0,0 0 0 0,4 2 1 15,1-1-1-15,-1 1 0 0,3 3 2 16,-1-4-2-16,-3 1 1 0,4 2 1 16,-3-3-1-16,1 1 2 15,3 3-2-15,-5-2 4 0,0-2-5 0,1 2 0 16,-1-1 0-16,2-1 1 0,2 2-1 16,3 2 1-16,-7-3 0 0,4 0 1 15,-2 0-1-15,-1-1-1 0,6 1 1 16,-6-1-1-16,1 1 1 0,3 0 0 15,-3-2 0-15,-1 3 0 0,6 0 2 0,-7-2-3 16,3 1 2-16,1 2-3 0,-2-2 2 16,0-1-1-16,2 3 0 0,-2-3 0 15,-1 0 0-15,5 2 0 16,-4-1 1-16,4 1-1 0,0 2 1 0,-5-4-1 16,6 2 0-16,-5-2 0 0,3 2 1 0,3 1 1 15,-1-3-2-15,-2 1 0 0,-3 1-2 16,4-2 2-16,-3 1 2 15,-1-1-2-15,4 1 0 0,-5-1 0 16,0 1 0-16,2-1 0 0,-2 1 0 0,1-1 0 16,3 3-2-16,1-2 2 0,3 1 0 15,-2 0 0-15,0-1 2 0,1 1-2 16,1 0 0-16,5 0 0 0,-6 0 1 16,6 2 0-16,-1-2-1 0,-5 0 1 15,5 1 0-15,-5-2-1 0,-2 1 0 0,2 0 0 16,-7-1 0-16,5 1-1 0,-4-2 1 15,0 0 0-15,2 2 0 16,-3-1 0-16,-1 0 0 0,7 1 0 16,-5-2-1-16,5 1 1 0,-1 1 1 0,2-1-1 15,-1 0 0-15,-1 1 0 0,2-1 0 16,0 1 0-16,-3 0-1 0,4 0 1 16,-4 0 0-16,3-2 0 0,-1 3-1 15,0-1 1-15,4 0 1 0,4-1-1 16,-4 1 0-16,3 1 1 0,1-3-2 0,-2 3 2 15,1-3-1-15,-1 2 0 0,0 0 0 16,-5-2 0-16,7 2 0 0,-4 1 1 16,-3-3-1-16,4 3 0 0,-6-2 0 15,2 1 0-15,4 0 0 0,2 0 0 16,2 2 1-16,0-3-1 0,0 3 0 16,0-2 0-16,-1 1 0 0,-3-3 0 15,1 2 0-15,-2 0 0 0,-2-2 0 16,4 3 0-16,-8-3 0 0,-3-1 0 15,6 2 0-15,-5-1 0 0,0-1 0 0,5 2 1 16,-5-1-1-16,-2-1 2 0,8 1-2 16,-5 1 0-16,5-1 0 0,0 1-2 15,0 0 2-15,0-1 0 0,-2 2 2 16,7 0-2-16,-6-1 0 0,4 1 2 16,-4-2-4-16,-1 1 4 0,1-1-2 0,0 1 0 15,0 0 0-15,-7-2 0 16,6 1 0-16,-4 1-2 0,4 0 2 15,0 0 0-15,-5-1 0 0,4 1 0 16,-2 0 2-16,3-1-2 0,0 2 0 0,1-1 0 16,0 0-2-16,-1-1 4 0,1 0-2 15,-1 0 0-15,2 3 0 0,-1-3 0 16,0 1 0-16,1-1 0 0,-1 1 0 16,1-1-2-16,0 1 4 0,-1-1-2 15,0 1 0-15,2 1 0 0,-3-2 0 16,2 1 0-16,4 1 0 0,-6-1 0 0,7 1 0 15,-7-2-2-15,3 0 2 16,-3 2 0-16,1-1 0 0,1 0-2 0,-1-1 2 16,-1 1 0-16,1-1 2 0,0 1-2 15,-1 0 0-15,1 0 0 0,-2 1 0 16,1-3-2-16,0 2 4 0,2-1-4 16,-2 3 4-16,1-3-2 0,0 2 0 15,-1-2 0-15,3 1 0 0,-3 1-2 16,3-1 4-16,-3-1 0 0,0 1-2 0,1-1 0 15,-6-1 0-15,5 2 0 0,-5 0 0 16,3-1 0-16,4 0 0 0,-8-1 1 16,5 1-1-16,-5 1 0 0,8 0 0 15,-4 1 0-15,-3-3 0 0,6 1 0 16,-5 1 1-16,0-1-1 0,4 1 0 16,-4 0 1-16,1-2-1 0,-1 1 0 15,-2-1 0-15,0 1-1 0,1-1 1 16,2 3 0-16,-7-3 1 0,0 0-1 15,0 0 1-15,1 0-1 0,1 0 0 0,-1 0 0 16,1 0 2-16,-1 0-1 0,1 0-1 16,-1 0 1-16,5 2-2 0,0-2 1 15,0 0 1-15,1 2-1 0,-7-2 1 16,4 0 0-16,2 0 0 0,0 0 0 16,0 0-1-16,-6 0 0 0,5 0 0 0,1 0 0 15,0 0 0-15,4 1 2 0,-6-1-2 16,2 0 0-16,0 2 0 0,-2-2-2 15,0 1 2-15,1-1 0 16,1 1 0-16,-1 1 0 0,0-1 0 0,-1 1 0 16,6-1 2-16,-5 2-1 0,0-2 0 15,7 0-1-15,-6 1 1 0,4-2-1 16,1 1 0-16,-1 1 0 0,-1 0 0 16,1-1-1-16,0 0 1 0,-5-1 1 15,5 1-1-15,-5 1 1 0,0-2-2 0,1 2 1 16,-2-2 0-16,2 1-1 15,-1-1 1-15,6 2 1 0,-7 0-1 16,0-1 0-16,5 0 0 0,-3 1-1 16,-2 0 1-16,1-1 0 0,-1-1 1 0,0 1-2 15,1 2 1-15,0-3 0 0,-5 0 0 16,0 0 0-16,0 0 0 0,2 2 0 16,-1-2 0-16,1 0 1 0,-1 2-1 15,0-2 0-15,1 0 1 0,4 1-1 16,-2 1 1-16,2-2-1 0,-2 1 1 0,-4-1 0 15,0 0-1-15,7 0 0 0,-2 1 0 16,1-1-1-16,0 2 1 0,-6-2-1 16,0 0 2-16,0 0-1 0,1 0 0 15,0 1 0-15,1-1 1 0,-1 0-1 16,1 0 0-16,0 2 0 0,0-2 0 16,-1 0 0-16,1 0 0 0,-1 2 0 15,5-2 0-15,0 2 0 0,0-2 0 16,1 1 0-16,-3-1 0 0,0 1 2 15,1-1-2-15,1 2 0 0,-6-2 0 0,0 0 0 16,0 0 0-16,1 0 1 0,1 1 0 16,-1-1-1-16,1 0 1 0,-1 2-1 15,1-2 0-15,0 0 0 0,4 2 0 16,0-1 0-16,-2-1 0 0,2 1 0 16,-2-1 0-16,3 1 0 0,-2 1 0 15,1 0 0-15,-6-2 1 0,0 0-1 16,0 0 0-16,1 0 0 0,1 1 1 15,-1-1-2-15,0 0 1 0,1 2 0 16,-1-2 0-16,5 2 0 0,1-1 1 0,-2-1-2 16,0 1 2-16,-5-1-1 0,5 0 0 15,1 2 0-15,-2-2 0 0,3 2 0 16,-7-2 0-16,0 0 0 0,0 0 0 16,1 0-1-16,1 1 1 0,-1-1 0 15,1 0 1-15,-1 0 0 0,5 1-1 0,0 2 0 16,-2-3-1-16,8 1 1 15,-8 0 0-15,1-1 0 0,-1 2 0 16,-4-2 0-16,0 0 0 0,0 0-1 16,1 0 1-16,1 1 1 0,-1-1-1 0,6 2 1 15,-1-1-1-15,-1-1 2 0,0 1-2 16,-5-1 0-16,5 0 0 0,-1 2-2 16,2-2 2-16,-1 1 0 0,-5-1 0 15,0 0-1-15,0 0 2 0,6 2-2 16,-1 0 1-16,1 0 0 0,3-1 0 0,-4 1 3 15,-1-2-3-15,7 1 0 0,-7 0 0 16,1-1-2-16,6 2 4 0,-7 0-2 16,0-1 0-16,8 0 0 0,-8 0 0 15,0-1 0-15,2 2 0 0,-6-2 2 16,0 0-2-16,0 0 0 0,2 0 1 16,-1 2-1-16,5-2 0 0,1 0 0 15,-3 0 0-15,2 1 0 0,-1-1 0 16,-1 2 0-16,1-2 0 0,0 2 0 15,-5-2 0-15,6 0 0 0,0 1-1 0,-2-1 1 16,2 1 0-16,-6-1 1 0,4 0 0 16,1 2-2-16,0-2 1 0,1 2 0 15,-2-2 0-15,1 1 0 0,4 1 0 16,2 1 0-16,-7-3 0 0,5 1 0 16,-4 1 0-16,-1-1 0 0,1 1 0 0,-5-2-1 15,3 0 1-15,2 1 0 0,-1 0 0 16,1 1-2-16,-5-2 2 15,2 1 0-15,3 1 0 0,0 0 0 16,4 3 2-16,-5-4-2 0,1 0 0 0,-1 1 0 16,1 0 0-16,0-1 0 0,-1 0 0 15,5 3 1-15,-4-3-1 0,-1 0-1 16,2 1 1-16,-4 0 0 0,3-1 0 16,-2 0-2-16,1 1 2 0,-1 0 0 15,2-1 0-15,-1 1 2 0,4 3-2 16,-3-5 0-16,-2 2 0 0,4 3 0 0,-3-4 0 15,1 0 1-15,5 5 0 16,-6-5-1-16,0 1 0 0,1-1-1 16,-2 0 1-16,1 1 0 0,2 0 0 0,1 1 4 15,-3 0-4-15,-1-2 4 0,2 2-5 16,-2-1 1-16,1-1 1 0,1 0-1 16,0 3 0-16,-5-4 0 0,3 1 0 15,1 1 0-15,-1 0 0 0,1 1 1 16,-4-3-1-16,5 0 0 0,0 2 0 0,0 0-1 15,-1-1 1-15,-4-1 0 0,0 0 0 16,0 0-1-16,2 2 1 0,3-1 0 16,0 0 0-16,1 3 0 0,-1-2 0 15,-2-1 0-15,1 1 0 0,1-1-1 16,-1 0 1-16,1-1 0 0,-1 2 0 16,1 0 2-16,0-1-2 0,-1-1 1 15,2 2-1-15,-1-2-1 0,0 3 1 16,1-3 0-16,-2 1 1 0,1-1-1 15,5 1 1-15,-6 1-1 0,1 0-1 0,0-1 1 16,0-1 0-16,-1 2 0 0,0-1 0 16,5 2 0-16,-3-1 0 0,1 1-3 15,2 0 0-15,-6-2 2 0,4 4 0 16,-2-3 4-16,-2 2-1 0,5 1-1 16,-4-3 0-16,0 0-1 0,1 1 0 0,-5-3-1 15,0 0 2-15,0 0 0 0,1 2-1 16,1-2 0-16,3 3 0 15,0-2 0-15,-1 0 0 0,0 3 0 0,-4-4 1 16,0 0 0-16,0 0 0 0,2 0 0 16,-1 1 1-16,1-1-1 0,4 2-1 15,-1-1 0-15,1-1 0 0,-2 2 0 16,-4-2 0-16,0 0 0 0,0 0 0 16,2 0-1-16,-1 2 1 0,1-2 0 15,-1 0 0-15,5 1 2 0,-1 1-2 16,1-2 1-16,-1 1-1 0,-5-1 0 0,0 0 0 15,0 0 0-15,1 0 0 16,1 1 0-16,-1-1 0 0,5 2-1 16,0-1 1-16,-2-1 0 0,3 2 0 0,-7-2 0 15,0 0 0-15,0 0-1 0,2 0 1 16,-1 2 0-16,1-2 0 0,-1 0 0 16,1 1 1-16,-1-1-1 0,0 0 0 15,1 2 0-15,-1-2 1 0,1 0-2 16,-1 0 1-16,1 0 0 0,-1 0 1 0,1 0 1 15,-1 0-2-15,1 3 0 16,-1-3 0-16,2 0-1 0,-2 0 1 0,1 0 0 16,-1 0 0-16,1 1 1 15,-1-1 0-15,0 0 0 0,1 0 0 0,-1 0 1 16,1 0-2-16,-2 0 0 0,1 0 0 16,-1 0-2-16,0 0 1 0,2 0-2 15,-2 2-5-15,0-2-9 0,1 0-13 16,-1 0-23-16,0 0-27 0,0 0-109 15</inkml:trace>
  <inkml:trace contextRef="#ctx0" brushRef="#br0" timeOffset="19078.4423">7697 7246 97 0,'0'0'16'15,"0"0"-3"-15,0 0-2 0,0 0 1 16,0 0-1-16,0 0-3 0,0 0-1 15,0 0-2-15,0 0-3 0,6-5 0 0,-6 5-2 16,0 0 3-16,0 0-3 0,0 0 1 16,-6 0 0-16,2 0-1 0,-6 0 0 15,1 4 1-15,2 0 1 0,-1-1 0 16,0 2-1-16,1-1-2 0,-1-1 2 16,1 1-1-16,-1 2 0 0,0-2 0 0,4-3 1 15,-5 4-1-15,6-1 2 0,-1-3-2 16,0 1 0-16,4-2 0 0,-2 0 1 15,2 0 1-15,-1 2 2 16,-1-2 0-16,1 2 2 0,-2-2 3 0,3 0 1 16,0 1 2-16,0-1 2 0,-3 0-2 15,3 2-3-15,0-2-2 0,0 0-2 16,0 0-1-16,13-2-2 0,3-4-1 16,4-3 0-16,-1 0-1 0,1-2 2 15,0 2-2-15,1-2 3 0,0 1 0 0,1 0-3 16,-3-2 3-16,1 4-5 0,-7 0 2 15,0 1 0-15,-6 4 2 16,-2 1-2-16,-1 0 1 0,-4 2-1 16,0-1 0-16,0 1-3 0,2 0 0 0,-1-1-2 15,1 1 1-15,-1-2 0 0,-1 2 2 16,4 0-1-16,-4 0 3 0,0 0-1 16,0 0 2-16,0 0 1 0,0 0-1 15,0 0 1-15,-5 6-1 0,-7 3 2 16,-1 2-2-16,1-3 1 0,1 0-2 0,-2 0 0 15,0 1 2-15,-6 0-2 0,4 2 2 16,0-4-1-16,-3 3-1 0,4-3 0 16,-2 3 2-16,-1-3-2 0,-1 2 1 15,1-2-2-15,5 0 1 0,-2-1 0 16,1 1-1-16,4-2 1 0,-5 2 1 0,6-2-1 16,-2 0 0-16,2 0 0 15,3-3 0-15,-2 3 0 0,4-2 1 16,0-3-1-16,0 4 0 0,3-4 1 15,-1 0-1-15,1 0 0 0,-2 2 2 0,2-2-1 16,-2 1 1-16,2-1-1 0,-2 0 0 16,2 2 1-16,0-2-4 0,0 0 4 15,0 0-1-15,0 0 1 0,10-2 0 16,9-5-2-16,4-1 4 0,2-1-2 16,1 0-2-16,1-2 0 0,-2 1 0 0,4-1 1 15,-3 0 1-15,-2 2-1 0,-2 0 1 16,-9 3-1-16,1-1-1 15,-6 5 1-15,-7-1-2 0,8-2 1 16,-5 4 0-16,-1 0 0 0,3-1-1 0,-6 2 1 16,0-2-1-16,0 2-3 0,1 0 0 15,1-1-2-15,-1 1 0 0,-1 0 0 16,3 0 3-16,-3 0 0 0,0 0 2 16,0 0 0-16,0 0 2 0,0 0-2 15,-3 1 3-15,-8 7-2 0,-4 0 0 0,-2 3 2 16,2-1-4-16,-2-1 4 15,1 1-2-15,0 0 0 0,2-1 0 16,1-3 0-16,1 1 0 0,3-2 0 16,-2 0 1-16,4-1-1 0,2-2 1 0,2 0 0 15,3-2 0-15,-1 0 0 0,1 0 1 16,-3 2 0-16,3-2-2 0,-3 0 2 16,3 1-1-16,0-1-3 0,0 0-3 15,0 0-5-15,13-4-6 0,9-5-13 16,5-5-13-16,2 1-34 0</inkml:trace>
  <inkml:trace contextRef="#ctx0" brushRef="#br0" timeOffset="20158.8553">8264 6983 190 0,'0'0'36'0,"0"0"-7"0,0 0-3 16,0 0-6-16,0 0-2 0,0 0-4 15,0 0-3-15,0 0-4 0,0 0-5 0,0 0-2 16,11-32-3-16,-11 30-1 15,0 2 1-15,0 0 1 0,0 0 1 16,0 0-1-16,-3 7 2 0,-5 4-1 16,1 6 1-16,-2 1 0 0,2 0 1 0,-2 0 2 15,2 0-2-15,-2 0 1 0,3-2-1 16,-1-4 0-16,0 1 1 0,4-1-1 16,0-4 0-16,-1 3-1 0,1-1 1 15,0-2 0-15,1-4 0 0,0 2 3 16,2-6-3-16,-3 0 0 0,3 0 3 0,0 1-4 15,0 1 8-15,0-1 8 0,0 0 1 16,0 1-1-16,-3 0-2 0,3-2-8 16,0 0-1-16,0 0-1 15,0 0-2-15,0 0 0 0,0-2 1 0,0-4-2 16,0-6 0-16,3-5 0 0,2 0 0 16,3-2-1-16,-1-1 2 0,2 0-2 15,1 2 0-15,0 0 0 0,2-2 0 16,-1 2 1-16,4 0-1 0,-1 0 0 15,-1-2 0-15,6 1 0 0,-3 1 0 0,1 1 2 16,-2 1-2-16,-4 5 0 0,1 3 1 16,-5 1 0-16,-4 4-1 0,5-3 0 15,-5 3-1-15,0 0-3 0,2 1 2 16,-5 2 0-16,0-1 0 0,0 1-1 16,7 0 1-16,-1 0 0 0,4 0-1 0,0 0 0 15,-7 0 0-15,3 6 0 0,-3-3 0 16,1 0 1-16,-3 6 1 0,2-4 0 15,-3 4 1-15,0 4-1 16,0 1 2-16,-10 4 0 0,-3-3-1 0,-1 0 1 16,-1 1-1-16,-5-3 1 0,4 1-1 15,-4 0 0-15,-2-1 1 0,2-2-1 16,-2 0 2-16,9-4-2 0,-1 1 0 16,5-4 0-16,3 0 0 0,0 1 0 15,2-3 0-15,0 0 1 0,1 1-1 0,3-3 0 16,-2 0 0-16,2 0 1 0,-1 1 0 15,-2-1 0-15,3 0-1 16,0 1-1-16,0-1-1 0,0 0-1 16,0 2 1-16,0-2 0 0,0 3 2 0,0-1 0 15,12 3 0-15,2 2 2 0,-1 0-2 16,7 3 0-16,-4 0 0 0,3-3-1 16,-2 3 2-16,-2-2-2 0,-5-1 1 15,4 1 0-15,-6-3 0 0,-1 0 1 16,3 0-1-16,-7-3 0 0,4 4 0 0,-4-3 0 15,0-2 0-15,1 2 1 0,-4-3-1 16,0 0 1-16,0 0-1 16,2 2 0-16,-1-2 0 0,1 1-2 15,0-1-6-15,0 2-12 0,-1-2-20 0,1 0-21 16,-1 0-23-16,-1 0-92 0</inkml:trace>
  <inkml:trace contextRef="#ctx0" brushRef="#br0" timeOffset="20808.4387">8572 6995 206 0,'0'0'32'0,"0"0"-10"16,0 0-3-16,0 0-1 0,0 0-1 15,0 0-1-15,3-78-1 0,-3 67-4 16,4 2-3-16,0 0-5 0,-2 5 1 16,4-6-3-16,-3 7 0 0,1-3-1 15,3 0 1-15,-3 3 0 0,5 0-1 0,-6 2 0 16,3 0-1-16,3 1 0 15,-2 0 0-15,1 0-1 0,3 0 0 16,-3 0-1-16,1 3 1 0,-3 4-2 16,0-1 2-16,-2 1 0 0,3 3 0 0,-4-1 1 15,1 1 1-15,-2 1 0 0,1 0 0 16,-3 0 1-16,0 6-1 0,0-6 2 16,0 6-1-16,-6-2 0 0,0-1 1 15,-5 2 2-15,2-2-4 0,-3-2 1 16,1 0 1-16,2-4 0 0,-4 1 1 0,0-2-2 15,1 1 0-15,-2 0 0 0,2-1-1 16,5-3 1-16,3-2-1 0,1 1 0 16,3-3 1-16,0 0 1 0,0 0-1 15,0 0 1-15,-1 0-1 0,-1 0 0 16,1 2 2-16,1-2-1 0,-2 0 0 16,2 2 5-16,0-2-1 0,0 0-1 15,9 0 1-15,7-4-4 0,5-2 1 16,0 0-2-16,0-1 0 0,1-1 1 15,-3 0 0-15,1 1 2 0,0-1-3 0,-7 2 0 16,-1 0 0-16,-2 1 0 0,-1 1 0 16,-2 0 1-16,-1 0-2 0,4 1 0 15,-6 1-3-15,-1 1-1 0,7-1-2 16,-4 2-4-16,-2-2-12 0,2 2-17 16,-3 0-21-16,1 0-42 0,1 3-77 15</inkml:trace>
  <inkml:trace contextRef="#ctx0" brushRef="#br0" timeOffset="22489.624">15520 7428 4 0,'0'0'8'0,"0"0"2"15,0 0 1-15,0 0 1 0,0 0 0 16,0 0 4-16,0 0-1 0,0 0 2 15,0 0 1-15,0 0 1 0,6-10-3 16,-6 8 0-16,2 1-4 0,-1-1-3 16,-1 1-3-16,2-1 0 0,-2 0-2 15,1 1-1-15,-1 0 1 0,0-1-2 16,3 1 0-16,-2-1 0 0,2 1-1 16,-3-1 0-16,1 0 0 0,1 1-1 15,-1-1 2-15,1 1 0 0,2-3-2 0,-1 1 1 16,0-1-1-16,0 1 1 15,0 0 0-15,0 2 0 0,0-2 2 0,2 0-2 16,-5 3 1-16,0 0-1 16,0 0-1-16,2 0 0 0,-1-2-1 0,1 2 0 15,-1-1-1-15,-1 1-3 0,3-2 0 16,-2 2-1-16,-1 0-1 0,2 0 4 16,-2 0 0-16,0 0 3 0,0 0 3 15,0 0-1-15,-3 3-1 0,-3 3 2 16,-5 3-2-16,1 2 0 0,4-5 0 0,-6 4 0 15,7-2 1-15,-1 0-2 0,0 0 1 16,3-5 0-16,-3 4-1 0,3-4 2 16,-1 0-1-16,1 0 3 15,3-3 2-15,-1 0 1 0,1 0 4 0,0 2 0 16,-2-2 5-16,2 0 0 0,0 1-2 16,0-1-4-16,0 0-4 0,0 0-3 15,8-6-2-15,4-4 1 0,3-3-1 16,-1 3 0-16,1-1 2 0,1 2-3 15,-2-1 1-15,2 0 0 0,0 1 0 0,-3 3-1 16,-1 0 0-16,-5 2 1 0,-4 2 0 16,2 0-1-16,-5 2-1 0,0-1-1 15,0 1-4-15,2 0-1 16,-1 0-4-16,-1 0-1 0,0 0 3 0,2 0 4 16,-2 0 4-16,0 0 2 0,-2 0 0 0,-6 8 0 15,-4 0 2-15,0-1-2 16,-2 2-1-16,2-3 1 0,4-1-1 15,-2 0 0-15,1 0 1 0,0 1-1 16,1-2 0-16,3 0 0 0,1-1 2 0,4-3 0 16,0 0 0-16,0 0 1 0,-1 1 2 15,-1-1 3-15,1 2 2 0,-1-2 0 16,1 0 2-16,-1 2-1 0,1-2-1 16,1 0 0-16,-2 0-5 0,2 0 0 15,0 0-4-15,0-2 0 0,3-6-1 0,5 2 1 16,2-3-3-16,4 2-1 0,1 0-7 15,3 0-11-15,2 1-25 16,-2-1-27-16,1 2-42 0</inkml:trace>
  <inkml:trace contextRef="#ctx0" brushRef="#br0" timeOffset="23931.4598">15006 7096 163 0,'0'0'30'15,"0"0"-3"-15,0 0-2 0,0 0-4 16,0 0-3-16,0 0-2 0,0 0-1 0,0 0-3 16,0 0-4-16,1-38-3 0,-1 38-5 15,0-1-3-15,0 1-1 16,0-1-2-16,0 1 3 0,0 0 3 15,0 0-1-15,0 0 2 0,0 0-1 0,0 5 0 16,0 6 0-16,0 0 2 0,0 1-1 16,-1 0 2-16,-1-2-2 0,2 2 1 15,-3 0 0-15,2 1 1 0,-2-3-1 16,1 3 2-16,1-7-3 0,-2 4-1 16,1-6 3-16,1 1-3 0,1 2 2 0,0-7 0 15,-3 0 2-15,3 0 3 0,0 0-2 16,0 2 6-16,0 0 2 0,-1-1 1 15,1-1-1-15,-3 0-3 16,3 0-3-16,-1 0-6 0,1 0 3 0,0-3-5 16,0-9 2-16,0-1 1 0,1-3 0 15,3-2-1-15,0 1-1 0,2-5 0 16,-1 0 0-16,1 1 0 0,-2 0 0 16,4 1 2-16,-2-1-2 0,0 1 0 15,0 2 0-15,1 0 1 0,-1 4-1 16,0 1 2-16,-1-3-3 0,3 3 1 15,-2-1-1-15,2 0 0 0,-2 7 1 16,0-1 0-16,0 1 0 0,-2-1 0 16,6 2 0-16,-7 3 0 0,0 0 0 0,0 0-1 15,0 0 0-15,-2 0 1 0,3 1-1 16,-4 2 1-16,0-1-2 0,0 1 1 16,9 0-1-16,-3 0 0 0,4 0 1 15,0 0 0-15,-1 1-2 0,-1 4 2 16,0 1-1-16,0 0-4 0,-4 0 2 0,2 2-2 15,-3-1 0-15,0 2 4 0,-1 2 0 16,-2 5 1-16,0 1 1 0,-6 2 0 16,-6-3 0-16,1 1 1 0,-2 0-1 15,-5-2 1-15,1 1 0 0,-2-4 0 16,2 1 0-16,4-6 1 0,1 1-1 0,4-5 0 16,3-1 0-16,-2 0 0 15,3 1 0-15,-1-2 1 0,1 0 0 16,4-1-1-16,-3 0 1 0,3 0 1 15,-1 0 1-15,-1 2-3 0,1-2 0 0,-1 0-1 16,1 0-1-16,1 0 0 0,-3 0 1 16,3 0-2-16,0 0 0 0,0 0 2 15,0 0-1-15,3 1 1 0,1 1 0 16,8 0-1-16,1 7 1 0,1-4 0 16,4 6 0-16,-3-2 0 0,-3-1 0 0,-2-1-1 15,2 1 1-15,-5-2 0 0,5 1 0 16,-5-2 1-16,-4-4 0 15,1 3-1-15,-1-3 0 0,0 2 0 16,0-1 0-16,0 1 0 0,-3-3 0 0,0 0 0 16,0 0 0-16,1 2-1 0,1-2-1 15,-1 1 0-15,1-1-4 0,-2 2-3 16,2-2-5-16,-2 0-6 0,0 0-16 16,0 2-11-16,0 0-24 0,3-2-40 15</inkml:trace>
  <inkml:trace contextRef="#ctx0" brushRef="#br0" timeOffset="24532.4738">15247 6981 147 0,'0'0'26'0,"0"0"-4"0,0 0-3 16,0 0-2-16,0 0-3 0,0 0 0 0,0 0-1 16,0 0 0-16,0 0-4 15,0 0-2-15,0-53-3 0,0 48-1 16,3 0-2-16,3-2 0 0,-1 5-1 15,0-1 2-15,-1 3-4 0,-4 0 2 0,4-3-1 16,2 3 0-16,-1 0 0 0,6 0-1 16,-7 0-1-16,1 0 0 0,2 3-2 15,-4 0 2-15,0 1-1 0,2 4 2 16,-3-3-1-16,-1 0 3 0,1 5 0 16,-2-4 2-16,0 5-1 0,0 1 0 15,0-3 0-15,0 2 0 0,-3 0-1 0,-4 2 1 16,3-5 1-16,-4 5-1 15,-2-1-1-15,-1-1 0 0,0-1 0 16,1 1 1-16,0 0-1 0,3-4 0 0,0 6 1 16,1-8-1-16,3-2 0 0,0 3 1 15,3-6-1-15,-3 3 0 0,2-1 0 16,-2 2 0-16,2-1 2 0,1-3 1 16,0 0 0-16,0 0 4 0,0 0-1 15,0 0 1-15,0 0 0 0,0 0-3 0,1 0-2 16,12 0-1-16,-3 0 0 0,7-3-1 15,-1-1 2-15,2 0-2 0,-4-1 0 16,2 0 0-16,-6 3 0 16,2-1 0-16,1 0-2 0,-2 2 0 0,2-1-4 15,-3 0-8-15,2 2-15 0,-2 0-25 16,0 0-118-16</inkml:trace>
  <inkml:trace contextRef="#ctx0" brushRef="#br0" timeOffset="27927.9518">20525 7421 5 0,'0'0'8'0,"0"0"-1"0,0 0-2 16,0 0 1-16,0 0 0 0,0 0 2 16,0 0 2-16,0 0 3 0,0 0-1 15,-3-5 1-15,2 5 0 0,1 0-2 16,0-1-2-16,-2 1 0 0,2 0-1 0,0-2-1 15,-1 2 1-15,1-1 2 0,0 1-2 16,-1-2 3-16,1 2-2 0,0-2 2 16,0 2 0-16,-2-1-1 15,2 1-1-15,0-1-2 0,0 1-2 0,0 0 1 16,0-2 0-16,0 2 1 0,0-1 0 16,0 1 0-16,0-2 0 0,0 2 1 15,0-1-3-15,0 1 1 0,0-2 0 16,0 2 0-16,0-2 1 0,0 2 0 15,0-1 0-15,0 1 1 0,0-2 0 0,0 2-2 16,0-1 1-16,0 1-2 0,0-2 1 16,0 2 1-16,0-1-1 0,0 1-2 15,0-1 2-15,0 1-3 0,0-2 2 16,0 2-1-16,0-1 0 0,0 1-1 16,0-2 1-16,0 2-1 0,0-2-1 0,0 2 0 15,0-1-2-15,0 1 0 16,0-2-1-16,0 2 1 0,2-1-1 0,-2 1 0 15,0-2 0-15,1 2 1 16,-1 0 0-16,1 0 0 0,-1 0 1 0,2 0 0 16,-1 0-1-16,1 0 0 0,-1 0 0 15,2 0 0-15,-2 0 1 0,1 0-1 16,-1 0 0-16,1 0 0 0,-1 0 0 16,1 0 0-16,-1 0 0 0,1 0 0 15,2 0 0-15,0 3 0 0,-1-1 1 0,2 1-1 16,-1-1 0-16,-1-1 2 0,0 1-4 15,1 0 4-15,-1 0-2 16,1-1 0-16,-1 1 0 0,2 1 1 16,-5-3-1-16,0 0 0 0,0 0 1 0,1 2-1 15,6-1 0-15,-3 1-1 0,1 1 1 16,4-2 0-16,-5 0 0 0,1 1 0 16,0 0-1-16,-5-2 1 0,3 1 0 15,1 1 0-15,1-1 1 0,-1 1-1 16,-4-2 0-16,0 0 1 0,4 2-2 0,2-1 1 15,0 0 0-15,-2 1 0 0,-4-2 0 16,4 1 1-16,1 1-1 0,-1-1 0 16,6 3 0-16,-6-3 1 0,1 1-1 15,-1-1 0-15,-4-1-1 0,5 2 1 16,-1-1 0-16,0 0 0 0,5 2 0 16,-5-1 1-16,1 0-1 0,-1-1 0 15,-1 1 0-15,1-1 0 0,0 1 0 16,1-1 0-16,-1 1 0 0,1-1 0 15,-1 1 2-15,0-1-2 0,-4-1 0 0,5 0 0 16,0 2 0-16,0-1 0 0,-1 1 0 16,-4-2 0-16,0 0-1 0,4 2 1 15,2-1 1-15,-1 1-1 0,1-1 0 16,-1-1 0-16,-1 1 0 0,1 1 0 16,5 1 1-16,-6-2-1 0,2 1 0 0,-2 1 0 15,1-3-1-15,-1 2 2 0,0-1-1 16,1 1 0-16,-5-2 0 15,0 0 1-15,0 0-1 0,1 0 0 16,1 1 0-16,0-1 0 0,0 0 0 0,4 1 0 16,-1 1-1-16,0-2 1 0,1 2 0 15,-2-2 0-15,3 0 0 0,-3 0 1 16,7 1-1-16,-5-1 2 0,0 0-2 16,0 2-2-16,-1-2 4 0,1 0-2 15,-1 0 0-15,1 1 0 0,-6-1 1 0,0 0-1 16,7 0 0-16,-2 2 1 0,0-2-3 15,1 2 2-15,-6-2 0 16,0 0 0-16,6 0 1 0,0 0-2 0,-1 0 2 16,1 1-1-16,-1-1 0 0,1 0 0 15,-1 0-1-15,7 1 1 0,-6 1 0 16,-1-2 0-16,7 1 0 0,-8 1 0 16,1-2 0-16,5 1 0 0,-4-1 0 15,4 2 0-15,0-2 0 0,-6 0 1 16,7 2-1-16,-5-1 0 0,-1-1-1 0,5 2 1 15,-4-1 1-15,7 1-1 0,-3-1 0 16,3-1 0-16,-3 1-1 0,2 1 1 16,0-2-2-16,0 1 2 0,0-1 0 15,-1 2 2-15,1-2-1 0,-8 0-1 16,8 2 0-16,-6-2 0 0,2 1-1 16,4-1 1-16,-8 0 0 0,6 2 0 15,-4-1 0-15,0-1 1 0,5 2-2 16,-5-2 2-16,0 0-1 0,5 1 0 15,-5 1 1-15,0-2-1 0,0 1 0 0,-2-1 0 16,2 0 0-16,0 0 0 0,-1 2 0 16,-5-2 0-16,5 0 0 0,-1 1 0 15,1-1 1-15,6 2-1 0,-5-1 0 16,4 1-1-16,3 0 1 0,-4-1 0 16,1 1 0-16,1-1 0 0,-2 0 0 0,-5-1 0 15,7 2-1-15,-7-1 1 0,2-1 0 16,-1 2 0-16,0-2 1 0,-1 1-1 15,1-1-1-15,0 2 1 16,-5-2 0-16,6 0 0 0,-2 2 1 0,1-2-1 16,1 1-1-16,-2-1 2 0,2 2-1 15,4-2 0-15,0 2 0 0,-6-2 0 16,9 1 0-16,-7-1 1 0,0 0 0 16,4 1-1-16,-3-1 0 0,-3 0-1 15,2 1 1-15,-6-1 0 0,5 0 1 0,-1 2-1 16,0-2 1-16,3 2-1 0,-7-2-1 15,5 0 1-15,1 0 0 16,-2 0 0-16,6 1 0 0,-3-1 0 16,-2 0 0-16,5 2 0 0,-4-2 0 0,-2 0 0 15,7 1 1-15,-6 1-1 0,-1-2 0 16,2 1 0-16,-6-1 0 0,0 0 1 16,6 0-2-16,-1 2 1 0,1-2 0 15,0 1 0-15,-6-1 1 0,5 0-1 16,0 0 1-16,2 0-1 0,4 2 0 0,-6-2 0 15,0 0 0-15,6 1 0 0,-5-1 0 16,0 0 0-16,4 2 0 0,-5-1-1 16,0-1 1-16,1 2 0 15,-2-2 0-15,2 2 0 0,4-1 1 0,2 2-1 16,-8-3 1-16,5 2-2 0,-5-1 0 16,2-1 1-16,4 1 0 0,-4 1 1 15,4-1-1-15,1 3 0 0,-6-4 0 16,5 1 0-16,-6 1 0 0,2-2-1 15,4 1 2-15,-6 1-1 0,1-2 0 0,1 2 0 16,-1-2 0-16,0 1 0 0,-1-1 1 16,2 1-1-16,-2-1 2 15,1 3-2-15,0-3-2 0,-1 0 4 0,-4 0-2 16,0 0 0-16,5 2 0 0,1-2 0 16,-2 1 0-16,2 1 1 0,-6-2-1 0,4 0 0 15,2 2-1-15,-2-2 1 0,2 1 1 16,-1-1 0-16,-1 1 0 0,0-1 0 15,3 2-1-15,-7-2 1 16,5 0-1-16,0 0 2 0,1 0-2 0,0 1 0 16,-6-1 0-16,0 0 1 0,0 0-2 15,2 0 1-15,-1 2 1 0,2-2-1 16,2 0 0-16,1 0 0 0,0 0 2 16,0 1-4-16,-1-1 2 0,1 0 0 15,0 0 0-15,0 2 0 0,-6-2 0 16,5 0 0-16,-1 1 0 0,0-1 0 0,3 2 0 15,-7-2 0-15,0 0 2 16,0 0-2-16,2 0 1 0,4 2-1 16,-1-2 0-16,0 0 1 0,1 1-1 0,-6-1 0 15,5 0 1-15,1 0 0 0,-2 0-1 16,2 0 1-16,-1 0-1 0,2 0 0 16,-3 0 0-16,2 2-1 0,-6-2 1 15,4 0 1-15,1 0-1 0,-1 0 1 16,2 2-1-16,-6-2-1 0,5 0 1 0,1 1 0 15,-1-1 0-15,5 1 0 0,-3 0 0 16,-3-1 0-16,6 2 0 16,-5 0 0-16,-1-2 0 0,1 1 0 0,0-1 0 15,-1 2 1-15,1-2-2 0,1 1 2 16,-6-1-1-16,0 0 0 0,6 0 1 16,-2 2-1-16,3-2-1 0,3 1 1 15,-5-1 0-15,-1 0 0 0,2 2 0 16,-1-2 0-16,1 2 0 0,-2-2-1 15,2 1 1-15,-6-1 0 0,0 0 1 0,0 0 0 16,2 0-1-16,-1 1 0 0,1-1 0 16,-1 0 1-16,1 0-1 0,-1 3 3 15,2-3-2-15,-2 0-1 0,1 0 1 16,-1 0-2-16,1 0 1 0,-1 0 0 16,0 0 0-16,1 2 0 0,-1-2 0 15,1 0 0-15,-1 0 0 0,1 0 0 16,-1 0 0-16,1 2 1 0,-1-2 0 0,1 0 0 15,-2 0-1-15,1 0 0 16,-1 0 0-16,2 0 0 0,-2 0 0 0,1 0 0 16,-1 0-1-16,2 0 2 0,-2 0-4 15,1 0-1-15,-1 1 0 0,2-1-3 16,-2 2-2-16,2 2-11 0,2 4-24 16,1 1-40-16,-4 3-124 0</inkml:trace>
  <inkml:trace contextRef="#ctx0" brushRef="#br0" timeOffset="49145.2259">7402 7490 1 0,'0'0'6'0,"0"0"0"0,0 0 1 16,0 0-1-16,0 0 1 0,0 0-3 15,0 0 0-15,0 0-1 0,0 0 0 16,0 0-1-16,6-15 0 0,-5 14 1 16,-1-1-1-16,0 1 3 0,0 1 0 0,0-1-1 15,0 1 1-15,0-2-1 0,3 2-3 16,-3-1 1-16,0 1 0 0,0-2-2 15,0 2 0-15,0-2 0 16,0 2 0-16,0 0 1 0,0 0 0 0,0-1 2 16,0 1 1-16,0 0-2 0,0 0 3 15,0-2 0-15,0 2 0 0,0 0-1 16,0 0 0-16,0-1 1 0,0 1 0 16,0 0-1-16,0 0-3 0,0 0 1 15,0 0-1-15,0-2 1 0,0 2-1 0,0 0 1 16,0 0-2-16,0 0-2 15,0 0 2-15,3 0 0 0,-3-1 0 0,0 1 2 16,0 0-2-16,0 0 0 16,0 0-2-16,0 0 1 0,0 0 0 0,0 0-1 15,0 0-1-15,0 0 0 0,0 0-1 16,0 0 2-16,0 0-2 0,0 0 2 16,0 0-1-16,0 0 0 0,0 0-1 15,0 0 1-15,0 0-2 0,0 0 1 16,0 0 1-16,0 0-1 0,0 1 4 0,0 1-1 15,0-1 1-15,0 7 1 0,3-2 0 16,-3 0-1-16,1 4 2 0,-1-3-2 16,0 5-2-16,0-1 4 0,0 1-1 15,0 0-1-15,0 0 1 0,0 1-1 16,2 0 0-16,-2-1 1 0,1 1-1 16,-1 0 1-16,0 0-2 0,2 1 1 15,-2-2 0-15,0 3 0 0,0-3 0 16,0 1-1-16,0 1 1 0,0-3 1 15,0 1 0-15,0 3-1 0,-2-5 2 0,2 0-2 16,-1-5 0-16,-1 7 2 0,2-4-2 16,0 4 0-16,0 2 1 0,0-3 0 15,0 2 2-15,0-2-3 0,0 1 1 16,0-7 0-16,0 5 1 0,0-4-2 16,0 5 3-16,0-1-3 0,0-6 0 0,2 3 1 15,-2-2-1-15,0 0 1 16,0 2-1-16,0-1 0 0,0-2-1 15,0 1 2-15,0 2-1 0,0-1 0 16,0-6 0-16,0 5 1 0,0 0-1 0,0 0 2 16,1 2-2-16,-1-7 1 0,0 0-1 15,0 0 1-15,2 6 1 0,-2 0 0 16,0-3-1-16,1 4 0 16,-1-7-1-16,0 5 0 0,2 0 1 0,-1-1 0 15,1 0-1-15,-2-4 0 0,0 0 2 0,0 0-2 16,0 2 1-16,1-1-1 0,-1 1 1 15,0 0 1-15,2-2-2 16,-2 3 1-16,0-2-1 0,0 1 2 16,1-1-2-16,-1 1 0 0,0-1 0 0,0 1 0 15,0-1 1-15,0 1-1 0,0-1 0 16,0 1 1-16,0 0-1 0,0-1 1 16,0-1-1-16,0 1 1 0,0-1 1 15,0 1 1-15,0-1 2 0,0 2 4 16,0-2 4-16,0 0 4 0,0 2-2 0,0-2-3 15,0 0-3-15,0 0-5 0,0 0-1 16,0 0-1-16,0 0-1 0,0 0-1 16,0 0 1-16,0-4 1 0,-1-1-2 15,-2 0 1-15,-2-2-1 0,4 1 0 16,-4-2 1-16,1 1 0 0,-2-1 0 16,2-1-1-16,3 6 0 0,-4-5 1 15,4 4-2-15,-1-1 2 0,-2-4-1 16,1 4-1-16,3 1 2 0,-4-5-1 15,2 4-1-15,-1 0 1 0,2 3-2 0,-3-3 1 16,2 0 0-16,1 1-2 0,-1 0 3 16,2 4-1-16,-1-2 1 0,1 2 1 15,0-1-2-15,-3-1 1 0,3 0 0 16,0 1-1-16,0-1-4 0,0 0-3 16,0 1-2-16,0 0 1 0,0-1 3 15,0 2 5-15,0-2 2 0,0 2-1 0,0 0 0 16,0 0-1-16,0 0 0 0,0 0 1 15,3 0 2-15,1 0-2 16,5 8 1-16,-2-1-1 0,0-2 0 0,1 1-1 16,0-1 1-16,-1 1-2 0,1-1 0 15,-1 1 0-15,-4-5 0 0,7 4 0 16,-6-4 1-16,1 1 1 0,-1-1 0 16,0-1 1-16,2 0 1 0,3 0-2 15,1-3 1-15,-3-3-1 0,6-3 1 0,-7 3 0 16,4-5-3-16,-3-1 4 0,-3 5-4 15,4-7 2-15,-5 7 1 16,0-4-1-16,1 2 0 0,-4 4 1 0,3-5-1 16,-3 5 0-16,3 0 1 0,-1 1-1 15,-2 4 2-15,0-1-2 0,0 1 0 16,0-2-3-16,2 0-2 0,-2 0-4 16,0 1-5-16,0-1 2 0,0 2 2 15,0 0 7-15,0 0 3 0,0 0 1 16,-7 7-1-16,0 5 1 0,-4 5 0 0,0-1-1 15,5 1 4-15,0-5-4 0,-1 1 2 16,4-5-2-16,0 2 0 0,-2-1 0 16,3-5 0-16,1 1 0 0,1-5-4 15,-2 0-9-15,2 0-16 0</inkml:trace>
  <inkml:trace contextRef="#ctx0" brushRef="#br0" timeOffset="49812.2861">7505 7439 68 0,'0'0'10'16,"0"0"-4"-16,0 0-4 0,0 0-1 15,0 0 0-15,0 0-1 16,0 0 3-16,0 0-3 0,0 0 1 16,0 0 0-16,-34 8 0 0,30-5 0 0,-3 3 1 15,4-2 0-15,0 4-2 0,-1-1 1 16,-2 3 2-16,-1 2-1 0,1-3-1 16,-1 3 1-16,1 2 0 0,0-7-1 15,-2 7 2-15,3-5 0 0,1 0-1 16,-2 0-1-16,2-1 1 0,-1 1-1 0,2-6 0 15,-2 4 1-15,3-3 0 0,-2-1-1 16,4 2 0-16,0-5 1 0,-3 0 5 16,3 0 5-16,0 1 10 0,0 0 5 15,0-1 1-15,-1 0-2 0,1 3-8 16,0-3-8-16,0 0-4 0,0-4-3 0,0-9-3 16,0-3 1-16,1-5 0 15,2 1 0-15,4 0-1 0,2 2 0 16,-2 1 0-16,-1 4 0 0,0 1 1 15,-2 4-1-15,3 0 0 0,-4 1 0 0,1 3 0 16,-1 1-2-16,-3 3-2 0,0-1 0 16,0 1 0-16,2 0 1 0,-1 0 0 15,1 0 2-15,4 0 0 0,-2 0 0 16,4 1-2-16,0 4 2 0,-4 1-2 16,3 2-8-16,-5 0-18 0,2 7-22 0,-4-5-109 15</inkml:trace>
  <inkml:trace contextRef="#ctx0" brushRef="#br0" timeOffset="53958.9284">22422 7701 67 0,'0'0'20'0,"0"0"-3"15,0 0-5-15,0 0-3 0,0 0-2 16,0 0-2-16,0 0 1 0,0 0 2 16,0 0 2-16,0 0 2 0,0 0 2 15,0 0 0-15,0 0-1 0,0 0-1 16,0 0-1-16,0 0-3 0,0 0 0 0,0 0-1 15,0-2-1-15,0 2-1 0,2-2-2 16,-2 2-2-16,0 0 2 0,0-1-3 16,1 1 1-16,-1 0 0 0,0-2 0 15,0 2-1-15,2 0 0 0,-2 0 1 16,0-1 1-16,0 1 0 0,1 0-1 16,-1 0 0-16,0 0 0 0,0 0 1 15,0-2-1-15,0 2-1 0,0 0 1 16,0 0-1-16,0 0 0 0,0 0 0 15,0 0 0-15,0 0-1 0,0 0 1 0,2 0 0 16,-2 0-1-16,0 0 1 0,0 0 0 16,0 0 0-16,1 0 0 0,-1 0 0 15,2 0 1-15,-2 0-1 0,1 0 0 16,-1 0 1-16,3 0-1 0,-3 0 0 16,1 0 0-16,-1 0 1 0,2 0 2 15,-2 0-1-15,1 0 0 0,-1 0 0 0,2 0 1 16,-1 0-1-16,0 0 0 0,1 0 0 15,-1 0-1-15,1 0 0 16,-1 0-1-16,1 0 1 0,-1 0-1 0,1 0 1 16,-1 0 0-16,1 0 1 0,-1 0-1 15,1 0 0-15,-1 0 0 0,1 0 0 16,-1 0 0-16,1 0-1 0,0 0 0 16,-1 0 2-16,1 0-1 0,-1 0 0 15,1 0 1-15,-1 0-2 0,1 2 1 0,-1-2 1 16,1 0-1-16,-1 0 0 0,1 0 0 15,-1 0-1-15,1 1 1 0,-1-1-1 16,0 0 1-16,1 0 1 0,-1 2-1 16,1-2 0-16,-1 0 1 0,2 0-1 15,-2 1 0-15,1-1 1 0,-1 0-1 16,1 0 0-16,-1 2-1 0,1-2 1 16,-1 0 0-16,1 0 2 0,-1 2-1 15,1-2-1-15,-1 0-1 0,0 0 1 16,1 0 0-16,-1 1 2 0,1-1-3 0,-1 0 0 15,1 0 0-15,-1 0 1 0,1 0-1 16,0 1 1-16,0-1 0 0,-1 0 0 16,1 0 2-16,-1 0-1 0,1 0-1 15,-1 1 1-15,0-1 1 0,7 0-2 16,-2 0 0-16,2 0 1 0,-2 0-2 16,-2 0 0-16,2 0 1 0,-1 0-2 15,0 2 2-15,-5-2-1 0,6 0 1 16,-2 2-1-16,1-2-1 0,1 1 1 15,-2-1 0-15,0 2 0 0,2-2 1 0,0 2-1 16,-6-2 0-16,0 0 2 0,0 0-2 16,5 1 0-16,0 0 0 0,1-1-2 15,-2 2 4-15,2-2-2 0,-2 2 1 16,0-2-1-16,2 1 1 0,-1-1-1 16,-1 1 1-16,0-1-1 0,3 3 0 0,-2-3 1 15,-1 0 0-15,1 2-1 16,0 0 0-16,0-2 0 0,0 1 0 15,0-1 0-15,-1 2 0 0,-4-2 0 16,4 0 0-16,1 1 1 0,-1 0-1 0,6 1 0 16,-6-1 2-16,1-1-2 0,5 2 2 15,-5 0-2-15,0-2 0 0,1 2 0 16,-2-2 0-16,1 1 0 0,-1-1 0 16,7 1 0-16,-6 1 0 0,-1-2 0 15,2 1 0-15,-2-1 0 0,1 2 0 0,0-2 0 16,1 2 0-16,-6-2 0 15,4 0 1-15,2 1-1 0,-1-1 0 16,6 1 0-16,-7 0 1 0,1 1-2 16,5 0 1-16,-5-1 0 0,-1-1 1 0,3 2 1 15,-3-2-2-15,2 2 0 0,-2-1 0 16,8 0-2-16,-6 1 2 0,-2 0 1 16,6-1-1-16,-4 0 0 0,0 2 0 15,4-2 0-15,-4 0 0 0,-2 1 0 16,7-1 0-16,-6 1 0 0,-1-1 0 0,1 0 0 15,-1-1 1-15,2 2-1 0,-1-2 2 16,6 1-2-16,-7 1 0 0,0-2 0 16,2 2 0-16,0-2 1 0,0 2-1 15,-2-2-3-15,6 1 3 0,-5 1 0 16,0-1 0-16,4 2 3 0,-5-1-2 16,1-1-1-16,2 0 0 0,-3 0-1 15,2 1 1-15,3 0 0 0,-5-1 0 16,0 1 0-16,6 0 0 0,-5-1 1 15,-1 0-1-15,6 1 1 0,-5 0-1 0,-1-1 0 16,6 1 0-16,-6 0 0 0,1-2 0 16,4 1 0-16,-3 0-1 0,-1 1 0 15,1-1 1-15,-2-1 0 0,0 2 0 16,1-1 1-16,5 0-1 0,-6 1-1 16,1-1 1-16,3 1 1 0,-2 0-1 0,5 0 1 15,1 1-1-15,-7-3 0 0,7 1 0 16,-6 0 1-16,5 1 3 0,1 0-3 15,-3 0 2-15,1-1-3 16,-5 2 0-16,5-2 0 0,-6 0 0 0,0 1 0 16,5 0 0-16,-4-1 0 0,0 0 0 15,5 1-1-15,-5 0 1 0,-1-1 0 16,6 3 0-16,-6-3 1 0,1 1-1 16,3-2 1-16,-3 2-2 0,-1 0 1 15,2-1 0-15,-2-1 0 0,1 2 0 0,3 0 0 16,1 0 1-16,-3 0 0 0,1 1-1 15,-3-1 1-15,1-1-1 16,2 2-1-16,-2-1 1 0,0-1 0 16,-1 1 0-16,1-2 0 0,-1 3 0 0,0-2 0 15,1 0 0-15,0 1 0 0,0 0 0 16,-1-1 0-16,0 0 0 0,1-1 0 16,-1 2 1-16,1 0-1 0,6-1 0 15,-7 1 0-15,1 0 2 0,-1-1-2 16,1-1 0-16,0 2 0 0,-1-2 0 0,1 2 0 15,-1-2 0-15,1 2 1 0,-1-1-1 16,6 1 0-16,-6-1 0 16,1 0 1-16,2 2-1 0,-3-2 0 0,1 1 0 15,3 1-1-15,-3-2 1 0,-1 0 0 16,0 1 1-16,1 0 0 0,-1-1-1 16,2 1 0-16,-2-2 0 0,0 3 0 15,1-2 0-15,-1 0 0 0,3 3 0 16,-1-3 0-16,-2 1 0 0,1-1 0 15,-1 1 0-15,1-1 1 0,-1 1-1 0,7 1 0 16,-6-1 0-16,-1-2 1 0,6 4-1 16,-5-3 0-16,0 1 0 0,-1 0 0 15,1-2 0-15,-1 3 1 0,1-2-2 16,4 2 2-16,-4-1-1 0,-1-1-1 16,1 0 1-16,-2 1 1 0,1 0-1 0,-1-1 2 15,1 1 0-15,-1-2-2 0,3 3 0 16,-2-2 0-16,5 2 0 15,-5-1 0-15,1-1 0 0,5 1 0 16,-6-1 0-16,0 1 0 0,7 1 1 0,-7-1-1 16,1-1 0-16,4 2 0 0,-4-2 0 15,-1 1 1-15,5-1-1 0,-4 1 1 16,0 0-1-16,-1-2-2 0,1 0 3 16,-1 3-1-16,0-2 0 0,2 1 1 15,-6-2 0-15,4 1-1 0,1 1 0 16,-1-1 0-16,2 1 1 0,-6-2-1 15,0 0 2-15,4 1-2 0,1 1 1 16,0-1-1-16,-1 1 1 0,-4-2-1 16,3 2 1-16,2-1-1 0,-1 0 0 0,1 0 1 15,-5-1-1-15,3 2 0 0,2 0 0 16,-1-1 0-16,1 1 0 0,-5-2 0 16,3 2 0-16,1-1 1 0,0 1-1 15,1-1-1-15,-5-1 1 0,0 0 0 16,0 0 0-16,1 2 1 0,1-2-2 0,0 1 3 15,0-1-2-15,-1 1 0 0,1-1 1 16,-1 2-2-16,1-2 1 0,2 3 1 16,0-1-1-16,1-1 0 0,-1 1 0 15,-4-2 0-15,0 0 0 0,0 0 0 16,2 3 0-16,-1-3 2 0,2 1-2 16,-2-1 0-16,1 2 0 0,-1-2 0 15,0 1 0-15,1-1 1 0,-1 2-1 16,1-2 0-16,-1 1 1 0,1-1-2 15,-1 2 1-15,1-2 1 0,-1 1-1 0,1-1 0 16,-1 2 0-16,1-2 0 0,-1 2 0 16,1-2 0-16,-1 1-1 0,1-1 1 15,-1 0 0-15,1 2 0 0,0-2 1 16,-1 0-1-16,1 1 1 0,-1-1 0 16,1 0 0-16,-1 1-1 0,1-1 0 15,-1 0 1-15,1 0-1 0,-1 2 0 16,1-2 1-16,-1 0-1 0,1 0 0 15,-1 1 0-15,0-1 0 0,1 0 1 16,-1 0 1-16,1 2-1 0,-2-2 0 0,1 0 1 16,-1 0-2-16,0 0 1 0,3 1-1 15,-3-1 2-15,0 0-2 0,1 0 1 16,-1 0 2-16,0 0-1 0,0 0 0 16,2 0 0-16,-2 0-1 0,0 0 2 15,1 2-4-15,-1-2-4 0,0 0-10 0,0 0-15 16,0 0-45-16,2 2-134 15</inkml:trace>
  <inkml:trace contextRef="#ctx0" brushRef="#br0" timeOffset="74687.5913">8034 8074 116 0,'0'0'23'0,"0"0"1"15,0 0-4-15,0 0-3 0,0 0-3 16,0 0-4-16,0 0 0 0,0 0 0 16,0 0-1-16,0-16-1 0,0 15 0 15,0 0 1-15,0-1-2 0,-3 0 0 16,3 1-1-16,0-1 1 0,0 1-4 16,-3-1-1-16,3 1 0 0,0-1-2 15,0 1-2-15,0-1 1 0,0 1-1 16,0-2 1-16,-1 3 0 0,1 0 1 15,0 0 0-15,-2 0 0 0,2 0 0 0,-1 0 0 16,-2 0-2-16,2 7 2 0,-1-2 0 16,-1 5 0-16,3-4 0 0,-1 1 0 15,1 5 0-15,0-6 0 0,0 0 0 16,0 5 0-16,0-6 0 0,0 0 0 16,0 1 0-16,0-2 0 0,0 3 2 0,0-2-2 15,0 0 1-15,0-5-1 0,0 0 1 16,0 0 1-16,0 2 1 0,0-1 0 15,0 1 2-15,1 0-1 0,-1-1 2 16,2-1-2-16,-1 0-1 0,6 0 0 16,-4 0-1-16,7-3 0 0,1-5-1 15,-3 2 0-15,4-3 1 0,-2-2-1 16,6 1-1-16,0-4 1 0,1 0-1 16,-1 2 0-16,0 2 0 0,-3-1 1 15,4 0-1-15,-2 1 1 0,-1 1 0 0,4 0-1 16,-3 0 0-16,0 0 0 0,-2 2 2 15,-3 2-2-15,1 1 0 16,-6 1 1-16,2-1-1 0,-4 2 1 16,1 0-1-16,1 1 0 0,-5 1 0 0,0-1-1 15,0 1 2-15,1 0-1 0,1-3 0 16,-1 3 0-16,2 0-1 0,-2 0 2 16,1-2-1-16,-1 2 0 0,-1 0 0 15,0-1-1-15,0 1 1 0,3 0 0 16,-3-2 0-16,3 2 0 0,-2 0 0 0,-1 0 0 15,2-2 0-15,-2 2 0 0,1 0-1 16,-1 0-1-16,2 0 1 0,-2 0 1 16,1-1 1-16,-1 1 1 15,0 0-1-15,2 0 0 0,-2 0-1 0,0 0 1 16,1 0-1-16,-1 0-1 0,0 0-3 16,2 0-13-16,-2 0-17 0,0 0-34 15,0 0-98-15</inkml:trace>
  <inkml:trace contextRef="#ctx0" brushRef="#br0" timeOffset="76210.6829">8303 9140 87 0,'0'0'16'0,"0"0"-5"16,0 0 0-16,0 0-1 0,0 0 0 0,0 0 1 15,0 0 2-15,0 0 0 0,0 0 1 16,0 0-3-16,-4-8-3 0,4 8-3 16,0-2-3-16,0 2-2 0,0 0-1 15,0 0 1-15,0 0-1 0,-2 0 0 16,2 0 2-16,0 0-1 0,-1 0 1 16,1 0-1-16,0 0 1 0,-3 0 1 15,3 0-1-15,0 0 0 0,0 0-1 16,0 0 1-16,0 0-1 0,0 0 0 15,0 0 0-15,-3 0 0 0,3 0 0 0,0 0 0 16,0 0 1-16,0 0 0 0,0 2 2 16,0-1-2-16,0 5 0 0,0 0 2 15,0 0-2-15,0 5 0 0,0-6 0 16,0-1-1-16,0 7 0 0,3-6 4 16,-3-2-3-16,3 8 2 0,-2-6 0 0,1 0-2 15,0-1 0-15,-2-4 0 0,2 3-2 16,1 1 1-16,-2 0 1 0,2 0 0 15,-3-4 2-15,0 0-3 16,0 0 4-16,2 2-2 0,-1-1 0 0,-1 1 0 16,3 0-2-16,-3-1 6 0,3-1 0 15,-2 1 3-15,1-1 1 0,-1 0 3 16,8 0 1-16,-5 0-3 0,9 0 0 16,3-2-3-16,-4-6-1 0,-2 1-7 15,3-1 1-15,-3-3-2 0,2 0 1 0,2-2 0 16,-1 1 1-16,1 0-1 0,1-1 1 15,1 1 0-15,0-1 0 16,0 1-1-16,-5 2 1 0,1 0-1 16,-5 3 2-16,-1 1-2 0,1 1 1 0,-4 1-1 15,0-2 0-15,1 4 1 0,0-2-1 16,-1 1 0-16,-3 3 0 0,2-3 0 16,1 0 0-16,0 0 0 0,0 0 0 15,-3 3 0-15,0-1 0 0,0 1 1 16,1 0-1-16,-1-2 0 0,3 2 0 0,-3-2 0 15,0 2 0-15,0-1 0 0,3 1-1 16,-3-2 1-16,1 2 0 0,1-1 0 16,0 1 0-16,-2 0 0 15,2 0 0-15,-2-2 0 0,0 2 1 0,0 0-1 16,0 0 0-16,0-1 0 0,0 1 0 0,0 0 0 16,0 0 1-16,0 0-1 15,0 0-1-15,0 0-1 0,0 0-12 16,0-2-26-16,1 2-24 0,-1 0-72 15</inkml:trace>
  <inkml:trace contextRef="#ctx0" brushRef="#br0" timeOffset="86256.1499">14713 5408 120 0,'0'0'35'0,"0"0"0"0,0 0 0 16,0 0-3-16,0 0-5 0,0 0-6 15,0 0-3-15,0 0 4 0,0 0 3 16,6-38-4-16,-6 38-2 0,0-2-6 16,2 1-5-16,-2 0-1 0,0-1-3 15,0 1 0-15,0-1-2 0,0 1-2 0,0-1-1 16,0 2-1-16,0-2-3 0,0 2-1 15,0-1 1-15,0 1 0 0,-2 0 3 16,2 0 2-16,-3 0 1 16,-1 8-1-16,-1 1 1 0,-3 6 0 0,5 0-1 15,0-4 2-15,-1 4-5 0,1 0 1 16,0-6 1-16,-3 9 1 0,5 0 2 16,-5-1 0-16,0 6 2 0,0-3-2 15,2-5 0-15,1-1-1 0,0-5 1 16,2-4-1-16,-5 3-1 0,5-3 1 0,-1 0 0 15,1-1 0-15,1-4 0 0,-2 0-1 16,2 0 2-16,0 2 1 0,-1-1 1 16,1 1 2-16,-2 0-3 15,1-2 0-15,-2 1-3 0,3-1-2 0,-3 0 1 16,-1-1-1-16,-1-10 0 0,0-6-1 16,3 4 1-16,-2-6 0 0,4-2 2 15,0-1 0-15,0-5-1 0,3 3 2 16,1 1-2-16,3 3 2 0,-2 7 0 15,-1-1-1-15,2 0 0 0,-2 5 1 0,3-4-2 16,-2 3 1-16,-1 3 0 0,0-1 0 16,1 1 0-16,1-1 0 0,1 1 0 15,-2-1-1-15,3 2 0 0,-2 0 0 16,-3 3-2-16,4-2 3 0,-2 2-1 16,-2 0 1-16,5-2 0 0,-4 2-1 0,0 0 0 15,5-1 0-15,-5 3-1 0,-1-1 1 16,0 0-1-16,-3 2 1 15,0-1 0-15,0 1-1 0,3 0 1 0,-2 0-1 16,5 0-1-16,-1 0 2 0,0 0-1 16,2 5 0-16,-4-2-3 0,0-1 1 15,0 1-2-15,-1 2-1 0,-1 0 2 16,1-1 2-16,-2 7 2 0,0-1 0 16,-2 5 1-16,-1 0 0 0,-3-1 1 15,-1 0 0-15,-3-2-1 0,3 0 0 0,-2 0 0 16,-1 1 0-16,4-6 0 0,-2 5 0 15,0-1 0-15,2-4 0 16,-3 4 0-16,4-5 0 0,-1 0 0 16,0 2 0-16,2-5 1 0,4 1-1 0,0-4 0 15,-1 0 1-15,1 0 2 0,-3 1-1 16,2-1 1-16,1 1-2 0,-2-1 1 16,2 0-2-16,-1 2 0 0,1-2-2 15,-2 0 2-15,2 1 0 0,0-1-1 16,0 0-1-16,0 2-1 0,0-2-1 0,0 0 2 15,0 0 1-15,0 2 1 0,0 0-1 16,3 1 1-16,4 5 0 0,5 2 0 16,-5-5 0-16,4 6 1 0,0-2-1 15,-4-5 0-15,6 6 0 0,-7-6 0 16,1 3 1-16,-1-3-1 0,0 0 0 16,2 2 0-16,-5-4-1 0,3 3 2 15,-3-3 0-15,0 0-1 0,0 1 0 16,-3-3-1-16,0 0 1 0,0 0-1 15,1 1 2-15,1-1-2 0,-1 1 0 0,1-1-3 16,-1 2-10-16,-1-2-17 0,4 2-24 16,-3-2-31-16,-1 0-101 15</inkml:trace>
  <inkml:trace contextRef="#ctx0" brushRef="#br0" timeOffset="86980.1971">15026 5267 152 0,'0'0'24'0,"0"0"-2"16,0 0-4-16,0 0-2 0,0 0-3 16,0 0 1-16,0 0-2 15,0 0 3-15,0 0 1 0,0 0 2 0,11-13-1 16,-9 13 1-16,-2-1-3 0,0 1-4 16,1-1-4-16,-1 1-4 0,0-2-6 15,0 2-3-15,0 0-1 0,0 0 2 16,0 0 2-16,0 0 2 0,0 0 5 15,0 2-2-15,0 4 0 0,-3 4-1 0,-1 0 2 16,3 0-3-16,-2 1 1 0,1-1-1 16,-1 1-1-16,2 1-1 0,-2 1 2 15,1-2-1-15,-1 6 4 0,-2-5 0 16,4 5 0-16,-2-1 2 0,-2 1 0 16,1 3-1-16,1-5 0 0,-2-1-1 15,4-5-2-15,-2 2 0 0,-1-2 0 0,3 0-1 16,-2 1 5-16,1-4-4 15,2-2-1-15,-1 1 1 0,-1-2-1 16,1 2 1-16,1 1 0 0,0-6 1 0,-2 0-1 16,2 0 1-16,0 2-2 0,0 0 3 15,0-1 1-15,0 0-3 0,-1 2 5 16,1-2-2-16,0 0 1 0,0 1-3 16,0-1 1-16,0 1-1 0,0-1 1 15,0 0 1-15,0 1 0 0,0-2 1 0,0 1-1 16,0-1-1-16,0 2-6 0,0-2-9 15,0 2-24-15,-3 3-55 16,-1 3-131-16</inkml:trace>
  <inkml:trace contextRef="#ctx0" brushRef="#br0" timeOffset="95414.8115">20548 7459 5 0,'0'0'12'0,"0"0"2"0,0 0 3 15,0 0-4-15,0 0-6 0,0 0-3 16,0 0-2-16,0 0 0 15,0 0 0-15,0 1 0 0,0-1 0 0,0 0 1 16,0 0-1-16,0 0 0 0,0 0 0 16,0 0 0-16,0 0-1 0,0 0 0 15,0 0-1-15,0 0-1 0,0 0 1 16,0 0-1-16,0 0 1 0,2 0 0 16,-2 0 0-16,0-1 1 0,0 1 0 0,0 0-1 15,0 0 2-15,0 0-2 16,0 0 0-16,1-2 2 0,-1 2-2 0,0 0 0 15,0 0 0-15,0 0 0 16,0 0-4-16,0 0 3 0,0 0-1 0,0 0-2 16,2 0 3-16,-2 0-1 0,0 0-2 15,0 0-1-15,1 0-2 0,-1 0-7 16,0 0-8-16,0 0-11 0</inkml:trace>
  <inkml:trace contextRef="#ctx0" brushRef="#br0" timeOffset="99565.989">22061 7751 7 0,'0'0'7'16,"0"0"-2"-16,0 0-2 0,0 0-1 16,0 0-2-16,0 0 0 0,0 0 0 15,0 0 0-15,0 0-1 0,0 0 1 0,0 0-1 16,0 0-1-16,0 0 1 0,0 0 2 15,0 0 1-15,0 0-1 0,0 0 0 16,0 0 3-16,0 0-2 16,0 0-1-16,0 0 2 0,0 0-2 0,0 0-1 15,0 0 0-15,0 0 0 0,0 0 0 16,0 0 0-16,0 0 0 0,0 0-2 16,0 0-1-16,0 0-2 0,0 0-2 15,0 0-2-15,0-2 0 0</inkml:trace>
  <inkml:trace contextRef="#ctx0" brushRef="#br0" timeOffset="109094.1027">24185 8134 0 0,'0'0'10'15,"0"0"2"-15,0 0 1 0,0 0 0 16,0 0 1-16,0 0 0 0,0 0-3 16,0 0-1-16,0 0-4 0,0 0-2 15,17-6 0-15,-15 4-2 0,-1 2 1 16,1 0-2-16,-1-1-1 0,1 1 1 0,-1 0-1 15,1-1 1-15,-2 1 0 0,1 0 2 16,-1 0 2-16,2-2 2 0,-2 2 2 16,1 0 3-16,-1-1 0 0,2 1-1 15,-2 0-2-15,1 0-2 0,-1-2-1 16,0 2-1-16,3 0-2 0,-3-1 2 16,0 1-3-16,1 0 2 0,-1-2-2 15,0 2 1-15,0 0-1 0,0-2 2 16,0 2-2-16,1 0 2 0,-1 0-1 15,0-1-1-15,0 1 1 0,2 0-1 0,-2 0 2 16,0-2-2-16,0 2 2 0,0 0-3 16,0-1 0-16,1 1 1 0,-1 0-1 15,0 0 1-15,0-2-1 0,0 2-1 16,0 0 1-16,0-1-1 0,0 1 0 16,0 0 0-16,0 0 0 0,0 0-1 0,0-1 1 15,0 1 0-15,0 0 0 16,0 0 0-16,0 0 0 0,0 0 0 15,0 0 0-15,0 0 1 0,0 0-2 0,0 0 1 16,0 0 0-16,0 0-1 0,0 0-1 16,0 0 2-16,0 0 2 0,0 0-2 15,0 0 0-15,0 0 0 0,0 0 0 16,0 0 1-16,0 0-1 0,0 0 1 16,0 0-1-16,0 0 1 0,0 0-1 15,0 0 1-15,0 0-1 0,0 0 0 0,0 0 1 16,0 1 1-16,0-1-1 0,0 1 0 15,0-1 0-15,2 2 0 0,-2-2 2 16,1 1-1-16,-1-1 0 0,2 2 1 16,-2-2-2-16,1 1 1 0,1-1-1 15,-1 2-1-15,1-2 2 0,-1 2-2 16,1-2 1-16,-1 1-1 0,1-1 0 16,2 3 0-16,1 0 0 0,-2-2 1 15,2 3-1-15,-2-3-1 0,0 2 1 16,0 1-1-16,-1-2 2 0,-2-2 0 0,0 0-1 15,0 0 2-15,2 2 0 0,-1-1 1 16,1 1-1-16,2-1 2 0,2 1-2 16,-2 1 0-16,0-1 0 0,-4-2 0 15,3 1-2-15,2 1 1 0,-1-1-1 16,1 0 1-16,0 1-1 0,-1-1 0 16,1 1 0-16,2 1 0 0,-2-1 0 15,-1-1 0-15,4 2 0 0,-3-1 1 16,-1-1-1-16,1 1 0 0,-5-2 0 15,4 1-1-15,0 1 1 0,2-1 1 0,-2 1-1 16,-4-2 2-16,0 0-2 0,0 0 1 16,6 2-1-16,-2-1 0 0,1 1 0 15,2 0-1-15,-1 0 2 0,-2-1-1 16,0 1 0-16,1-1 0 0,-1 1 0 16,4 1 0-16,1 2 0 0,-4-4 1 0,4 2-1 15,-5-1 2-15,6-1-2 0,-1 2 0 16,-5-1 0-16,5 1-1 15,-4-2 1-15,0 1 0 0,2 1 1 16,-3-2-1-16,1 1-1 0,2 3 1 0,-2-4 0 16,-2 1 0-16,2 0 0 0,-2 0 0 15,1-1 1-15,-1 1-1 0,6 3 0 16,-4-4 0-16,3 2 0 0,0 1 3 16,-3-2-2-16,5 0-1 0,-6-1 1 15,5 3 1-15,1-3-2 0,0 2 0 0,-1-2 0 16,0 2 0-16,0-1 0 0,-4-1 0 15,4 3 0-15,-5-3 0 16,0 1 0-16,6 1 0 0,-5-2 0 0,3 2 0 16,1 0 1-16,1-1-1 0,-1 1 2 15,0 0-1-15,0 0-1 0,0-2 0 16,0 2 1-16,1 0-1 0,0-1 0 16,-5 0 0-16,5-1 0 0,-4 1 0 15,4 0 1-15,0 0-1 0,-6-1 0 16,6 3 1-16,-6-3-1 0,1 1 0 0,2 1 0 15,-2-1 0-15,-1-1 0 0,6 1 0 16,-6 0 1-16,1 0 3 0,3 1-3 16,-3-1 0-16,0-1 0 0,6 0-1 15,-7 1 1-15,5 1 1 0,1-2-2 16,-6 1 0-16,5 1 0 0,-5-1 0 16,3 1 0-16,3 0 0 0,-5-2 0 15,2 2 0-15,-3-1 0 0,1-1 1 16,3 4-1-16,-3-4 1 0,2 3-1 15,2-2 0-15,-5 1 0 0,4-1 1 0,-3-1-1 16,-1 1 1-16,4 1-1 0,-3-2 1 16,-1 1 2-16,5-1-2 0,-3 1 1 15,3-1-1-15,2 1 2 16,-6-2-3-16,3 2 0 0,-2-1 1 0,0 1 0 16,4-1-2-16,-4 1 2 0,-2 0-1 0,8-1 0 15,-8 0 2-15,0 0-3 16,7 1 2-16,-7 0-1 0,1-1 1 15,0 1-1-15,-1-2 2 0,1 2-1 16,3-1-1-16,4 2 1 0,-3-1-1 0,-1-1 0 16,-3-1 1-16,6 1 0 0,-5 2-1 15,3-1 0-15,2 0 1 0,-7-1-1 16,5 1 0-16,-3-1 1 0,7 0-1 16,-3 2 0-16,2-1 2 0,-1 0-2 15,1-1 1-15,-2 1-1 0,1-1 0 0,1 2 1 16,-3-1-1-16,2 0 1 0,-6-2 0 15,5 1-1-15,-4 0 0 16,1-1 0-16,3 1 0 0,-4 1 1 16,0-2-1-16,5 2 0 0,-5-1 1 0,3 1-1 15,2 0 0-15,-7-2 0 0,5 1 0 16,-3 0 2-16,-2-1-2 0,8 2 0 16,-6 0 1-16,-2-1-1 0,6 0 1 15,-4 2-1-15,2-2 1 0,3 2 0 16,-7-3-1-16,2 1 1 0,-2-1 0 0,0 2 1 15,1-1 3-15,4 0-4 0,-5 1-1 16,1-1 2-16,0 1-7 0,-5-2 6 16,4 0-1-16,1 2 0 0,-1 0 5 15,5 1-5-15,-4-2 0 0,4 0 0 16,1 3 1-16,0-2-1 0,-1 1 6 16,-5-1-5-16,5-1-1 0,-5 1 2 15,2 0-1-15,3-1 0 0,-5 0 0 16,1 1-1-16,-1 0 0 0,0-2 1 15,3 1-1-15,-2 1 2 0,5 0-2 0,-6-1 1 16,1 0-1-16,6 1 0 0,-1 1 1 16,1-2 1-16,4 3-2 0,-6 0 2 15,-5-2-2-15,5-1-1 0,-5 1 1 16,1-1 1-16,2 0-2 0,-3 1 2 16,1 0-1-16,0-1 0 0,0-1 4 15,0 1-4-15,0 0 2 0,5 2-1 16,-3-2 0-16,5 0-1 0,-2 1 0 15,1-2 1-15,1 2 1 0,-2-1-2 16,2 0 0-16,-8-1 0 0,6 2 0 0,-3 0 0 16,-3-2-2-16,2 1 2 0,-1-1 2 15,-1 2-4-15,1 0 2 0,0-1 0 16,1-1 0-16,0 2 0 0,-2-1 0 16,6 0 0-16,-5 1 0 0,0-1 0 15,5 1 2-15,-5-1-4 0,-1 0 2 0,1 1 0 16,0-2 0-16,0 2 0 0,-1 0 0 15,0-1 2-15,-1-1-2 16,2 2 0-16,-1-1 0 0,4 0 0 0,-3 1 0 16,-1 0 0-16,5-1 0 0,-3 1 1 15,4 1-1-15,0-2 0 0,-6 0 0 16,6 1 0-16,-5 0 0 0,-1-1 0 16,0 0 0-16,-4-1 0 0,5 0 0 15,-1 2 0-15,1 0-1 0,1-1 2 16,-6-1-2-16,0 0 2 0,0 0-1 0,2 0 0 15,-1 2 0-15,1-2 0 0,-1 0 0 16,1 2 0-16,-1-2 1 0,1 0-1 16,-1 1 0-16,1-1 0 0,-1 0 0 15,1 2 0-15,-1-2 0 0,1 0 0 16,-1 0 0-16,1 0 0 0,-1 0 0 16,0 0 0-16,1 2 0 0,0-2 0 15,0 0 0-15,-1 0 1 0,1 2-1 16,-1-2 0-16,-1 0 0 0,2 0 0 15,-2 0-2-15,1 1 2 0,-1-1 0 0,2 0 0 16,-2 0 0-16,1 0 0 0,-1 0 0 16,2 2 0-16,-2-2 0 0,1 0-1 15,-1 0 2-15,2 0-1 0,-2 0 0 16,1 1 0-16,-1-1 0 0,1 0 0 16,-1 1 0-16,0-1 0 0,2 0 0 0,-2 3 0 15,0-3 0-15,1 0 0 0,-1 1 1 16,0-1-1-16,0 0 0 0,2 0 0 15,-2 2 0-15,0-2 0 16,0 0 0-16,0 0 0 0,1 0-1 0,-1 0 1 16,0 1 0-16,0-1 1 0,0 0-1 15,2 0 0-15,-2 0 0 0,0 0 1 16,0 2-1-16,0-2 1 0,0 0 0 16,0 0 0-16,0 0-1 0,0 0 1 15,0 0-1-15,0 0 0 0,0 0-1 0,0 0 1 16,0 0 0-16,0 0 0 15,0 0 1-15,0 0-1 0,0 0 0 16,0 0 0-16,0 0 0 0,0 0 0 16,0 0 0-16,0 0 0 0,0 0-1 0,0 0 1 15,0 0 0-15,0 0-1 0,0 0 0 16,0 0 0-16,0 0 1 0,0 0 0 16,0 0 0-16,0 0 0 0,0 0 0 15,0 0 1-15,0 0-1 0,0 0-2 16,0 0-3-16,0 4-6 0,0 1-31 0,-3 4-103 15,-7 0-56-15</inkml:trace>
  <inkml:trace contextRef="#ctx0" brushRef="#br0" timeOffset="117127.6179">24383 8052 29 0,'0'0'13'0,"0"0"1"0,0 0-1 0,0 0-1 16,0 0 2-16,0 0-1 0,0 0 3 16,0 0 2-16,0 0 0 0,13-33 2 15,-13 31-2-15,2 1-3 0,-2-1-3 16,0 1-5-16,0-1-2 0,0 0-2 16,0 1 1-16,0 0-1 0,0-2 1 0,0 3 2 15,0-2-2-15,0 2-3 16,0-1 1-16,0 1-1 0,0 0-1 15,0 0 2-15,-2 0-1 0,-1 1-1 16,-1 8 0-16,1 1-1 0,2-6 1 0,-2 5-2 16,3-3 2-16,-2 0 0 0,2 0 0 15,0-6 0-15,-1 0 0 0,1 0 2 16,0 2 2-16,0 0-1 0,0-1 3 16,0 0 1-16,0-1-2 0,0 1 0 15,-2-1-3-15,0-1-1 0,0-5 1 0,1-6-1 16,-1 0 2-16,1 6-1 0,-1-5-1 15,1 4-1-15,0 2 3 0,1 1-2 16,0 4 2-16,-2-2 1 0,2 2-2 16,0-1-1-16,0-1 0 0,0 1 1 15,-1 1-2-15,1 0 0 0,0 0 2 16,0 0 0-16,-2 3-2 0,2 2 0 16,0 2 0-16,0 0 1 0,0-2 2 15,0 1-1-15,0 0 0 0,0 0 2 16,0-6 0-16,0 0 1 0,0 0 0 0,0 0-9 15,0 2 0-15,0-2-6 0,-1-2-1 16,1-6-3-16,0-5-10 0,0 1-23 16,0 6-54-16</inkml:trace>
  <inkml:trace contextRef="#ctx0" brushRef="#br0" timeOffset="118954.1205">24500 9103 6 0,'0'0'10'16,"0"0"0"-16,0 0 2 0,0 0 0 16,0 0 1-16,0 0-2 0,0 0 2 15,0 0-1-15,0 0-1 0,0 0 1 0,-2-2-2 16,2 2-1-16,0 0-1 0,0 0-1 15,0 0-3-15,0 0-1 0,0 0 2 16,0 0 1-16,0 0 1 16,0 5-1-16,0 1-4 0,0 0-2 0,0 5 1 15,0-5-1-15,0-2 2 0,0 2-1 16,0-6-1-16,0 0 1 0,0 0-2 16,0 2 3-16,0-1 2 0,0 1-1 15,0-1 4-15,0 1-2 0,0-2-4 16,0 0 3-16,0 0-4 0,0 0 1 0,0-2 0 15,0-5 0-15,0 1-1 0,2 1 2 16,-2-1 0-16,0 1-2 0,0 0 2 16,2 0-2-16,-2 5 0 0,0-2 0 15,0 2 1-15,0 0 2 0,1-3 2 16,-1 2 0-16,0 0 1 0,0-1 3 16,0 0-6-16,0 1 3 0,0 1-1 15,0-2-1-15,0 2 5 0,0-1-6 16,0 1 1-16,0 0-3 0,0 0-1 15,0 0 2-15,0 0 2 0,0 1-3 0,0 4 0 16,0 2-1-16,0 1 1 0,0-2-1 16,0-1 4-16,0 1-3 0,0-6-2 15,-1 0-1-15,1 0 2 0,0 2 0 16,0-1-1-16,0 0 2 0,0-1-1 16,0 0 2-16,0 1 0 0,0-1 0 15,0 0-2-15,0-2 1 0,0-6-2 0,0-5 2 16,0 1 1-16,0-1-1 0,0 1 3 15,0 6-2-15,0 1-1 16,0 5 2-16,0-1-2 0,0 1 2 0,0-1 0 16,0-1 1-16,0 0-1 0,0 1 2 15,0-1-3-15,0 0-1 0,0 2 2 16,0-1-1-16,0 1 3 0,1 0-1 16,-1 1 0-16,0 6-4 0,0 6 0 15,0 6-6-15,0-9 0 0,0 10-35 0,0-8-74 16,0 2-73-16</inkml:trace>
  <inkml:trace contextRef="#ctx0" brushRef="#br0" timeOffset="120268.3176">20644 7256 84 0,'0'0'19'16,"0"0"-2"-16,0 0 4 0,0 0-2 15,0 0 0-15,0 0 0 0,0 0-2 0,0 0 2 16,0 0-2-16,-10-16 1 0,8 15 1 15,1-2 0-15,-1 3 1 0,1-2-2 16,-1 1-3-16,1-1-4 0,1 0-4 16,-2 2-6-16,2-1-2 0,-1 1-3 15,1 0 2-15,-2 0 2 0,0 1 2 16,0 6-1-16,0 6 0 0,0 1-1 16,1-2 0-16,1 2-1 0,0-2 1 15,0 2 1-15,0-4-1 0,0 3 2 16,0-9-2-16,0 2 0 0,0-6 0 0,0 0 2 15,0 0 1-15,0 2 1 0,0-1 1 16,0 1 3-16,0-1 2 0,0 1 0 16,0-1-3-16,0-1-4 0,0 0-2 15,0 0-2-15,-5-6 0 0,1-2 1 16,-2-5 0-16,3 4 0 0,0-5 0 16,-1 2 0-16,3 6 0 0,-1-6 0 15,2 7 0-15,-1-1 0 0,1 1 0 16,0 5-4-16,-2-1 0 0,2 1-3 15,0 0 0-15,0 0 4 0,0 1 3 0,0 13 0 16,0 6 3-16,0 6-4 0,0 1 0 16,0 0-5-16,0 4-10 0,0-1-53 15,5 2-133-15</inkml:trace>
  <inkml:trace contextRef="#ctx0" brushRef="#br0" timeOffset="122101.472">20548 9086 4 0,'0'0'12'16,"0"0"1"-16,0 0-3 0,0 0-1 15,0 0 2-15,0 0-1 0,0 0 7 0,0 0 4 16,0 0 4-16,0-9-1 0,0 7 0 16,0 1-5-16,0 1-5 0,0-2-5 15,0 2-2-15,0-1-1 0,0 1 0 16,0-2-1-16,0 2-2 0,0-1 0 16,0 1-3-16,0-1-1 0,0 1-1 15,0 0 2-15,0 0 5 0,0 0 1 16,0 0 1-16,0 1-2 0,0 5-2 0,0 0-1 15,0 4-1-15,0-3 0 16,0-1 0-16,0 1 0 0,0-7-1 0,0 0 1 16,0 0 1-16,0 0 0 0,0 2 3 15,0-1-1-15,0 1 4 0,0 0 3 16,0-1 2-16,0 0 1 0,0-1-3 16,0 2-3-16,0-2-3 0,0-2-4 15,0-4 1-15,0-7 0 0,0-1-2 0,0 0 1 16,0 0 1-16,0 9 1 0,0-8 2 15,0 9 1-15,0-2 3 0,0 1-3 16,0 5 2-16,0-1 1 16,0 1-1-16,0-2-3 0,0 1 2 0,0-1-4 15,-1 1 1-15,1 1 0 0,0-2-3 16,-2 2 0-16,2 0 0 0,0 0-1 16,-2 2 3-16,0 4-2 0,-1 6 1 15,0-1-1-15,0-1 1 0,2 2-2 16,-2-1 0-16,-3 4-4 0,3-4-7 0,1 7-15 15,0 0-65-15,2 4-123 0</inkml:trace>
  <inkml:trace contextRef="#ctx0" brushRef="#br0" timeOffset="123627.231">16090 5930 92 0,'0'0'21'0,"0"0"-5"0,0 0-1 16,0 0-3-16,0 0-1 15,0 0 1-15,0 0 1 0,0 0-6 0,0 0 3 16,0 0 1-16,-3-31 0 0,3 24-1 16,0 1 3-16,0 2-3 0,0 4 3 15,0-2 1-15,-1 2-3 0,1-1 1 16,0-1-3-16,0 0-1 0,-2 1 1 16,2-1-3-16,0 1 5 0,-1 0-4 0,1-1-1 15,0 1-4-15,-2-1-3 0,2 2 0 16,0 0 3-16,-4 0 2 0,3 10-2 15,-1 1 1-15,-1 6-2 16,2-5-1-16,-1-6 4 0,2 7-3 0,0-8-2 16,0 1 1-16,0 1 0 0,0-7 1 15,0 0-1-15,0 0 1 0,0 1 1 16,0 0 2-16,0 1 1 0,0-1 1 16,0 1 2-16,0 0-1 0,0-2-5 15,0 0 0-15,0 0-3 0,0 0-1 0,0-12-4 16,0-7 4-16,0-4-1 0,0 7-3 15,0-3 7-15,0 7-4 0,0 5 3 16,0 1 2-16,0 6 0 16,0-2 2-16,0 2-1 0,0-1-3 0,0-1-3 15,0 1-3-15,0-1 0 0,0 2 4 16,0 0 0-16,0 0 8 0,0 6-3 16,0 9 2-16,-1 5-5 0,-1-1 0 15,1 0 4-15,1-1-4 0,-2 2 2 16,0-6-2-16,2 7-1 0,-2 0 1 0,2-1 0 15,0 1-1-15,0-1 0 0,0-2-4 16,0 2-4-16,0-2-23 0,0 2-35 16,0-6-70-16</inkml:trace>
  <inkml:trace contextRef="#ctx0" brushRef="#br0" timeOffset="124950.7009">16389 10997 88 0,'0'0'24'16,"0"0"2"-16,0 0 1 0,0 0 2 16,0 0-3-16,0 0 0 0,0 0 0 15,0 0 0-15,0 0-4 0,-5-16-2 16,3 16-3-16,2-1-6 0,-1 1-3 16,1-1-1-16,-2 1-7 0,2-1 0 15,0 1-2-15,0 0 0 0,-1 0 1 16,1 0 2-16,0 0-1 0,0 0 0 15,-2 3 1-15,1 12-1 0,1-3 0 0,-3 8 1 16,3-7-2-16,-2-1 1 0,0 2 0 16,0-8-1-16,2 4 0 0,0-3 1 15,0-1-2-15,0 0 4 0,0-6-2 16,-1 0-2-16,1 0 2 0,0 1-1 16,0 1 2-16,0 0-3 0,0-1 2 15,0-1 0-15,0 0 0 0,0 0 2 16,0 0-2-16,0-1 2 0,0-13-1 15,0-6-1-15,0 2 1 0,0-1-1 16,0 6 1-16,0-2 0 0,0 4 0 0,0 5 3 16,0 0 0-16,0 6 2 0,0-2 0 15,0 2-2-15,0-2 0 0,1 1-1 16,-1 0-3-16,0 0-1 0,0-1-1 16,0 2-4-16,0-2 5 0,0 2-3 15,0 2-5-15,0 15-33 0,-4 10-156 0</inkml:trace>
  <inkml:trace contextRef="#ctx0" brushRef="#br0" timeOffset="127930.601">26140 8667 69 0,'0'0'23'0,"0"0"-4"0,0 0 2 0,0 0-4 15,0 0-1-15,0 0-1 0,0 0-3 16,0 0-2-16,0 0 1 0,-7-15 0 16,4 13-1-16,3 1 0 0,0-1 0 15,0 0-2-15,0 2 2 0,0-2-4 16,0 1-2-16,0-1 0 0,0 0-2 0,0 1 1 15,0-1-1-15,0 0 2 0,0 2-1 16,0-1 0-16,0 1 1 0,0-1-3 16,0 1-1-16,0-2 0 0,0 2-1 15,0-2 0-15,0 2-2 0,0 0 2 16,0 0 0-16,3 0 1 0,-3 0 2 16,1 0 0-16,-1 0 0 0,2 0 1 15,-2 0-1-15,1 0-1 0,-1 0 0 16,0 2-2-16,2 0 3 0,-2-1-1 15,0 0 2-15,0 6-1 0,0-2-2 0,0 2 1 16,0 4 0-16,0-7-1 0,-2 5 1 16,-1 0 1-16,2-4-1 0,-5 2 0 15,5-2 1-15,-5 3-2 0,2-1 3 16,-1-2 0-16,-1 4-2 0,3-6 0 16,-3 3 1-16,3-3-2 0,-3 1 1 15,-2 3-1-15,3-1 0 0,-4-2 0 0,2 2 1 16,1 0-1-16,-3 0 0 0,-4 2 0 15,6-2 0-15,-6 2-1 16,-1-1 0-16,5-2 2 0,-5 3-1 0,6-4 1 16,0 2 0-16,-7 2-1 0,8-4 0 15,-5 4 1-15,4-4-1 0,-2 1 2 16,-4 1 0-16,5-1-1 0,-6 2 0 16,-1-2 0-16,6-2 0 0,-9 2 0 15,3 0-1-15,-1-1 2 0,-4 1-2 0,7-2 1 16,-2 2-1-16,0 0 0 15,0-1-1-15,1 2 1 0,0-1 1 16,1-1-1-16,3-1 0 0,-4 3 0 16,6-2 0-16,0-1-1 0,-2 1 1 0,2-3 1 15,-1 3 0-15,0-1 0 0,0-2 0 16,-1 2 0-16,1-1-1 0,-1 0 3 16,2 0-3-16,-4 1 0 0,3 1 0 15,0-1 0-15,-3-1 0 0,3 1 0 16,-2 2 0-16,1-2 0 0,0 0 0 0,0 0 0 15,-5 0 0-15,6 0 1 0,-7 2-1 16,8-2 0-16,-1 0 0 0,-2 0 0 16,2 0-1-16,0 0 1 0,-3 0 0 15,3 0 0-15,-3-2 1 0,1 2-2 16,2 1 1-16,-1-3 1 0,0 2-1 16,1-1 1-16,-3 0 0 0,3 0 0 15,0-1 0-15,-3 1 1 0,3-2-1 16,-2 2 1-16,7-2 0 0,-7 1-1 15,6 1 1-15,-8 0-1 0,-4-1 0 0,0 0 0 16,-1 1 0-16,3-1 0 0,-3 1 0 16,2-1-1-16,-1 1 0 0,2 1 2 15,-1-1-2-15,5-1 0 0,-6 2 1 16,7-1-1-16,-1 0 0 0,0 0 0 16,2 1 0-16,-2-1 0 0,8-1 0 0,-6 1 0 15,4-1 1-15,-5 3-1 0,0-3 0 16,3 3 1-16,-4-4-1 15,3 3 0-15,-1-1 0 0,0 1-1 16,0-2 1-16,6 1 0 0,-8-1 0 0,8 1 1 16,-6 1-1-16,-1-1 0 0,5-1 0 15,-5 1 0-15,7-1 0 0,-6 3 0 16,-2-3 0-16,2 1 1 0,0 0-1 16,-2 0 0-16,2-1 0 0,4-1 1 15,-5 2-1-15,7-1 1 0,-2-1-1 0,-4 2 0 16,5-1 0-16,0 1 0 0,-6 0 2 15,6-1-2-15,-1-1 2 16,-6 1-2-16,7 2 0 0,-1-3 1 16,-5 0-1-16,5 2 1 0,-5-2-1 0,-1 2 1 15,6-2 0-15,-6 1 1 0,6-1 1 16,0 0 2-16,-1 0-1 0,7 0 1 16,-6 0-1-16,2 0 0 0,-2 0-1 15,2 0-1-15,4 0-1 0,-2 0 0 16,2 0 1-16,-1 0-2 0,-6 0 0 0,0 0 1 15,1 0 0-15,1 0 2 0,5 0 1 16,-1 0 2-16,1 0 2 0,-2 0 1 16,1 0 0-16,-1 0-2 15,1 0 0-15,-1 0-1 0,1 0-1 0,-1-1-3 16,0 1 1-16,1 0-1 0,-1-2-2 16,1 2 1-16,-1 0-1 0,1 0-1 15,-1-2 1-15,1 2-2 0,-1 0 2 16,1 0 0-16,-1 0 0 0,1 0 0 15,-1 0 0-15,1 0 0 0,0 0 0 0,-1 0 2 16,1 0-2-16,-1-3 0 0,1 3 1 16,-2 0-1-16,3-1 0 0,-1 1 0 15,1 0 0-15,-2-1-1 0,2 1 1 16,-1 0-2-16,1-2 0 0,-2 2 1 16,1 0 0-16,1 0 1 0,-2-2-1 0,2 2 1 15,-1 0 0-15,1-1 0 0,-2 1 0 16,2 0 0-16,-1-2 0 15,-1 2 0-15,2 0 0 0,-1-1-1 0,1 1 1 16,-1 0-1-16,1-2-2 0,-2 2-1 16,1 0 0-16,-1 0-3 0,1 0 2 15,-1 0-1-15,1 0-2 0,-1 0 1 16,0 0-3-16,0 0-6 0,1 0-10 16,-1 0-25-16,2 0-28 0,-1 0-114 15</inkml:trace>
  <inkml:trace contextRef="#ctx0" brushRef="#br0" timeOffset="129306.2143">20401 9860 149 0,'0'0'21'0,"0"0"-3"16,0 0-3-16,0 0-3 0,0 0 1 16,0 0-2-16,0 0-1 0,0 0-1 15,0 0-3-15,0 0 1 0,-35-44-5 16,32 41-4-16,2 0-2 0,1 3-3 0,-2-2 2 16,2 2 4-16,0 0 1 15,-1 0 0-15,-1 2 0 0,-1 3 0 16,2-1 0-16,-2 5 1 0,2-6-1 15,-1 2 3-15,1-1-2 0,1-4 1 0,-2 5-1 16,1 0 5-16,-2 0 1 0,2-2 12 16,1-3 4-16,-2 0-6 0,2 0-1 15,0 0-14-15,0 0-3 0,0 0-2 16,0 0-2-16,0 0-5 0,0 0-8 16,0-3-29-16,2-2-50 0,8-2-74 0</inkml:trace>
  <inkml:trace contextRef="#ctx0" brushRef="#br0" timeOffset="131057.8211">24490 9187 86 0,'0'0'24'0,"0"0"-4"0,0 0-5 0,0 0 1 16,0 0-4-16,0 0-1 0,0 0 0 15,0 0 0-15,0 0-3 0,5-15 0 16,-5 14-3-16,0-1-3 0,0 1-2 16,0 0 0-16,-3-1 0 0,-4 1 0 15,-5-1 0-15,-7 2 2 0,7 0-1 0,-6 0 0 16,2 0 0-16,-2 0 2 16,1 3-2-16,0 0 0 0,0 0 1 15,-1 1-1-15,-5 3 3 0,1 0-4 16,3-1 3-16,-1 0-1 0,2 3-2 0,1-4 0 15,-1 1 0-15,0 2 1 0,-2 0-1 16,-1-3 2-16,1 3-2 0,-1-2 0 16,-1 0 0-16,2 0-1 15,0 0 2-15,1-1-2 0,6-1 2 0,-4 1-1 16,1 0 0-16,-2-1 1 0,-2 0 1 16,0 1-1-16,0 0-1 0,1-1 1 15,-3 1-1-15,1-3 0 0,0 4 0 16,-2-3 0-16,-1 1 0 0,-1 0 0 15,0 1 0-15,-2 0 0 0,-1-1 0 0,1 1 0 16,-1 0-1-16,1-1 1 0,2 0 0 16,3 3 0-16,1-3 0 0,4-1 0 15,2 2 0-15,-2-1 0 0,2 1 0 16,-6-1 0-16,3 3 0 0,-2-4-1 16,1 2 2-16,-1-2-1 0,-2 1-1 0,-1 0 1 15,-1-1 0-15,0 0 0 0,0 2 1 16,-4-1-1-16,1-1 1 15,-3 2-1-15,-1-2 1 0,1-1-1 16,-2 1 1-16,2-2 2 0,1 1-1 0,3 0 0 16,0 0-1-16,2 1 2 0,0-1-2 15,-1 1 0-15,-1 0 2 0,-1 0 1 16,-2 0 3-16,-1 1 0 0,-2-2 0 16,0 1-4-16,0-1-1 0,3 0 0 15,2 1 1-15,0 0-1 0,2-1-1 0,-1 1 0 16,1-1-1-16,1 1 0 0,0-2 1 15,1 2-1-15,0 0 0 16,2-1 2-16,-2 2-2 0,0 1 1 16,0-2-1-16,-1 1 0 0,2 1 0 0,-1-1-1 15,1-1 2-15,3 2-1 0,-1-2 1 16,0 1 0-16,0-1-1 0,-2 2 0 16,-2-1 0-16,-2 0 0 0,-2-1 0 15,-1 0 1-15,-1 2-1 0,1-2 0 16,0-1 0-16,0 1-1 0,0 2 1 0,-2-2 0 15,0 2 0-15,-3-1 0 0,-1 1 0 16,-5-2 0-16,1 1 0 0,-1-2 1 16,-2 1 0-16,4-2 2 0,1-1-2 15,-1 2 1-15,-1-2-2 0,1 2 1 16,-1-2-1-16,2 1 2 0,-2 1-2 16,3-1 1-16,1 2-1 0,2-2 1 15,1 1 0-15,1-2 0 0,3 1 0 16,0-1 1-16,2 0-1 0,2 0 0 15,0 2 1-15,6-2-1 0,-3 2 0 0,1-1-1 16,0 3 0-16,-6-2 2 0,4 1-1 16,0 2 0-16,2 0-1 15,1-1 1-15,-1 0 0 0,-2 1 0 0,3-2-1 16,-1 0 0-16,5 0 2 0,-2 0-1 16,6-1 0-16,-3 1 0 0,2-2 1 0,-2 3 1 15,-3-2-3-15,5 0 1 0,-6 1 0 16,1 0 0-16,1 2 0 0,-7-1 0 15,3 0-1-15,1 0 2 16,-3 0-1-16,-1 1 0 0,-3-1-1 0,1 3 1 16,-4-3 0-16,-1 2 0 0,1 0 2 15,0-1-1-15,3-1 0 0,7-1 0 16,3 0 2-16,5 0 0 0,5-3 0 16,-4 2-1-16,5-1 0 0,1 1-1 15,-1-1 1-15,5-1 2 0,-6 0-1 16,1 0 1-16,0 0-2 0,0 2-2 15,5-2 1-15,-6 0-2 0,-1 0 2 16,2 0-2-16,-6 1 0 0,7 1 0 16,-3-2 1-16,3 2-1 0,-2-2 0 0,1 1 1 15,1-1-1-15,-1 2 1 0,5-2-2 16,-1 0-1-16,-2 3-3 0,-2-2-5 16,0 2-14-16,2 5-43 0,3-2-128 15</inkml:trace>
  <inkml:trace contextRef="#ctx0" brushRef="#br0" timeOffset="133053.0242">20186 9890 94 0,'0'0'16'0,"0"0"-4"0,0 0-5 0,0 0-3 15,0 0 1-15,0 0-1 16,0 0 1-16,0 0 0 0,0 0 1 0,0 0-1 16,-74-28 0-16,60 28 0 0,-6 0-1 15,9 0 1-15,-8 0-3 0,0 0 1 16,8 0 2-16,-10 1-2 0,4 2 1 16,3 0-2-16,-4 1-1 0,1-2 2 15,-1 1-1-15,-5 2 0 0,0-1 0 0,-1 2-1 16,-2 1 0-16,-1 0 1 0,0-1-1 15,-1 0 2-15,1 3-2 16,0-4 3-16,-1 1-4 0,1 0 1 16,1 0 0-16,1 0-1 0,0 0 1 0,1 2 0 15,1-1 0-15,-3-2 2 0,1 1-1 16,-1 2 1-16,0 0-1 0,-1-1 0 16,-1 0-1-16,1 2 1 0,-2-2-1 15,1 2 0-15,2-2-1 0,0 3 1 16,2-3 0-16,-1 1-1 0,2-1 1 0,1-1 1 15,1 1 0-15,-3-2 0 0,4 0 1 16,-3 1-2-16,-3-1 2 0,1 1 1 16,-2 0-1-16,1 0 2 15,0 2 0-15,0 0-2 0,-2-1 2 0,2 5 0 16,-1-3 0-16,1 2 0 0,0 0 0 16,0 0-2-16,-2 2-1 0,2-3 0 15,0 1-1-15,2-2 0 0,3 0 0 16,0 0 1-16,-1-1-1 0,1-1 1 15,0 1-1-15,-4-2 2 0,1 2-2 0,-3-3-1 16,-1 2 1-16,-2 0 1 0,-2 1-1 16,-1-1 2-16,-1 1-2 0,1 0 0 15,3-1 0-15,1 1 0 0,3-2 2 16,1 2-3-16,0-3 1 0,2 1 0 16,0 1 0-16,1-2 0 0,-2 2 0 0,-1-1-1 15,-1 0 0-15,3 0 0 0,0 0 0 16,-2 0 2-16,-1 2-2 0,-2-1 1 15,-3 3-1-15,-4-2 0 16,-1 0 0-16,-4 1 1 0,4 0 0 0,-3-1 0 16,4 0 2-16,2-1-3 0,5-1 4 15,2 3 0-15,3-4-1 0,1 2-1 16,-1 1 1-16,0-1 1 0,0-2-1 16,-2 3 2-16,1-2 0 0,-4 0-2 15,4 0 2-15,-2 0-3 0,1 0 0 0,2-1 2 16,-2 2-1-16,-1-4 0 0,0 2 0 15,0 0 0-15,3 0 1 16,-2-1 1-16,1-1-1 0,2 1-1 16,2-3 1-16,3 3-2 0,1-3 0 0,-3 2-2 15,3 0 0-15,0 1 0 0,0-1 0 16,2 2 1-16,2-1-1 0,-4 2 0 16,2-1 0-16,2-3 0 0,-2 4 0 15,4-3 1-15,1 0-1 0,-1 2 0 16,0-2 1-16,0 0-1 0,-1 1 0 0,-3 2 2 15,5-2-4-15,-8 2 4 0,3 0-2 16,-2 0-2-16,-3 1 2 0,5-2 0 16,0 1-1-16,3 2 2 0,1-2-1 15,-3 1 0-15,0 1 0 0,6-4-1 16,-5 4 0-16,6-3 0 0,-2 1 2 0,0 0-1 16,-1 0 1-16,2 0 2 15,-3-1-3-15,-3 3 0 0,6-4 0 16,-6 5-2-16,1-2 2 0,5-2 0 15,-6 2 0-15,0 1 0 0,0-2 0 0,0 2-1 16,0-2 1-16,2 1 0 0,2-2-1 16,-7 4 2-16,6-1-2 0,1-2 1 15,-5 1 0-15,2-1 0 16,5-1 0-16,-8 1 0 0,8-1 0 0,0-2 0 16,-3 2 1-16,1 2-2 0,-3 0 1 0,4-2 0 15,-4 2 0-15,5-2 0 0,0 1 0 16,-2-1 1-16,6-3-1 0,-4 4-1 15,4-2 1-15,-1-1-1 16,-3 2 1-16,4-1 0 0,0-1 0 0,0 0-1 16,0 0 0-16,0 0 0 0,0 0 1 15,2 2 0-15,-2-2 1 0,0 0-1 16,0-1 0-16,-1 3 1 0,1-2-1 16,0 0 1-16,0 0 0 0,0 2-2 15,0-4 2-15,0 2-1 0,0 1 0 0,-1-1 1 16,4-3-2-16,0 0 1 0,0 0-1 15,-1 1 2-15,-1 0-1 16,0 1 1-16,0-1 0 0,-2 4-1 0,1-2 0 16,0 0 2-16,0 0-2 0,-1-2 1 15,1 3-1-15,0-3-1 0,-4 6-1 16,4-5-2-16,0 1-3 0,1 7-5 16,2-5-41-16,6 2-147 0</inkml:trace>
  <inkml:trace contextRef="#ctx0" brushRef="#br0" timeOffset="135575.4369">16404 10996 232 0,'0'0'23'0,"0"0"-7"16,0 0-5-16,0 0-1 0,0 0 0 16,0 0 0-16,0 0-1 0,0 0 0 15,0 0-3-15,-39-6 0 0,33 6 0 16,0 0-2-16,-4 0 2 0,3 0-1 16,-5 0-2-16,2 0 2 0,-1 0-2 15,-1 0-1-15,3 0 1 0,-6 3-1 16,4 0 1-16,-4 1 1 0,6-1-2 0,0 0 2 15,-1-1-2-15,3 4-2 0,-2-2 1 16,0 3-2-16,-4 0 1 0,6-1 1 16,-5 3 0-16,4-3 0 0,1-1 4 15,-2 1-1-15,2 0 2 0,-3-1 2 16,2-1-1-16,0 2-2 0,-1-1 0 16,2-1-3-16,0 2-2 0,-1-1 0 15,2 1 0-15,-2-2-1 0,7-1 1 16,-5 4-2-16,3-3 1 0,-2 5 0 15,-1 0-2-15,1 1 3 0,1-2 0 0,-1 2 0 16,1-1 1-16,2-4 3 0,-1 3-5 16,2-1 4-16,-2 1-3 0,0 3 0 15,0-3 1-15,1 1-1 0,-1 0 4 16,0 0-4-16,0 0 1 0,0 0-1 16,0 1-1-16,2-2-1 0,-1-3 2 0,1 5-1 15,1-5 0-15,-2-2 0 16,1 8 0-16,1-5 0 0,-2 1 1 15,2 5-1-15,0-6 1 0,0-1 0 16,0 9 0-16,0-8-1 0,0 6 2 0,0-1-1 16,-1 0 0-16,1 1 0 0,0-1 1 15,0-1-1-15,-2 3 1 0,2-4-1 16,0 4-1-16,-1-1 1 0,1 0 0 16,-3 0-1-16,3 1 2 0,-1 3-1 15,-1-3 0-15,1 3 0 0,-1-5 0 0,1 1 0 16,0-1-1-16,-1-6 1 0,1 8 1 15,1-8-2-15,-2 7 1 0,-1 6 0 16,0-3 2-16,2 0-1 16,-4 0 1-16,4-4-1 0,-3-1-2 0,1 3 1 15,2-1 0-15,-2 4 1 0,1-4-1 16,1 7 0-16,-2-3 2 0,1 3 2 16,-1-3-4-16,2 3 4 0,-1-7-2 15,1-1-4-15,-2 3 5 0,3-1-3 16,0-1 0-16,0-2 1 0,0 3-1 0,-1-3 1 15,1 0-1-15,-2 1 0 0,1 0 1 16,-2-1-1-16,2 1 0 0,-1 1-1 16,1-1 1-16,-1 2-1 0,2-1 1 15,-1 1 0-15,-1 7 0 0,1-8 0 16,1 8 0-16,-2-4-1 0,1-4 0 16,1 7 1-16,-2-9-2 0,2 2 1 15,0 0 1-15,0 1-1 0,0 0 2 16,0-1-2-16,0 0 2 0,0 1-2 15,0-1 1-15,0 0-1 0,0 1 0 0,0 0 1 16,0 0 0-16,0 1 0 0,0 6 1 16,0-7-2-16,0 7 1 0,0-8-1 15,0 2 1-15,0-2-1 0,0 2 2 16,0-2-2-16,0 2 0 0,0 4 5 16,0-5-4-16,0 7 5 0,0-1-2 0,0-6-2 15,0 7 2-15,0-8-3 0,-1-1 0 16,1 1-2-16,0-2 2 15,-1 2 0-15,1-7-1 0,0 6 1 16,0-5-1-16,0 0 0 0,0 5 0 0,0-5 1 16,0-1 1-16,0 6 0 0,0-5-1 15,0-1 0-15,0 7 0 0,0-6-1 16,0 6 1-16,0 0-1 0,0 1 1 16,0 5 1-16,0-6 0 0,0 8 0 15,0 1-1-15,0 2-1 0,0 4-1 0,0-7-2 16,0-1 3-16,0-4 0 0,0-4 0 15,0 3 1-15,0-2-1 16,0 2 1-16,0-4 1 0,0 2-1 16,0-5 0-16,0 3 0 0,0-4 0 0,0 1 0 15,0 2 1-15,0-2 0 0,0-1-1 16,0 4 1-16,0-3-1 0,0-1 0 16,0 6-1-16,0-4-1 0,0 4 2 15,0 1-1-15,0-1 2 0,0 1 3 16,0 1-4-16,0-2 5 0,0-6-5 0,0 8 0 15,0-9 1-15,0 1-1 0,0 6 3 16,0-5-3-16,0-1 3 0,0 6-3 16,0-6-2-16,-2 6 1 15,2 8 1-15,-1-1 0 0,-1 1 0 0,2-1 0 16,-1-6 0-16,1 1 0 0,-2-1 0 16,2 1 0-16,-1 0 0 0,1-2-4 0,0 0 3 15,0 0 0-15,0-1 1 16,0-1 2-16,0 3-2 0,0-9-1 15,0 8 2-15,0-6-1 0,0 5 0 0,0 1-1 16,-2 0 1-16,2-1 0 0,0 1 0 16,-2 8 0-16,0-2 0 0,1 7-1 15,-1-1 1-15,1-8-1 16,1 2 1-16,-2-7-2 0,2 2 2 0,0-4-1 16,0-2 1-16,-1 4 1 0,1-6-1 0,0 1 3 15,-3 6-3-15,3-7 1 0,0 2-1 16,0 3-4-16,0-5 4 0,-1 2 0 15,-1 4 0-15,2-5 2 16,-1 6-4-16,-1 0 8 0,2 2-6 0,-1-2 7 16,1 0-8-16,-2 0 1 0,2-1 3 15,0 1-4-15,0-8 5 0,0 7-4 16,0-5 1-16,0 1 2 0,-1 3-1 16,1-4-1-16,0 0 0 0,-2 7-2 15,2-8 1-15,0 2 0 0,0 4 0 0,0-4 0 16,0 3 1-16,0 2 0 0,0-6 0 15,0 6-1-15,0-5 0 16,0-1-1-16,0 0 2 0,0-1 0 0,0 1 3 16,0-1 0-16,0 2 1 0,0-7 2 15,-1 0 0-15,1 0-1 0,0 1 2 16,0 1-2-16,0-1-2 0,0 1-1 16,-2-1-4-16,2 1-5 0,0-1-5 15,-1 6-12-15,1 3-31 0,0 1-109 16,0-2-66-16</inkml:trace>
  <inkml:trace contextRef="#ctx0" brushRef="#br0" timeOffset="138455.3455">16291 11008 62 0,'0'0'16'0,"0"0"-3"15,0 0-3-15,0 0 0 0,0 0-4 16,0 0 0-16,0 0 0 15,0 0-2-15,0 0 2 0,0 0 0 0,-6-29 0 16,6 28-3-16,0-1-3 0,0 0-5 16,0 1-2-16,0 1-2 0,0-2 1 15,0 2 2-15,0 0 4 0,0 0 1 16,2 0-1-16,1 0 0 0,-2 3 2 16,5 3 0-16,-3-3 1 0,-2 0 0 15,2 1 2-15,-3-4-2 0,0 0 1 0,0 0 4 16,2 1 4-16,0 1 5 0,-2-2 4 15,2 0 0-15,-2 1-1 0,1-1-7 16,-1 0-4-16,0 0-1 16,2-1-2-16,-1-6 2 0,-1 1 0 0,2-6 1 15,-2 6 0-15,0 0 0 0,0-6-1 16,0 6 0-16,0-1-2 0,0 2-2 16,0 5-3-16,0 0-3 0,0 0-4 15,0-2-6-15,0 2 1 0,0-1 0 16,0 1 5-16,0 0 5 0,0 0 2 0,0 0 0 15,0 6 1-15,2 6 0 0,0-2 0 16,-1-5 2-16,1 6 0 0,-2-5 0 16,0 0 0-16,1 0 2 0,-1-6-1 15,0 0 6-15,0 0 5 0,0 1 6 16,2 1 2-16,-2 0-2 0,0-2-6 16,0 0-7-16,0 0-4 0,0 0-1 15,0-7 1-15,0-3 0 0,0-1 0 16,0-1-2-16,0 0 0 0,0 5 0 15,0-5 1-15,0 7 1 0,0-1-2 0,0-1-1 16,0 7-4-16,0-1-4 0,0 1-7 16,0-1 0-16,0 1 0 0,0 0 5 15,0 0 5-15,0 0 1 0,0 9 3 16,0 2 0-16,1 8 0 0,1-8 1 16,-2 2 0-16,0 1 0 0,0-2 0 0,0 0 1 15,0-6-1-15,0 0 0 0,0-6 2 16,0 0 7-16,0 0 4 15,0 2 4-15,0-1-2 0,0-1-5 16,0 0-6-16,0 0-2 0,0-1-1 0,1-13 0 16,2-5-1-16,0 3 3 0,1 0-3 15,-1-2 1-15,-2 6 0 0,2-3 0 16,-1 5-1-16,-2 5 0 0,1 1 1 16,-1 4-2-16,0-2-1 0,0 2-9 15,0-2-1-15,2 2-2 0,-2-1 1 0,0 1 7 16,1 0 3-16,2 8 1 0,0 7 1 15,0 3 1-15,1 2 0 0,-2-5 0 16,2 0 1-16,-3-3-1 16,1-1-1-16,1 1 1 0,-3-7 3 0,1 1 0 15,-1-6 4-15,0 0 8 0,0 0 4 16,0 1 3-16,2-1-2 0,-2 2-5 16,1-2-8-16,2-3-4 0,0-9 0 15,0-5-2-15,0-3 0 0,0 2 1 16,1-1-1-16,-4 6 2 0,0-1-1 0,0 1-2 15,0 1 0-15,0 0 0 0,0 6-2 16,0 1-1-16,0 5-1 16,0-2-6-16,0 2-3 0,0 0-2 15,0 0 4-15,0 0 4 0,-3 3 3 0,2 11 3 16,-1 6 1-16,1 0 0 0,1-1 0 0,-2 0 0 16,2-6 0-16,0 6 0 15,-1-7 1-15,1-6-1 0,0 0 0 16,0-6 3-16,-2 0-3 0,2 0 2 15,0 1 5-15,0 1 2 0,0-2 2 0,0 3-1 16,0-2-5-16,0-1-4 0,0 2-1 16,0-2 0-16,0 0-1 0,0-2 0 15,0-5 0-15,3-5 2 0,-1-1-1 16,-1 1 1-16,1-2-1 0,-2 9 0 16,1-8-1-16,-1 7 1 0,0 0-1 0,3 0-1 15,-3 6-5-15,0-1-6 0,0 1 1 16,0 0-1-16,1 0 5 15,-1 0 4-15,2 0 2 0,1 9 1 16,0 1-1-16,-1 7 1 0,1-6-1 0,-3 1 1 16,2 0 1-16,-2-6-1 0,1 0 1 15,-1-6 0-15,0 5 2 0,0 1 1 16,0-2 1-16,0 2 4 0,0-6 2 16,0 0-2-16,0 0-3 0,0 2-3 15,0 0-7-15,0-2-9 0,0 1-17 0,0-1-50 16,0 0-109-16</inkml:trace>
  <inkml:trace contextRef="#ctx0" brushRef="#br0" timeOffset="141130.9561">16463 11028 20 0,'0'0'-6'0</inkml:trace>
  <inkml:trace contextRef="#ctx0" brushRef="#br0" timeOffset="144671.7279">10251 8090 17 0,'0'0'5'0,"0"0"-2"16,0 0-2-16,0 0-1 0,0 0 2 15,0 0-1-15,0 0 1 0,0 0 2 16,0 0 2-16,-8-4 2 0,7 4 4 0,1 0 2 15,-4 0 2-15,4 0-3 0,0 0-1 16,0 0-4-16,0 0-3 0,0 0-2 16,0-2 0-16,0-3-2 0,5-2 0 15,7-4-2-15,3-1 1 0,5-1-4 16,0 3-3-16,-1 1-6 0,3 1-11 16,-7 3-20-16</inkml:trace>
  <inkml:trace contextRef="#ctx0" brushRef="#br0" timeOffset="160737.3864">26664 8021 165 0,'0'0'33'0,"0"0"1"0,0 0 3 16,0 0-1-16,0 0-4 0,0 0-2 16,0 0-7-16,0 0-1 0,0 0-4 15,0 0-3-15,-18 8 2 0,17-8-3 0,1 0-2 16,-1 0-3-16,1 0-1 0,-2 0-2 15,2 0-2-15,-1 0 0 0,1 0-1 16,-2 0-3-16,2 0 0 0,-1 0-2 16,1 0-2-16,0 0 2 0,0 0-2 15,0 0 3-15,0 2 1 0,0 6 0 16,0 4 0-16,0 0 2 0,0 4-1 16,1-5-1-16,2-2 1 0,-1 2-2 15,-1-7 1-15,2 6 1 0,-2-6-2 16,1-1 2-16,5 4-1 0,-4-5 2 0,0 1-2 15,0 0 0-15,1-3 1 0,6 0-1 16,4 0 6-16,4-7 0 0,-1-4 1 16,2-4-1-16,-3 0-3 0,1-4-1 15,-1 1 2-15,1-1-1 0,-2-1 1 16,1 0 0-16,-2 4-2 0,-5 4-2 0,3 1 1 16,-7 5 0-16,-2 3-1 15,3-4 0-15,-3 5-3 0,1-1-1 16,1 1-2-16,-5 2-3 0,4-1-3 15,0-2-4-15,1 2-15 0,6 0-16 0,-4 1-38 16,-1 0-68-16</inkml:trace>
  <inkml:trace contextRef="#ctx0" brushRef="#br0" timeOffset="161552.4439">27105 9117 179 0,'0'0'30'16,"0"0"-2"-16,0 0 0 0,0 0-1 16,0 0-3-16,0 0 0 0,0 0-5 0,0 0 2 15,0 0 1-15,-13-16-1 0,13 15-2 16,-2-1-3-16,2 1-2 0,-1 1-2 15,1-2 1-15,0 2-4 16,-2-2-3-16,2 2-5 0,0 0-3 0,0 0 1 16,0 0 1-16,0 0 2 0,0 2 2 15,0 4-3-15,0 5 0 0,0 1 0 16,0-7-3-16,2 5 1 0,-1-5 0 16,1-1 0-16,4 3 0 0,-4-5 0 15,7 1 1-15,4-3 2 0,2-5 1 0,5-12 2 16,-1-6-1-16,1-3-1 0,0-1-1 15,-2 1 2-15,-1 2-3 16,-3 2 1-16,-2 8-2 0,-6 6 0 16,-1 1 0-16,-2 4-1 0,0 1 1 0,0 0-5 15,-3 2 1-15,0 0-6 0,0 0-2 16,2 0-7-16,5 0-16 0,-3 0-34 16,2 0-73-16,-2 2-73 0</inkml:trace>
  <inkml:trace contextRef="#ctx0" brushRef="#br0" timeOffset="166607.9059">23977 16152 168 0,'0'0'26'0,"0"0"-4"0,0 0 0 0,0 0-3 16,0 0-4-16,0 0-1 0,0 0-1 15,0 0-4-15,0 0 0 0,-16-11 0 16,15 10-2-16,-1-1 1 0,1 1-1 16,-1 0 2-16,1 1 0 0,1-2-1 15,-2 0-2-15,2 1-3 0,-1 1 1 0,1-2-3 16,-2 2-1-16,2-2 1 0,-1 2-3 15,1-1-2-15,-2 1-1 0,2 0-1 16,0 0 0-16,0 0 4 16,0 0 1-16,0 0 1 0,0 0 1 0,0 5-1 15,0 4 0-15,5 6 0 0,-2-6-1 16,3 6 1-16,-1 0 0 0,-2-3 0 16,2 2 0-16,-4-5 1 0,2-4-1 15,-2 4 0-15,1-4 0 0,-2-1 1 16,1 2 0-16,-1-6 1 0,0 0 3 0,0 0-3 15,0 2 2-15,2-1-2 0,-2 1 0 16,0-1 1-16,0-1-2 0,0 2 1 16,0-2-2-16,0 3 0 0,0-3 0 15,0 0-1-15,0 0 4 0,0 0 0 16,0 1 3-16,0-1 7 0,0 0 3 16,0 2-5-16,0-2 0 0,0 0-4 15,0-2-6-15,0-4 2 0,-3-6-5 16,-3-4 2-16,3-2 0 0,0-1 0 15,0 2 0-15,2 7 2 0,-2-1-1 0,2 1-1 16,-1 5 2-16,1 0-4 0,1 5 2 16,-2-1-1-16,2 1 1 0,0-2-3 15,0 1-1-15,0 0 0 0,-1-1-4 16,1 2 1-16,0-2 1 0,0 2-2 16,0 0 5-16,0 0 1 0,0 0 2 0,1 9 2 15,5 5-2-15,-2 6-3 0,-1-7 1 16,0 5 1-16,-1-2-1 15,-1-4 3-15,2 6-1 0,-2-7-1 16,-1-1 0-16,2 1-2 0,-2-7 3 0,1 4-1 16,-1-8 1-16,0 0 0 0,0 0 1 15,0 0 2-15,2 2-2 0,-2 0 1 16,0-1-2-16,0 0 0 0,0 1 2 16,0-1-1-16,1 1 2 0,-1-1-3 15,0 1 1-15,0-1 0 0,0 1 1 0,0-2 4 16,0 2-1-16,2-2 4 0,-2 0-1 15,0 0-4-15,0 0-2 16,0-2-4-16,0-11-1 0,0 0 3 16,0-5-1-16,0 3 1 0,0 1 2 0,1 0 0 15,-1 2 0-15,0 0-3 0,0 6 3 16,0 1-1-16,0 5-1 0,0-1 3 16,0 1-7-16,0-2-2 0,0 2-4 15,0-1 1-15,0 1 5 0,0 1 2 16,0 15 2-16,0 5-2 0,-3 9-1 0,0 3-13 15,-1 2-45-15,-3-3-129 0</inkml:trace>
  <inkml:trace contextRef="#ctx0" brushRef="#br0" timeOffset="168054.6794">23670 16459 84 0,'0'0'20'16,"0"0"-4"-16,0 0 0 0,0 0-4 15,0 0 0-15,0 0-3 0,0 0-1 16,0 0-2-16,0 0-1 0,-18-23-3 0,16 21-2 15,1 1 0-15,-1 1-3 0,1-2-2 16,-1 2 3-16,1 0 1 0,-6 0-1 16,2 0 4-16,-3 3-4 0,0 3 1 15,2 2 1-15,-3 4 0 0,4-4-1 16,-2 7 5-16,1 1-6 0,3-5 5 16,0 8 0-16,-1-3-5 0,3-2 7 15,-1 4-7-15,1-7 2 0,-1 0-1 16,1 1 1-16,1 0-1 0,0 0 1 15,0-3-1-15,0 3 1 0,0-3 0 0,0 3-2 16,1-9 2-16,2 8-2 0,-1-5 2 16,1 3-2-16,1 0 2 0,-3-4 0 15,3 2 1-15,-1-2 0 0,0-4 3 16,3 6-2-16,-1-4 2 0,-2-2 3 16,2 2-2-16,-5-3 2 0,4 0-1 0,2 0-3 15,0 0 1-15,4 0-2 16,-3 0 1-16,-2 0-2 0,5-2 1 15,-6 1 0-15,6-2 1 0,-1-2-2 16,-2 1 0-16,1-1 0 0,-1 0 1 0,0 0-2 16,-1-3 2-16,1 4 0 0,-4-1-1 15,1-2 2-15,0 4-3 0,-2-2 1 16,1 1 0-16,-3 4 0 0,0 0-1 16,1-4 3-16,-1 0-2 0,2 1-1 15,-1-4 1-15,-1 7-1 0,0-1 0 0,0 1 0 16,0 0 0-16,0-6 0 15,-3 1-1-15,0 2 0 0,2 0-2 16,1 3 2-16,-2-1 0 0,2 1 0 16,-8 0 0-16,1 0 1 0,-7 0-2 0,-3 0 2 15,7 3-2-15,-6 2 2 0,3 5-3 16,2 0 0-16,-2 1-4 0,2 3-7 16,3-4-20-16,2 3-41 0</inkml:trace>
  <inkml:trace contextRef="#ctx0" brushRef="#br0" timeOffset="168895.5488">23876 16541 49 0,'0'0'12'16,"0"0"-1"-16,0 0 2 0,0 0-4 16,0 0 3-16,0 0 0 0,0 0 0 15,0 0-3-15,0 0 2 0,0 0-5 0,52-76-2 16,-43 73-1-16,2 1-1 15,-2 1 0-15,-5-1-2 0,2 2-1 16,-2 0 0-16,3 0-3 0,2 0 3 16,0 0-1-16,-3 3 1 0,2 2 1 0,-4 2 0 15,1 1 5-15,-4 2-5 0,-1 6 3 16,0-4 2-16,0 4-4 0,-3-1 7 16,0-3-8-16,-6-1 0 0,4-3 1 15,-4-2 0-15,2 0 1 0,3-4-1 16,1 1 1-16,3-3 1 0,-3 0 4 0,3 0 4 15,-1 0 6-15,-1 0-1 0,1 0 1 16,-1 0-5-16,1 0-3 0,1 2-6 16,-2-2 1-16,2 0-3 0,0 0-2 15,0 0 1-15,0 0-1 0,0 0 1 16,0 0 1-16,0 0-2 0,0 0-2 16,5 0 2-16,2 0-4 0,-1-2 2 15,4 2-1-15,-6 0 1 0,6 2-1 16,0 1 4-16,-2 4 0 0,2 3-2 15,-3-2 0-15,0 3 0 0,-1-4 0 0,-3 2 1 16,1-1 1-16,-2-3-3 0,-1 5 3 16,1-7-1-16,-2 2 4 0,0 7-2 15,0-8 1-15,0 1 1 0,0 1 0 16,0-3 1-16,-2 2-2 0,-1-1 3 16,-2 1-1-16,2-2 1 0,0-2 1 0,0 2-3 15,-3-3 0-15,0 0-1 16,1 0 1-16,-7 4-1 0,6-4-2 15,-8 0 1-15,1 0-1 0,7 0 0 16,-7 0 0-16,7 0-3 0,0 0-6 0,-7 0-1 16,9 0-13-16,0 0-7 0,-1 1-18 15,5-1-5-15,-1 0-17 0</inkml:trace>
  <inkml:trace contextRef="#ctx0" brushRef="#br0" timeOffset="169559.0062">24245 16563 129 0,'0'0'4'16,"0"0"-4"-16,0 0-1 0,0 0 1 15,0 0 4-15,0 0-5 0,0 0 7 16,0 0-5-16,0 0-2 0,0 0 2 0,-22 12-2 16,18-7 1-16,2-2 0 15,1 2 2-15,-1 1-2 0,1-1 1 16,-1 5 0-16,2-4-2 0,0-2 2 15,0 2-1-15,0 0 2 0,0 1-2 0,0 3-2 16,0 1 1-16,0 0 1 0,2-4 0 16,-1-3 0-16,2 5 0 0,0-5 0 15,0-1 0-15,2 5 0 0,-2-6 1 16,3 3 2-16,0 1-2 0,-3-4 4 16,7 2 3-16,-4-4 0 0,5 0 1 0,1 0-1 15,-1 0-1-15,0 0-2 16,0 0-1-16,1 0 1 0,-3-2-2 15,2-2-1-15,-1 1 0 0,-1 0 1 0,1-2-2 16,0 3-1-16,-3-2 2 0,2 0-2 16,-3 4 3-16,1-6-1 0,-3 3 0 15,1 0 2-15,-1 1-1 0,-2-2 3 16,-1 2 0-16,1-3-1 0,1 3-3 16,-3 2 2-16,0-8-2 0,0 3 0 15,-3-4 0-15,-2 4-1 0,-2-3 0 16,1 0 0-16,-1 3 1 0,0-2 0 15,-2 1-2-15,2-1 1 0,-1 2 0 16,-2-1 1-16,3-2 0 0,-5-1-6 16,4 3 6-16,-2-5-5 0,2 5 5 0,1 0 1 15,0 1-1-15,0-1-1 0,-1 2 1 16,4 1-2-16,1 1-2 0,3 2-10 16,0 0-5-16,0 0-9 0,-4 0-17 15,-2 0-16-15</inkml:trace>
  <inkml:trace contextRef="#ctx0" brushRef="#br0" timeOffset="170079.429">24508 16472 43 0,'0'0'6'15,"0"0"-1"-15,0 0 0 16,0 0-3-16,0 0 0 0,0 0 1 0,0 0-5 16,0 0 4-16,0 0-2 0,0 0 1 15,-16-3-1-15,14 3 0 0,1 0 0 16,-3 0-1-16,1 3 1 0,0-1 0 16,0 1 1-16,3-3 0 0,-2 6-1 15,1-3 2-15,-1 1-2 0,2 3 0 0,0-7 0 16,-1 0 2-16,1 0 0 0,0 2 4 15,0-2 2-15,0 2 7 16,0-1 4-16,0 1-2 0,0-2 1 16,1 0-6-16,5 0-5 0,0 0-1 0,4-2-1 15,0-3-4-15,-4-2 6 0,0 0-2 16,-3 4 2-16,0 0-2 0,-3 3 1 16,0-2-5-16,0 2 0 0,0-1-5 15,1-1-6-15,-1 2-6 0,0 0-11 16,0-3-10-16,0 3-25 0</inkml:trace>
  <inkml:trace contextRef="#ctx0" brushRef="#br0" timeOffset="170661.2975">24727 16475 110 0,'0'0'16'0,"0"0"-3"0,0 0-4 15,0 0-1-15,0 0-3 0,0 0-3 16,0 0 1-16,0 0-2 0,0 0-1 16,-5-10 3-16,3 10-4 0,1 0 1 15,-1 0-1-15,1 0 0 0,-5 0 0 0,0 0-2 16,1 2 1-16,-3 3 1 15,4 2 3-15,0 0-2 0,2-3 4 16,-1 5-4-16,3-2 0 0,-1 5 8 16,1-3-8-16,0 0 6 0,0 2-5 0,0-4 0 15,4 1 0-15,2-3 2 0,0 0-1 16,0 0 2-16,-1 1 2 0,3-3 2 16,0 2 1-16,-4-4 1 0,7 1-1 15,-5-2 1-15,6 0-1 0,2 0 0 16,-3 0 1-16,1 0-3 0,-2 0-1 0,1 0-2 15,-6-2 0-15,5 1 0 0,-6 0-1 16,1-1-1-16,0 0 1 0,-5 2-2 16,0 0-4-16,0 0-1 15,2 0-4-15,-1 0-3 0,5 0-3 0,0 0-6 16,-2 0-21-16,3 4-48 0</inkml:trace>
  <inkml:trace contextRef="#ctx0" brushRef="#br0" timeOffset="171532.0067">28928 16873 179 0,'0'0'37'0,"0"0"-5"16,0 0-9-16,0 0-9 0,0 0-6 0,0 0-8 16,0 0-4-16,0 0-5 0,0 0 0 15,-16-59 0-15,13 68 4 0,0 9 1 16,2 8-1-16,1 4 2 0,0 4 0 16,3 2 5-16,4 2-4 0,1 1 4 15,0 4-4-15,4 3 1 0,-1 1 19 0,4 3 4 16,-1 5-6-16,1 0 1 15,-2-3-17-15,-3 3-8 0,-2-2 7 16,-3-3-2-16,-4-3 3 0,-1-3 1 16,0-5 1-16,-7 1 0 0,-4-5-2 0,-3-4-7 15,-3-3-12-15,1-5-20 0,2-6-29 16,-1-11-84-16</inkml:trace>
  <inkml:trace contextRef="#ctx0" brushRef="#br0" timeOffset="172045.5817">28748 17383 226 0,'0'0'28'0,"0"0"-8"16,0 0-27-16,92-54 17 0,-56 44-23 15,2 0 16-15,1 3-1 0,2 4-2 16,-3-3 3-16,-1 5-2 0,-4-5 0 15,-3 0 2-15,-2-2-5 0,-4 1-14 0,-2-4 18 16,-3 2-21-16,-1-1 21 0,-2 0-1 16,-4 4-1-16,1 2 2 0,-4-3 0 15,-3 1 2-15,2 2 1 0,-5 1-1 16,0 0 1-16,-3 3 0 0,0-2-3 16,0 2-3-16,0 0-1 0,0-3-2 0,-5 1-1 15,-6 0 3-15,-3 2 0 16,1 4 1-16,-3 4-1 0,3 5 20 15,3 4-19-15,2 1 17 0,1 1-16 16,3 0-3-16,0 2 21 0,2-4-21 0,1 0 19 16,1 1-15-16,0 2-3 0,0-1 1 15,3 1 2-15,2-6-3 0,1-1-1 16,0-2 3-16,0-4-1 0,-1 0 2 16,4-2 6-16,-3-5 0 0,7 0-1 15,6 0-2-15,-3-2-2 0,5-8 0 16,-2-5 1-16,-4 1 0 0,-1-2 2 15,-5-2-1-15,-2 0 2 0,-3 4-2 16,-2-2-21-16,-2-4 19 0,0 2-22 16,-5-6 2-16,-1 4 17 0,2 6-19 0,-3 3 16 15,0 4-6-15,4 4-6 0,-6 3-6 16,-1 0-12-16,-6 0-9 0,1 1-17 16,3 5-30-16</inkml:trace>
  <inkml:trace contextRef="#ctx0" brushRef="#br0" timeOffset="172398.8026">29501 17187 186 0,'0'0'10'16,"0"0"-6"-16,0 0-4 0,0 0-1 15,0 0-2-15,0 0 1 0,0 0 0 0,0 0-1 16,82-19 3-16,-64 28-3 0,-3 1 1 16,-1 5 2-16,-4 0 17 0,0 5-16 15,-4 1 15-15,-2 0 1 0,-1-5-17 16,-3 1 19-16,1-7-19 0,-1-3 1 16,0 4 1-16,0-4 5 0,0-5 9 0,0 5 10 15,0-7 2-15,0 0-4 0,0 0-6 16,-1-9-27-16,-5-8 18 15,0-5-22-15,3-1-1 0,3-4 17 16,0 0-19-16,2 1 17 0,7 4-2 0,1 1-4 16,4 2-4-16,1 4-7 0,2 3-9 15,2 4-11-15,3 1-28 0,1 4-114 16</inkml:trace>
  <inkml:trace contextRef="#ctx0" brushRef="#br0" timeOffset="172940.5184">30311 17011 287 0,'0'0'23'0,"0"0"-19"0,0 0-12 16,0 0-3-16,0 0 4 0,0 0 5 0,0 0 1 15,0 0 1-15,0 0-5 0,-31 102 3 16,21-69-1-16,-3 6 16 0,3 0-13 16,0 2 14-16,-1 0 3 0,2 0-19 15,1-5 19-15,1-3-18 0,3-4 1 16,-2-11 0-16,5-6-3 0,1-6 3 16,0-6 1-16,-2 0 5 0,2 0 7 15,0 2 9-15,0-2-3 0,0 0 0 16,0-2-9-16,0-14-8 0,0-8 1 15,0-8 1-15,5 0-19 0,2-2 17 0,-1 0-16 16,1-3-2-16,2 0 17 0,1 1-15 16,-2 0 19-16,3 3-1 15,3 1 1-15,-2 4 2 0,0 1-2 0,0 1 3 16,-3 10 2-16,-2 3-2 0,-1 6 1 16,-5 0-4-16,2 6-4 0,-3 1-3 15,4-3-3-15,1 3 2 0,5 0 2 16,6 0-4-16,-3 6 2 0,6 6-2 0,-5 2 2 15,-1 3 0-15,-1 0-1 0,-1 1 2 16,-2 1-2-16,1 3 1 0,-1 1 0 16,1-1-2-16,-1 1-1 0,-2 1 1 15,0 1-2-15,-1 0 12 0,-2 3-3 16,0 0-7-16,-1-2-3 0,0-5-23 16,0-5-10-16,0-6-6 0,-1-2-6 15,0-3-8-15,-2-5-17 0</inkml:trace>
  <inkml:trace contextRef="#ctx0" brushRef="#br0" timeOffset="173203.3889">30275 17217 300 0,'0'0'34'15,"0"0"-10"-15,0 0-9 0,0 0-7 16,0 0-3-16,0 0-4 0,0 0-1 16,0 0 0-16,0 0 0 0,0 0-4 15,66-30-1-15,-40 30-2 0,0 0-5 16,0 0 1-16,-7 0-9 0,0-2-1 16,-6 2-4-16,0-2 2 0,-2 0-7 15,-5 1-7-15,6-1-8 0,-6 2-13 16,2-3-17-16</inkml:trace>
  <inkml:trace contextRef="#ctx0" brushRef="#br0" timeOffset="173621.8374">30802 16976 214 0,'0'0'39'0,"0"0"-6"0,0 0-6 16,0 0-3-16,0 0-6 0,0 0-6 15,0 0-5-15,0 0-6 0,0 0-5 16,-4-44-3-16,4 44 1 0,0 0 1 16,0 0 2-16,0 2 1 0,-1 15-1 15,1 5 1-15,0 6 1 0,0 0 0 0,0-1 2 16,0 1 1-16,0 1-2 15,0 0 0-15,1-1 0 0,5 4 19 16,-2-4-19-16,3 1 17 0,1-2 0 16,0-1-18-16,1-8 16 0,2-1-13 0,-2-6 0 15,2-4 4-15,4-3 2 0,0-3 0 16,8-1 0-16,-2 0-4 0,3-4 2 16,-4-4-2-16,0-3-15 0,-2-5 15 15,-3 4-16-15,-4 2 15 0,0 0 0 16,-5 6 0-16,-3 1-2 0,1 1-3 0,-1-2-3 15,0 3-6-15,0-3-6 0,2 3-14 16,0 1-17-16,-1 0-47 0,1 0-84 16</inkml:trace>
  <inkml:trace contextRef="#ctx0" brushRef="#br0" timeOffset="174275.3237">30538 18183 363 0,'0'0'49'0,"0"-97"-13"16,7 44-9-16,3 0-11 0,3 4 8 16,0 6-9-16,0 7-3 0,0 4 0 15,-1 5-9-15,-2 6-1 0,-3 5 1 16,0 4 2-16,1 0-4 0,-4 4 0 16,1 1-3-16,-2 4-1 0,-3 3 0 15,0-2-6-15,0 2 0 0,2 0-4 0,-2-3-4 16,0 3 2-16,1-1 0 0,-1 1 3 15,0 1 9-15,0 13-3 16,0 6-3-16,0 6 1 0,0-2-5 0,3-3-2 16,5-1 0-16,-1-2 2 0,3-1 7 15,0 1 4-15,-1 1 2 0,1 1 1 16,-3 0-5-16,-1-1 0 0,1-3 5 16,-1 1-2-16,1-2 3 0,0 3-3 15,1 2 1-15,-1-5 1 0,3 5-4 16,-3-9 6-16,3 1-3 0,0-1-1 0,1-1 0 15,2 3-1-15,-3 0 2 0,-2-4 0 16,-2-3 2-16,0 2 0 0,1-1-2 16,-3 0-1-16,2 3-1 0,-3-9 1 15,0 5 1-15,0-5 0 0,0 3 2 16,0-1-1-16,0 0-2 0,-3-3 2 16,0 0 0-16,0 0 2 0,2 0 0 15,-2 2 2-15,0-2 5 0,2 0-2 16,-2 3-1-16,0-3-3 0,0 0-5 15,-9-5-3-15,2-1 4 0,-5 1 1 0,3-1-1 16,-3 5 0-16,2 1-5 0,3 0-6 16,-5 0-11-16,8 0-14 0,-4-5-21 15,0-6-28-15,8-5-45 0</inkml:trace>
  <inkml:trace contextRef="#ctx0" brushRef="#br0" timeOffset="174767.7606">31112 17548 219 0,'0'0'35'0,"0"0"-4"16,0 0-9-16,0 0-10 0,0 0-7 16,0 0-7-16,0 0-3 0,0 0 2 15,0 0 1-15,3-15 2 0,-2 30 0 0,-1 5 0 16,0 4 1-16,0 2 1 15,-1 1-1-15,-3 2 0 0,1 2 3 0,0 1-3 16,0 1-2-16,3 2 3 16,0 0-9-16,0 1 1 0,0-2 3 0,0-2-1 15,3-2 4-15,-2-3-1 0,1-7 1 16,-1-8 0-16,1-1 1 0,-1-6 3 16,0-1 3-16,1 4 7 0,-2-8 10 15,0 0 3-15,4 0-8 0,6-5-4 16,3-7-11-16,4-6-1 0,1-2 0 0,2-3-1 15,2 0 0-15,-3-1 2 0,1 5-6 16,-1-1 6-16,-5 4 5 0,2 3-10 16,-4 3 11-16,-2 0-9 0,0 4-1 15,-3 0 4-15,2 1-3 0,0 0 0 16,0 0 1-16,-4 3 0 0,-1-2-2 16,1 4-2-16,1 0 0 0,5 0 2 15,4 0 0-15,-3 1 0 0,3 9-6 16,1 0 0-16,-2 4-3 0,1 4 3 15,-1 4 4-15,-1 6-3 0,0 5 5 0,-1-1-8 16,1 3-5-16,-3 0-4 0,0 1-10 16,1-3-12-16,-2-2-16 0,-1-10-24 15,3-7-38-15</inkml:trace>
  <inkml:trace contextRef="#ctx0" brushRef="#br0" timeOffset="175254.9848">31734 17872 171 0,'0'0'29'0,"0"0"-1"0,0 0-3 15,0 0-3-15,0 0 0 0,0 0-7 16,0 0-1-16,0 0-6 0,0 0-6 16,0 0-3-16,-3-12-6 0,3 8 6 15,0 4 2-15,0 0 1 0,3 0 3 0,4 0-5 16,4 0-4-16,7 0 6 0,-7 0-5 15,7 0 3-15,-8 4 0 16,0-4 3-16,1 1-3 0,0 2 2 16,-1-1 3-16,-6-2-2 0,6 0 3 0,-1-2-4 15,0-7 5-15,3 0-6 0,-6 3 6 16,-3 3-6-16,3-5 3 0,-3 3-3 16,2-2 0-16,0-1 1 0,-4 3-3 15,2 0-1-15,-3-1 2 0,0 3-2 16,0-5-1-16,0 4 1 0,0 0-3 0,-3 2 2 15,-1-1 2-15,-4-2 0 0,3 3 1 16,-4 2 0-16,-2 0 1 0,1 0 0 16,-3 7 1-16,0 2-1 0,-3 4-2 15,3 2 5-15,1-1-10 0,3 3 8 16,3 1-4-16,3 3-2 0,1 6 2 16,2 1-4-16,0 6 5 0,6 0-1 15,4 2 1-15,0-2-5 0,4-2-1 16,0-4-6-16,4-6-4 0,1-2-1 15,6-8-4-15,4-8-3 0,4-4-12 0,2 0 7 16,-1-11-4-16,0-5-10 0,-5-3 9 16,-2-2-8-16</inkml:trace>
  <inkml:trace contextRef="#ctx0" brushRef="#br0" timeOffset="175760.3026">32221 17893 10 0,'0'0'28'0,"0"0"1"16,0 0 3-16,0 0-12 15,0 0 3-15,0 0-5 0,0 0 2 16,0 0 1-16,0 0-1 0,0 0-3 0,0-21-1 16,0 21-6-16,0-3-2 0,0 1 0 15,0 1-9-15,0-1 2 0,0 2-1 16,2 0-5-16,3-3 8 0,2 3-2 16,5 0 4-16,-2 0 3 0,2 0-2 15,-2 0 1-15,0 0-2 0,1 0 2 0,1 0 3 16,4-1-3-16,-6 1 0 15,0-5 4-15,-3 4-6 0,-4-1 3 16,0-2-1-16,3-3-4 0,0 3-3 16,-5 0 0-16,2 0-2 0,-3 4 2 0,0-5 0 15,0-2-1-15,0 1-3 0,0-3-4 16,0 4 1-16,-7-1-3 0,1 2 0 16,-7 1 4-16,-1 3 0 0,2 0 4 15,-5 0 2-15,4 2 0 0,-2 3-2 16,1 6 1-16,-1-2-1 0,7 0 3 0,0 4-8 15,4 0 1-15,1 2 3 0,2 7-2 16,1 1 9-16,1 5-4 0,5-1 3 16,1 0-3-16,2-4 2 0,5 1 4 15,4 0-3-15,6-3-1 0,5-3-1 16,5-3 0-16,3-8-1 0,1-3 1 0,2-4-1 16,-7 0 3-16,-4-4-1 15,-8-7-1-15,-5-1 0 0,-6-4-2 16,-2 4 1-16,-2-2 1 0,-3 6 3 15,-2 3-4-15,2 1-4 0,-3 4-4 0,0 0-6 16,0 0-14-16,0 0-17 0,0-3-11 16,0-1-12-16,0-3-36 15</inkml:trace>
  <inkml:trace contextRef="#ctx0" brushRef="#br0" timeOffset="176088.4947">32850 17404 330 0,'0'0'43'0,"0"0"-14"0,0 0-16 0,0 0-11 16,0 0-6-16,0 0-3 0,0 0 1 15,0 0 2-15,0 0 2 16,7 27-1-16,-4 3 1 0,0-1-1 16,0 1 0-16,1 3 0 0,-2-3-2 0,-1 2 3 15,-1-5 0-15,0 1-1 0,0-1 1 16,0-1 2-16,0-2 0 0,-1 1 0 16,-1 0 0-16,2-3-3 0,0 0-5 15,0 1-2-15,5 0-5 0,0-7-13 16,-2-2-13-16,-1-3-26 0,-2-5-23 0</inkml:trace>
  <inkml:trace contextRef="#ctx0" brushRef="#br0" timeOffset="176759.3562">32726 17743 226 0,'0'0'40'15,"0"0"-8"-15,0 0-8 0,0 0-6 0,0 0-6 16,0 0-1-16,0 0-2 0,0 0 0 16,0 0-1-16,0 0-1 0,1-14-5 0,18 7 3 15,6-3-2-15,1-2 2 16,-1 2-2-16,4-3-2 0,0 3 1 15,0-2-3-15,2 1 0 0,-5 2 5 16,1 1-4-16,-1 4 1 0,-1 1 1 0,-9 0-1 16,1 1-1-16,-7 2 1 0,-4-3-1 15,0 3 1-15,-6 0-2 0,0-1 1 16,0 1-1-16,1 0-3 0,1 0-1 16,-1 0-1-16,1 0 0 0,-1 0-6 15,0 0 2-15,1 0 3 0,-2 0 1 0,0 0 6 16,0 0 1-16,0 0-2 0,-4 0 0 15,-1 4 0-15,-2-1 0 16,1 2 1-16,2-4 0 0,-2 5-4 16,3-2 7-16,0 0-6 0,-3 2 2 0,5 0 1 15,-3-4-2-15,2 4 1 0,2-6 1 16,-1 0-1-16,1 3 1 0,0 3 0 16,0 4 0-16,3-2 3 0,2-1-1 15,1 1 1-15,2-3-2 0,-1 2 0 16,3-2 0-16,-1 0 0 0,1-3-1 0,4 5 0 15,-4-3 1-15,5 2-2 0,-2 0 1 16,-3-2 1-16,6 0-2 0,-8-1 1 16,7-3 0-16,2 0 0 0,-4 0-1 15,6 0 5-15,-2 4-1 0,-1 0 2 16,5 2-2-16,-8-2-4 0,1 2-3 0,-2 2 1 16,-3-5 1-16,-1 1-1 15,-1 1 3-15,-4-2-1 0,0 1-2 16,0-2 3-16,-3-2 2 0,0 0-1 15,0 0 5-15,0 0-1 0,0 2-1 0,-15-1 0 16,-14 2-3-16,-17 0 0 0,-7 6-3 16,-12 2-28-16,-5 3-58 0,1-1-120 15</inkml:trace>
  <inkml:trace contextRef="#ctx0" brushRef="#br0" timeOffset="179096.4706">24485 7167 79 0,'0'0'15'0,"0"0"-3"16,0 0-1-16,0 0-2 0,0 0 2 16,0 0 4-16,0 0 1 0,0 0 0 15,0 0-2-15,0 0-7 0,4-13-4 16,-4 11-5-16,0 2-3 0,0 0 2 16,0 2 0-16,0 14 3 0,0 11 4 15,0 15-4-15,0 3-7 0,0 7-15 16,1 2-5-16,2 3-6 0,-1 0-7 0,1 1-2 15</inkml:trace>
  <inkml:trace contextRef="#ctx0" brushRef="#br0" timeOffset="179856.5936">24506 7832 188 0,'0'0'34'0,"0"0"-5"0,0 0-3 0,0 0-3 16,0 0-3-16,0 0-7 15,0 0-8-15,0 0 0 0,0 0-5 16,0 0-1-16,-1 14 2 0,1-14-6 15,0 1 3-15,0 1 0 0,0 6-1 0,0 4 2 16,0 5 5-16,0 11-5 0,0 3 3 16,0 3-4-16,0 8-1 0,0 3-8 15,1 7-5-15,-1 2-10 0,0 2-9 16,0-1 2-16,0-1-6 0,0-8 6 16,0-3 4-16,0-8 9 0,0-13 11 0,0-8 10 15,0-8 5-15,0-6 7 16,0 0 4-16,0 0 4 0,0 1 2 15,0 1-2-15,0 0-3 0,0 0-5 16,0-1-6-16,0 1-5 0,0-1-2 0,0 0-1 16,0 1 0-16,0 0 0 0,0-1 2 15,-1 6 1-15,1-1 2 0,0 8-3 16,-2-1 1-16,2-2-1 0,-1 10-1 16,-1 0-1-16,2 6 1 0,0 0 0 15,0 3-1-15,0 2-2 0,0 2-7 16,0 2-14-16,2-1-3 0,1-3 0 0,-2-9 3 15,-1-9 15-15,2-9 6 16,-2-5 8-16,0 0 9 0,0 0 8 0,0 2 4 16,0-1 0-16,0 1-1 0,0-1-4 15,0 1-3-15,0 0-7 0,0-1-5 16,1 1-6-16,-1-1-2 0,0 1-2 16,0-1 0-16,0 7 1 0,0 5 1 15,0-1 1-15,0 8 1 0,0-2-1 16,0-6-1-16,0 8 2 0,0-8 0 0,0 1 3 15,0-1-3-15,0 0 0 0,-3 6 0 16,3-3 1-16,-1 4 0 0,-1 0 3 16,1-5-4-16,1 6 1 0,-2-8 3 15,2-1-1-15,-2 1 3 0,2-7-3 16,0 2 1-16,0-7-2 0,-2 6-1 0,2-1 0 16,0 8-1-16,-1-1 0 15,1 2 0-15,0 6 0 0,0 1 0 16,0 6 0-16,0-2 2 0,0 3-2 15,0-2 0-15,0 0-3 0,0 0 1 0,1 1 0 16,3 2-5-16,-1 1-2 0,-1 0 1 16,1 0-1-16,-2-5 2 0,0-7 0 15,1 1-4-15,-2-6 0 16,1-1 2-16,-1 2 1 0,0-8 3 0,2 0 2 16,-2-6 2-16,0 0 1 0,0 0-1 0,0 2 1 15,0-1-1-15,0 1 1 16,0-1-4-16,0 1-3 0,1 6-8 15,-1-1-11-15,2 7-22 0,-1 1-20 16</inkml:trace>
  <inkml:trace contextRef="#ctx0" brushRef="#br0" timeOffset="181732.1672">24532 8444 99 0,'0'0'11'0,"0"0"-2"0,0 0 2 15,0 0-2-15,0 0 3 16,0 0-1-16,0 0 0 0,0 0 2 0,0 0 1 15,-16 0 0-15,15 0 1 16,-1 0-3-16,1 0 0 0,-1 0-4 0,1 0-2 16,0 0-2-16,-1 0-3 0,1 0 0 15,-1 0-1-15,-6 0 0 0,0 0 0 16,-3 0 0-16,-1 0 0 0,7 0 0 16,0 0 0-16,-1 0 1 0,2 0 0 15,-2 0 3-15,-5 0 1 0,6 0 0 0,1 0 3 16,0 2-2-16,4-2 5 0,-2 0 1 15,2 0 2-15,-1 0-1 0,-1 1 0 16,1-1-3-16,-2 0 0 16,2 0-5-16,-1 0 0 0,1 0-2 0,-1 0 1 15,-4 0-2-15,1 0-1 0,-1 0-1 16,1 2 0-16,5-2 0 0,-7 0 0 16,3 1 0-16,0 0 0 0,-1 1 0 15,5-2 0-15,-1 0 1 0,1 0-1 16,-2 0 0-16,1 1 1 0,-1-1 1 0,1 0 0 15,1 0-1-15,-2 0-1 0,2 2 0 16,0-2 1-16,0 0 2 0,0 0 2 16,9-2 0-16,7-3-2 0,6-2 0 15,1-2-2-15,0 2 1 0,-3 0-1 16,2-1 0-16,0-2 0 0,-3 3-1 16,1 1 0-16,-6 1 0 0,2 1-1 15,-6 1-4-15,2-1-1 0,-1 2-4 16,-6 0-4-16,6 2-10 0,-5 0-12 15,-2 0-9-15,5 0-16 0,-4 0-10 0,-2 0-15 16</inkml:trace>
  <inkml:trace contextRef="#ctx0" brushRef="#br0" timeOffset="182118.8596">24515 8537 280 0,'0'0'43'0,"0"0"-7"0,0 0-8 0,0 0-8 16,0 0-5-16,0 0-6 0,0 0-1 15,0 0-1-15,0 0-1 16,-7 5 1-16,7-5 1 0,0 0 1 0,0 0 2 16,0 0 2-16,0 0-8 0,5-5 3 15,9-6-8-15,6-2 2 0,1-3 1 16,4 2-2-16,0 1 2 0,2 1-3 16,1 0 1-16,-2 1-1 0,-1 0 1 15,0 2-1-15,-4 0-2 0,-6 3-3 16,0 1 0-16,-4 2-6 0,-6 3-10 0,0 0-8 15,0 0-9-15,1 0-11 0,-2 0-6 16,3 0-5-16,-7 0-1 0,0 2-11 16</inkml:trace>
  <inkml:trace contextRef="#ctx0" brushRef="#br0" timeOffset="182427.4199">24562 8665 200 0,'0'0'27'0,"0"0"-9"0,0 0-8 16,0 0-3-16,0 0-2 0,0 0-4 15,0 0 0-15,0 0 3 0,0 0 2 0,0 0 7 16,-8 7 1-16,22-7 2 0,8-3-2 15,7-5-2-15,3-1-5 0,0-3-4 16,1 1-1-16,-3-1 1 0,-1-1-3 16,-1 2 1-16,-1 1-2 0,-1 2 1 15,-7 2-3-15,-3 1-1 0,-3 2-10 16,-7 2-14-16,5 1-19 0,-5 0-19 16,5 0-16-16,0 0-23 0</inkml:trace>
  <inkml:trace contextRef="#ctx0" brushRef="#br0" timeOffset="182746.8547">24562 8881 330 0,'0'0'29'0,"0"0"-8"15,0 0-4-15,0 0-2 0,0 0-6 16,0 0-3-16,0 0-3 0,0 0 0 16,0 0 0-16,0 0 0 0,73-70 0 15,-41 51-2-15,0 1 3 0,1-2-3 16,2 1 1-16,-2-1 0 0,0 2-1 16,2 0 2-16,2 2-2 0,-1-2 0 15,1 5 0-15,-4 0-1 0,-1 0 1 16,-6 3-4-16,-8 4 2 0,-3-1-6 15,-6 5-6-15,-4 0-15 0,0 0-16 0,-5 2-13 16,0 0-15-16,0 0 3 0,0 0-17 16</inkml:trace>
  <inkml:trace contextRef="#ctx0" brushRef="#br0" timeOffset="183062.8625">24570 9047 344 0,'0'0'26'16,"0"0"-9"-16,0 0-13 0,0 0 1 15,0 0-2-15,0 0 1 0,0 0-3 0,91-98 3 16,-59 75 1-16,-1 0 1 15,4-4 0-15,1 2 0 0,-1 0-3 16,3 3 0-16,-1 0-1 0,2 1-1 16,-1 3 0-16,0 1 1 0,-2 2 0 0,-6 3-1 15,-5 3-1-15,-8 3-3 0,-7 3 1 16,-5 1-5-16,-5 2-7 0,5 0-10 16,1 0-23-16,-2 0-18 0,2 0-19 15,-6 2-16-15</inkml:trace>
  <inkml:trace contextRef="#ctx0" brushRef="#br0" timeOffset="183370.3971">24727 9106 367 0,'0'0'16'0,"0"0"-8"0,0 0 0 0,0 0-2 16,67-87 1-16,-35 60 1 0,7-2-3 16,7-4-1-16,3-1 0 0,5 1 0 15,-1 1-1-15,-2 3-1 0,-3 2 1 16,-4 1-2-16,-3 4 2 0,-3 3-1 16,-5 1-1-16,-3 4 0 0,-4 3-1 0,-9 4 2 15,-1 1-4-15,-5 3 0 0,-6 1-3 16,5 2-4-16,-4 0-7 15,3 0-9-15,1 2-15 0,-7-1-9 16,0 9-14-16,-3 0-12 0,-3 7-30 0</inkml:trace>
  <inkml:trace contextRef="#ctx0" brushRef="#br0" timeOffset="183653.3308">24979 9127 338 0,'0'0'30'0,"0"0"-10"0,0 0-8 15,0 0-2-15,0 0-5 0,0 0 7 16,79-89-1-16,-54 69 0 0,6 0 2 16,3-3-7-16,1-1-2 0,0-2 0 15,1 0-2-15,0 1-1 0,2-1 1 16,0 2 0-16,-1 1-2 0,0 3 1 0,0 3-1 15,0 0 0-15,2 4 0 0,-3 1-1 16,-1 4-3-16,-3 2-6 0,-9 1-7 16,-4 4-11-16,-5 1-12 15,-8 0-16-15,3 0-14 0,-6 1-20 0,-3 7-33 16</inkml:trace>
  <inkml:trace contextRef="#ctx0" brushRef="#br0" timeOffset="183914.347">25339 9090 360 0,'0'0'20'0,"0"0"-4"0,0 0-6 0,0 0-3 15,0 0 0-15,81-89-3 0,-52 64 1 16,3 0-2-16,7-2-1 0,0-4 0 15,3 2 0-15,4 1 0 16,-2 0-2-16,-1 4 1 0,-4 4 0 0,-4 2-1 16,-5 4 0-16,-4 4 0 0,-8 2-1 15,-7 5-7-15,-7 2-8 0,-4 1-19 16,0 0-21-16,5 0-17 0,-1 0-32 16</inkml:trace>
  <inkml:trace contextRef="#ctx0" brushRef="#br0" timeOffset="184170.6217">25504 9082 326 0,'0'0'34'0,"0"0"-16"0,0 0-9 15,0 0-5-15,0 0 1 0,71-79 1 16,-37 52-2-16,6 2 2 16,0-4-2-16,1 1 0 0,-1 1-2 0,-5 4 0 15,-3 5-3-15,-8 5-3 0,-8 4-15 16,-5 6-36-16,-6 1-52 0,-5 2-93 16</inkml:trace>
  <inkml:trace contextRef="#ctx0" brushRef="#br0" timeOffset="186506.4943">25125 8435 53 0,'0'0'4'0,"0"0"2"0,0 0 5 16,0 0 8-16,0 0 1 0,0 0 4 15,0 0-3-15,0 0-2 0,0 0-2 0,0 0-2 16,9-82-3-16,-8 49-2 0,2-1-3 15,0-2 0-15,-1-1-1 0,-1-1 2 16,2-1 0-16,0-4-1 0,-1-2-1 16,1-7-2-16,2-8-6 0,-1-6 0 15,2-8 1-15,0-8-1 0,1-5 4 16,0-1 1-16,0 0 0 0,1 5-1 16,0 3-4-16,0 1-2 0,-3 4 2 15,3 1 1-15,-1 2 3 0,-2 4 3 16,3 4-1-16,-1 4 1 0,0 3 0 0,3 4-1 15,1 2-4-15,-3-3 0 0,4-2 0 16,-1-4-2-16,2-6 4 0,0-2 1 16,1-2-1-16,0 0-1 0,-1 2 0 15,1 6 2-15,-2 3-1 0,1 4 2 16,-2 2 3-16,0 3 2 0,1-1 5 16,0 3-4-16,2-2 1 0,0-2-6 15,-1 2-1-15,3 0 0 0,-2 2 0 16,2 1-1-16,-1-1-2 0,3 3 2 15,1-2-6-15,-2 2 0 0,5-1 2 0,-2 3-4 16,-1 5 5-16,0 4 1 0,-5 5-1 16,1 3 1-16,-4 3 1 0,1 1-1 15,1 0 1-15,-1-1-1 0,0-2 0 16,2 2 2-16,0-2-1 0,-1 2-2 16,-1 3 1-16,1 3-1 0,-6 4 1 15,-3 6 1-15,1 0 0 0,-2 3-1 0,3-3-1 16,-1 0 0-16,1-1 0 15,4-2 0-15,1 1 0 0,4-4 1 16,4 3-1-16,-2-2 1 0,2 2-1 0,1-2 0 16,0-1 1-16,2 1 0 0,1-1 2 15,1-1 0-15,0 1-1 0,1 0 2 16,-1 3-6-16,2-1 4 0,-1 2-4 16,4-2 9-16,3-2 3 0,5-2-2 15,2-4 6-15,2 1-8 0,2-2 1 0,-1 2-3 16,-3 0 0-16,1 1-2 0,-1 0 0 15,-1 2-1-15,0 0 1 16,-3 1 1-16,-1 1-3 0,-4-1 1 16,-2 1 0-16,1 3-1 0,-3 0 0 0,-3 2 1 15,0 1-1-15,-1-1 1 0,0 1-1 16,-1 0 0-16,2-2 1 0,-2 2 0 16,-1-2-1-16,-6 2 0 0,-4 4 0 15,-1 0-1-15,-5 2 1 0,1-1 0 16,-1 0 0-16,-4 2 3 0,6-1-3 0,-2 0 0 15,1 0 0-15,-1-1 0 0,-4 2 0 16,0-2 0-16,0 2 3 0,1 0-1 16,1 0 0-16,-1 0 1 15,1-1-2-15,-1 1 3 0,1 0 0 0,-2 0 2 16,0-2 4-16,1 2-1 0,-1 0-1 0,0-2-2 16,0 2-4-16,0-6 1 15,-4-1-2-15,-6-2 1 0,-6-5-2 16,1 4 1-16,-3-1-1 0,-3 0 2 15,-2 0-2-15,-2 0 0 0,0 0 1 0,0-1 1 16,3 2-1-16,0 0 1 0,9 2 0 16,-1 1 2-16,7 3 1 0,-2-3-1 15,1 3 0-15,3 1-1 16,2 1-1-16,3 2-2 0,-1-1-5 0,1 1 1 16,0 0 0-16,0 0 0 0,0 0 3 0,1 0 0 15,9 0 1-15,8 0 0 0,3 3 0 16,-2 0 1-16,3-1-2 15,-1 2 1-15,3-3 0 0,-1 3 0 16,1-3 0-16,1 2 1 0,-1 0 0 0,-3 1-1 16,0-2-1-16,-7 1-1 0,1 1 0 15,-6-1 1-15,0 1-1 0,2-1 0 16,-3 0-1-16,0 0 0 0,-2-1-1 16,-2-1 2-16,-1 0 0 0,2 2 1 15,0 4-1-15,1 1-1 0,-1 6 2 16,0 5-1-16,-5 4 3 0,0 4-1 15,0 5 0-15,-8 6 0 0,-3 1 0 16,-2 2-2-16,-2 3-2 0,0-2-16 16,1 1-31-16,2-5-44 0,5-5-69 0</inkml:trace>
  <inkml:trace contextRef="#ctx0" brushRef="#br0" timeOffset="187167.0244">27967 3191 261 0,'0'0'30'0,"0"0"-5"16,0 0-4-16,0 0-6 0,0 0-8 15,0 0-3-15,0 0-4 0,0 0-3 0,0 0 9 16,0 0 0-16,-70 39 3 0,66-10 0 15,2 3-2-15,2 2 0 16,0 8-3-16,3 2 3 0,5 4 0 16,3 4 0-16,2 1 1 0,2 1-5 0,0-2 0 15,0-2 2-15,1-3 3 0,-3-1-6 16,1-2 3-16,-4-3 0 0,-1-2-4 16,1-2 3-16,-4-2-1 0,0-3-1 15,-3-2-1-15,-2-1 2 0,-1-2 1 16,0-1 0-16,0 0 1 0,-4 0 0 0,-3-1-3 15,-5 1 1-15,0 2-2 0,-1-3 2 16,-2 0-2-16,0-3-1 0,-2-2 0 16,2-5-3-16,2-3-3 0,2-3-6 15,2-4-9-15,-1-1-10 0,1 1-17 16,-4-2-19-16,-3-1-23 0,5-2-66 16</inkml:trace>
  <inkml:trace contextRef="#ctx0" brushRef="#br0" timeOffset="188238.1138">27634 4009 348 0,'0'0'20'0,"0"0"4"16,0 0-3-16,0 0-3 0,108-93-8 0,-68 73-9 15,0 1 3-15,2-1-7 0,-3 3 5 16,0 2-2-16,-4 0 0 0,-1 1-6 15,-2-1-6-15,-5 1-10 16,-2 2-9-16,-3 0-9 0,-3 1-9 0,-8 2-2 16,0 2 0-16,-3 2 10 0,-4-3 6 15,4-4 8-15,-4-1 9 0,4-4 4 16,-2-1 8-16,2-1 3 0,-2 0 2 16,1-1 6-16,-1-1 5 0,1 1 4 15,-1 0 7-15,-2 7 10 0,0-3 6 16,-1 6 6-16,0-1 7 0,0 3 0 15,-1 3-4-15,0 0-4 0,-2 5-9 0,0-1-8 16,0 1-8-16,0-2-7 16,2 0-7-16,-2 1-5 0,0 0-2 0,0-2-3 15,0 3 2-15,0 0-1 0,0 0 4 16,1 0 1-16,3 15 1 0,1 4 1 16,1 7-3-16,0 2 3 0,-2-3-2 15,1 1 1-15,0-2 1 0,1-1-2 16,0-4 1-16,-2-4 1 0,0-2-1 0,0-4 0 15,-2-4 0-15,2 2 0 0,-1-4 0 16,-1 0 0-16,1 2 1 0,-3-5 1 16,0 0 3-16,5 0-1 15,4 0 1-15,5-9 0 0,3-5-4 0,-3-3 1 16,-2-1 0-16,-1-3-1 0,-1 1 2 0,-1-1-2 16,1-1 1-16,-3 2-1 0,-1-1 2 15,1 4-2-15,-2 2-1 16,0 1 1-16,-2 5 0 0,-2 3 0 15,4-4 0-15,-4 6-1 0,1 0-2 0,-1-1 1 16,-1 5 0-16,0-1-3 0,0 1 2 16,2 0-1-16,-2-2-2 0,1 2 1 15,-1-2 1-15,2 2-1 16,-1 0 1-16,4 0 1 0,-3 0 0 0,5 10-1 16,2 2 3-16,0 1-1 0,4 4 1 0,-5-1-1 15,3 0 0-15,-5-5 1 0,2-1 0 16,-2-3 0-16,-3-3 0 15,3 2 0-15,-3-3 1 0,0-1 4 16,6-1 2-16,2-1 7 0,2-8 0 0,4-7 0 16,-4-5-5-16,0-3-2 0,-1-3-1 15,-1 1-2-15,-4-2 2 0,1-1-3 16,-2 2-2-16,-1 2 1 0,-1 2-1 16,-1 6-1-16,0 0-3 0,-1 5 1 15,1-1-7-15,-2 1 0 0,1 7-1 0,-1-1-3 16,-1 5-1-16,0-2-1 0,0 2-3 15,0-1 2-15,1 1 4 16,-1-1 4-16,2 1 4 0,-1 0 0 16,4 0 3-16,-2 0 0 0,5 5 4 0,1 5-4 15,-3-3 3-15,4 5-3 0,-3-1 0 16,-1-4 0-16,1 6 0 0,0-1 0 16,0-5 2-16,1 6-2 0,-4-4 1 15,2-2-1-15,0 3-1 0,-1-3 0 16,1 3 1-16,0-5 0 0,-2 2 1 0,-1-3 0 15,2 3-2-15,-2-3 2 0,1-2 0 16,0 6 0-16,-1-5 2 0,0 0-2 16,0 0 0-16,-3-3 1 0,0 0 1 15,0 0 6-15,1 2 5 0,-1-2 9 16,0 2 5-16,2-2-3 0,-2 1-5 0,0 2-13 16,-9 3-5-16,-7 3-1 15,-4 2-1-15,-2-1 1 0,1 3-1 16,2 0-2-16,0-1-5 0,7-3-14 15,1 2-11-15,5-5-26 0,3-3-23 0,0 2-7 16,3-5-40-16</inkml:trace>
  <inkml:trace contextRef="#ctx0" brushRef="#br0" timeOffset="188515.4831">29032 3109 289 0,'0'0'52'0,"0"0"3"0,0 0-8 16,0 0-9-16,0 0-18 0,0 0-11 15,0 0-6-15,0 0-3 0,0 0-1 16,3-11-1-16,-1 9 2 0,-2 2-1 16,1 0-1-16,4 0 2 0,0 8 0 15,3 5 0-15,0 0 0 0,-2 1 0 0,-2 2 8 16,1 1-7-16,-1 0 9 15,-1 1-5-15,1-2-5 0,-2-3 4 16,-1 3-11-16,0-5-5 0,-1-6-18 16,2 0-15-16,-2-5-20 0,0 7-12 0,1-1-4 15,1-1-100-15</inkml:trace>
  <inkml:trace contextRef="#ctx0" brushRef="#br0" timeOffset="188646.1874">29058 2882 205 0,'0'0'-24'0,"0"0"-12"0,0 0-25 0</inkml:trace>
  <inkml:trace contextRef="#ctx0" brushRef="#br0" timeOffset="189567.5164">29314 2966 254 0,'0'0'40'0,"0"0"-4"0,0 0-2 0,0 0-6 16,0 0-8-16,0 0-11 0,0 0-5 0,0 0-6 15,0 0 0-15,0 0-2 0,2-18 0 16,-2 16 1-16,0 2 0 0,0 0 2 15,0 3 0-15,0 12 0 0,0 5 1 16,3 6 0-16,0-4 0 0,1 0-1 16,0-1 1-16,5-2-3 0,-2-1 5 15,2 0-4-15,0-3 4 0,-1-4-2 16,1-1 0-16,-3-4 6 0,-3-3-4 16,0 2 0-16,-3-5 0 0,0 0-4 15,0 0 7-15,1 1 7 0,2-1 2 0,-2 0 3 16,3 0-1-16,4-3-5 0,-2-3-6 15,1-6 0-15,0-2 0 16,-4-2-3-16,1-7 1 0,-2 1-1 16,-2 0-2-16,0-2 1 0,0-1-5 0,0-1 0 15,-2 2-7-15,-4 0-1 0,0 1-1 16,0 4 3-16,0 4 3 0,-2 3-1 16,3 7 5-16,2 2-2 0,-7-2 1 15,4 3 2-15,-4 1-2 0,-3-1 2 16,3 2-2-16,1 0 2 0,3 0-1 0,-1 5-2 15,4-3 0-15,0 2-1 0,0-1 0 16,3-3 2-16,0 4-1 0,0 3 3 16,5-2-1-16,1 3 2 0,8-8 1 15,3 0-2-15,5-1 2 0,4-8 0 16,-3-2-1-16,-3-1 3 0,1-3-1 0,-1 0 2 16,-3 1-2-16,0-1 1 15,-2-1-1-15,1 2 1 0,-3-2 2 16,0 1 0-16,-3 2 2 0,-3 2 2 15,2 0 0-15,-2 3 1 0,0 1-1 0,-1-1 2 16,-3 4 0-16,4-2-1 0,-4 3-2 16,1 0-4-16,1-1-1 0,-5 4-4 15,0-1 0-15,0 1-3 0,1 0-1 16,1 0-1-16,-2 0 2 0,1 0 1 16,4 0 2-16,2 5 1 0,4 6 1 0,1 5-2 15,0 2 0-15,-3 0 1 16,2 4 0-16,-4-2 1 0,3 0 0 0,-3 1 0 15,1 0 0-15,-4-8-1 16,2 1 1-16,-1-6 0 0,-3-4 0 0,1 1 1 16,-3-5 0-16,0 0 3 0,0 0 5 15,1 0 4-15,5 0 4 0,3-4-1 16,5-8-2-16,1-6-5 0,-1-3-2 16,-4-1-1-16,0-1-2 0,2-1 2 15,-3 0-3-15,-1 2 0 0,1-3-1 0,0 1 0 16,-2 0-10-16,-3 8 10 15,-1 5-9-15,-1 6 7 0,-2 5 0 16,0-2-4-16,0 2-1 0,0 0-3 16,1-3-1-16,-1 3 2 0,2 0 12 0,0 0-7 15,0 10 11-15,2 5-10 0,2 4 1 16,0-2 0-16,4 2-1 0,4-5 1 16,2 0-8-16,4-1-19 0,3-3-17 15,3-4-37-15,-1 0-139 0</inkml:trace>
  <inkml:trace contextRef="#ctx0" brushRef="#br0" timeOffset="190377.2241">28843 3819 150 0,'0'0'33'0,"0"0"2"15,0 0 0-15,0 0-1 16,0 0-2-16,90-89-3 0,-69 75-4 0,2 0-4 16,0 3-7-16,1 2-3 0,0 3-1 15,-1 0-6-15,-4 2 1 0,0 4-3 16,0 0-2-16,-3 0 0 0,1 4-1 16,-4 4 0-16,-1 1-1 0,-5-2 2 15,0 9 1-15,-4-1 1 0,-3 3 0 0,0 5 0 16,-1-4 2-16,-5-2-3 0,-3 0 1 15,3-6 7-15,-2-1-6 16,3-4 4-16,2-3-5 0,1 2 0 16,2-5 2-16,-2 0-8 0,2 0 8 0,0 0-9 15,-1 1 8-15,1-1-3 0,-2 0-2 16,2 0 0-16,0 0-1 0,0 0 0 16,0-3 0-16,2-1 3 0,5-2-2 15,2-1 0-15,1 3 1 0,-2 1 0 16,3 2-2-16,4 1 1 0,0 1 1 0,5 10 4 15,-1 4-4-15,-3 3 6 0,-2 5-3 16,-1 2-4-16,-2 4 5 0,-3 3-3 16,-5 3 2-16,-3 6 1 0,0 6-1 15,-13 6 0-15,-5 3-1 0,-6 4-1 16,-5-4 1-16,-3-4-1 0,-1-7 1 0,-2-5 6 16,-2-7-5-16,4-6 4 15,-1-4-3-15,3-5-2 0,3-5 3 16,9-6-1-16,6-2 0 0,3-5 1 15,0 0 0-15,0-2-2 0,-2-7-4 0,5-6-5 16,5-6 2-16,2-8-5 0,2-3 3 16,7-2 2-16,4 1-3 0,4 0 3 15,0 2 1-15,1 4 3 0,0 3 1 16,0 4-1-16,1 5 2 0,1 3 2 16,-1 5-1-16,4 4 3 0,1 3-3 0,1 5-1 15,0 7 0-15,1 5 0 16,1 3-1-16,1 0 1 0,-1 5 1 0,0 0-2 15,-2 2 1-15,-6-2-7 16,-2 4-14-16,-5 0-8 0,-5 0-31 0,-1-6-30 16,-6-2-47-16</inkml:trace>
  <inkml:trace contextRef="#ctx0" brushRef="#br0" timeOffset="191366.6375">29522 3469 337 0,'0'0'22'15,"0"0"5"-15,0 0 2 0,0 0-1 16,0 0-4-16,0 0-8 0,0 0-4 0,0 0-7 15,0 0-5-15,0 0-3 0,0-31-2 16,0 31 1-16,0 0-1 0,0 0 3 16,0 0 2-16,0 12 0 0,3 6 0 15,2 7-1-15,1-1 0 0,1-2 0 16,1 3 0-16,1-1-1 0,0-1 0 16,1 0 1-16,3-2 1 0,-3-3 1 15,3-1-1-15,-6-7 0 0,2 0 0 16,-3-4 0-16,-3-4 3 0,1 1-1 15,-4-3 2-15,0 0 2 0,0 0 4 0,1 0 5 16,1 2 4-16,-1-2 1 0,4 0-4 16,1-7-6-16,1-7-6 0,1-4 0 15,-3-2-2-15,-2-1 0 0,-3-1-1 16,0-3 0-16,0 2-2 0,0-4-3 16,0 2-5-16,-5-1-7 0,-3 4-4 0,-1 2 0 15,-1 4 0-15,0 4 2 0,0 5 3 16,1 5-3-16,-2-1 1 15,-6 2 4-15,2 1 4 0,0 0 7 16,3 5-1-16,3-1 2 0,4-2-2 0,2 0-1 16,3-2-3-16,-1 0 2 0,1 0 0 15,0 5 2-15,0 0 2 0,10-1-1 16,9 0 2-16,5-4 2 0,8 0-2 16,3-8 1-16,-1-3-2 0,3-1 1 15,-3-4-2-15,0 2-1 0,-2-2 0 0,-2-4-3 16,-1 2 0-16,-2-1 5 0,-1-1-4 15,-3 0 9-15,-5 2-1 16,-5 5 2-16,-5-1 17 0,-3 4-5 16,-4 7 10-16,2-2-2 0,-3-2-5 0,2 3-3 15,-2 0-3-15,1-1-4 0,-1 5-2 16,0-2-6-16,0 2 0 0,0 0-4 16,3-3-1-16,-3 2-2 0,0-1 1 15,0 2-3-15,0-1 2 0,0 1 1 16,0 0 1-16,0 1 10 0,3 15-7 0,-2 3 7 15,3 6-2-15,-1-1-6 0,0 0 5 16,2-1-5-16,-2-1 1 0,1 2-1 16,-1-8 2-16,2 1-2 0,-3-5 1 15,1-3 0-15,0 1 0 0,-2-5 0 16,1-1 1-16,-2-4 0 0,0 0 1 16,0 0 2-16,1 2 3 0,-1-2 3 15,2 0 0-15,2 0-2 0,0-5-1 16,5-7-2-16,1-5-2 0,-1-1-1 15,1-1-1-15,-3-1 1 0,2 2-1 0,-3 6 1 16,1-2-3-16,-3 7 4 0,0-3-4 16,1 3 5-16,-4 2-4 0,2 2 1 15,-3 3-1-15,0-1 0 16,0 1 0-16,2 0-1 0,-2 0-3 0,1 0 3 16,5 0 2-16,5 0-2 0,1 9 5 0,7 1-6 15,-5 4 1-15,2 0 1 0,0 2 0 16,0 3-2-16,-3-1-7 15,3 0-15-15,-3 0-18 0,-3 0-22 0,3-4-14 16,-6-3-26-16,-1-6-48 0</inkml:trace>
  <inkml:trace contextRef="#ctx0" brushRef="#br0" timeOffset="191852.1875">30386 3167 190 0,'0'0'22'16,"0"0"-5"-16,0 0-2 0,0 0-4 0,0 0 0 15,0 0 3-15,0 0 3 0,0 0 1 16,0 0 1-16,0 0-3 0,23-8 0 16,-6 8 4-16,-6 0-3 0,1 0 1 15,-1 1 1-15,0-1 1 0,5 0-1 16,-7-1-3-16,7-7-1 0,-5-1-7 0,0-3 0 15,3-4-2-15,-4 0-1 0,-3 2 0 16,-1-1 4-16,-2-2-1 0,1 0 0 16,-1-6-3-16,-1-1-1 0,-1 8-3 15,-1-3 1-15,-1 7-1 0,0-1-2 16,0-1-1-16,0 8-1 0,0-4 0 16,-1 5 0-16,-1 0-1 0,1 0-3 15,1 5-2-15,-6 0 0 0,-3 7 0 16,-7 8 3-16,-3 10 4 0,-1 5 0 15,1 3 1-15,3 2-1 0,1-1 1 0,3-1-1 16,5-1 2-16,0-2 6 0,7-3-6 16,0 0 8-16,1-4-5 0,9-4-3 15,2-3 5-15,3-4-3 0,1-2 0 16,5-6 6-16,2-4 2 0,3 0 1 16,3-9-4-16,1-3-1 0,1-5-5 0,-4-2-5 15,0-1 2-15,-4 1-12 0,-1 4-4 16,-9 3-17-16,-5 6-27 0,-4 4-31 15,-4 2-50-15,0-1-69 16</inkml:trace>
  <inkml:trace contextRef="#ctx0" brushRef="#br0" timeOffset="197307.9398">26067 8571 0 0,'0'0'1'16,"0"0"2"-16,0 0-2 0,0 0 0 0,0 0 2 15,0 0-3-15,0 0 3 0,0 0 5 16,0 0 5-16,0 0-4 0,-2-6 3 16,2 16-10-16,6 0 2 0,-2 7-2 15,0-2-2-15,-1-5 0 0,2 6 0 16,-4-7-1-16,1-4 1 0,-1-1 1 0,-1-4 3 16,0 0 6-16,0 0 9 0,2 2 11 15,-1-2-1-15,4 0-6 0,0-6-10 16,2-9-8-16,4-7-1 15,-3-2-1-15,2-3-4 0,0 0 0 0,1-2-1 16,0 1-2-16,-1 4 4 0,-2 7 1 16,0 4-2-16,-2 4 2 0,-5 6-1 15,2-1-3-15,-3 4-2 0,0-1-2 16,3 1 1-16,0 5 3 0,0 9 2 16,-1 9 1-16,-1 8-9 0,-1 4-28 0</inkml:trace>
  <inkml:trace contextRef="#ctx0" brushRef="#br0" timeOffset="198831.0361">25909 16127 55 0,'0'0'6'0,"0"0"-4"16,0 0 2-16,0 0 4 0,0 0 3 15,0 0 4-15,0 0 4 0,0 0 2 0,0 0-4 16,0 0-1-16,-3-16-2 0,3 14-2 15,0 2-4-15,0-3 0 0,0 2-4 16,-1 0-2-16,1-1-2 0,0 0-2 16,0 2 0-16,0-1-4 0,0 1 0 15,0 0 3-15,0 0 3 0,0 0 0 16,0 0 2-16,0 6-4 0,0 5 1 16,0-1 0-16,3 2-1 0,-2-1 2 15,2 1 1-15,-2-1-2 0,3-1 1 16,-2 2 1-16,-1-2-2 0,2 0 1 0,-3-5 0 15,2 1 0-15,-2-6 0 0,0 0 0 16,0 0 0-16,1 1 1 0,-1 1 2 16,2-1 1-16,-2 1 1 15,0 1 2-15,1-3 3 0,-1 2 2 0,0-1 5 16,2-1-4-16,-2 0-5 0,0 0-2 16,1 0-6-16,-1-8 0 0,2-3 3 15,-2-9-3-15,0 6 1 0,1-4 2 16,-1 6-2-16,0 5 1 0,0 1 1 15,0 1-1-15,0 0-1 0,0-1 0 0,0 1 0 16,0 5-3-16,0-1-2 0,0 1-4 16,0 0-1-16,0 0 3 0,0 0 4 15,0 0-1-15,0 10 2 16,4 7 0-16,2 3-1 0,1 0-1 0,-1-2 0 16,-2-3 1-16,-1 0 2 0,-1 2-3 15,-2-4 0-15,0 6-3 0,0 0-8 0,0-2-28 16,-5 4-46-16</inkml:trace>
  <inkml:trace contextRef="#ctx0" brushRef="#br0" timeOffset="200220.5805">26187 16527 97 0,'0'0'17'16,"0"0"-1"-16,0 0-1 0,0 0 1 15,0 0-1-15,0 0-4 0,0 0-6 16,0 0-8-16,0 0-4 0,-11-5-1 16,11 5 1-16,0 0 6 0,0 0 3 15,2 0 0-15,11-4 2 0,7-1-3 16,8 2-2-16,0-6 4 0,1 2-5 16,0-1 3-16,-1 1 0 0,-2 0-1 15,-3 0 0-15,-6 2 0 0,-4 0 0 0,-3 5 0 16,-5-3 3-16,2-1-1 0,-4 1 3 15,0 0 0-15,1 1-1 0,-4 2 1 16,2-6-1-16,-1 2 0 16,1-1 3-16,2 2-1 0,-4 3 0 0,0-2-1 15,0 2-3-15,0 0-2 0,1 0-2 16,-1-2-6-16,0 2 3 0,0 0-1 16,0 0 3-16,0 0 5 0,-1 10-2 15,-5 10 1-15,0 0 6 0,2 4-3 16,1-1 3-16,0 2 3 0,0-2-7 0,2-5 5 15,-1 2-4-15,2-2-2 0,0-6-1 16,0 7-1-16,0-7 1 16,0-2 0-16,0-1 2 0,0-4-1 15,0 2 3-15,0-7-4 0,0 0 1 0,0 0 0 16,0 1-1-16,0 2 0 0,0-3 0 0,0 1 0 16,2 1-2-16,-2-1 0 15,0 3-3-15,1-4 2 0,-1 1-3 16,2 0-2-16,-1 5-2 0,-1 1-5 15,2-3-17-15,-1 8-27 0</inkml:trace>
  <inkml:trace contextRef="#ctx0" brushRef="#br0" timeOffset="201107.0314">26694 16477 145 0,'0'0'3'0,"0"0"-8"15,0 0 0-15,0 0-1 0,0 0 6 0,0 0 0 16,0 0 0-16,0 0 1 0,0 0 4 15,0 0-5-15,-13 18 7 16,13-12-4-16,0 6 1 0,0 5 10 16,2 0-10-16,3-2 7 0,0-2-8 0,-1-4-1 15,0-1-2-15,4 4-2 0,-2-4 4 16,0-1-2-16,0-2 1 0,-1-4 0 16,-2 1 3-16,1 1 2 0,-4-3 7 15,4 0 5-15,2 0 2 0,3 0 0 16,-1-1-3-16,0-5-8 0,0 0-1 0,-3-4-3 15,-1 2 0-15,-1-3-8 0,0 0 6 16,-3 1-6-16,1-3 5 0,-1 1-2 16,0-3-7-16,-1 6 4 0,-4-10-4 15,1 10 7-15,-2 2 2 0,-1-2 1 16,4 4 2-16,-4-1-2 0,4 3 2 16,-1 0-3-16,1 1 4 0,3 2-6 15,0 0-2-15,0 0-7 0,0 0-1 16,0-3 3-16,0 3 3 0,0-1 3 15,1-1 1-15,11 1-1 0,7-3 3 0,1 0 0 16,3 0-1-16,-1 1-1 0,1 0-3 16,-1 1 5-16,1-1-1 0,0 0 0 15,-7 1 0-15,1 0-1 0,-5 1 0 16,-1-3 0-16,1 3 1 0,-8-1-1 16,2 2 0-16,-6 0 3 0,0-1-1 0,0 1 1 15,2 0 2-15,-1 0 1 0,2 0-1 16,-2-2-1-16,0 2-1 0,1 0-1 15,-2 0 0-15,0 0-2 16,1 0 1-16,-1 0-2 0,0 0 1 0,-8 3-3 16,-1 2 3-16,-3 4-1 0,1 0-2 15,4-2 0-15,-2 2-1 0,2 4 2 16,4-3 5-16,-4 5-5 0,5-3 6 16,2-1-7-16,0 6 0 0,0-3 7 15,2 1-6-15,3-2 6 0,3-1-6 16,-4-3 0-16,5 0 2 0,-2-4 0 0,2 0 0 15,-2-1 0-15,2 0 0 0,1-2 0 16,0-2 2-16,6 0 1 16,1 0 1-16,3 0-1 0,-2-4 0 0,-3-4 0 15,-1-2-1-15,-2-1-3 0,-4 0 5 16,-2 1-4-16,-2 1 6 0,-1-2 1 16,0 0-7-16,-3-1 7 0,0 0-9 15,0 1 5-15,0-1-3 0,-4 2-1 16,-2 1-2-16,-2 1-6 0,0 3-2 0,-2-1-11 15,1 2-18-15,-4 4-22 0,-4 0-42 16</inkml:trace>
  <inkml:trace contextRef="#ctx0" brushRef="#br0" timeOffset="201457.8263">27280 16104 239 0,'0'0'10'16,"0"0"-8"-16,0 0-6 0,0 0 1 15,0 0-2-15,0 0 4 0,0 0 0 0,0 0-2 16,0 0 3-16,0 0 0 0,-22 10 0 15,21-5 1-15,-1-1-1 16,2-4 2-16,-1 0 1 0,1 0 2 0,0 2 2 16,0-1 7-16,0-1 1 0,0 0 2 15,6-1-2-15,1-8-5 0,6-5 1 16,-6 5-3-16,0-2-2 0,-1 4-1 16,1-1-1-16,-2 0-1 0,-4 4 0 15,2 1-8-15,-3 3-13 0,0-2-20 0,0 2-24 16,-7 11-46-16</inkml:trace>
  <inkml:trace contextRef="#ctx0" brushRef="#br0" timeOffset="201916.2349">27469 16459 171 0,'0'0'36'0,"0"0"-3"0,0 0-4 16,0 0 0-16,0 0-7 0,0 0-4 15,0 0-3-15,0 0 0 0,0 0-5 16,5-19-4-16,-8 13-1 0,1 3-4 15,2 3-1-15,-1-1 0 0,1 1-4 0,-2 0 0 16,1 0 0-16,-5 0-2 0,0 0 2 16,-1 3 0-16,0 4 0 0,4 1 1 15,-2-1-1-15,4 6 3 0,1 5 5 16,0 0-5-16,0 7 4 0,7-5-1 16,2 0-4-16,2-1 7 0,3-5-5 0,0 1 0 15,3-5 0-15,2-1 0 0,2-2 1 16,3-7 1-16,1 0 2 0,1 0 0 15,0-3 2-15,-4-6-3 16,-5 3 3-16,-4 3-3 0,-3-2 3 0,-7 3 0 16,1 0-2-16,-4 2 1 0,0 0-3 15,0-1-1-15,2 1-3 0,-1-1-8 16,0 1-27-16,1-2-38 0,-2 2-56 16</inkml:trace>
  <inkml:trace contextRef="#ctx0" brushRef="#br0" timeOffset="215914.0994">8459 6313 43 0,'0'0'5'0,"0"0"-8"16,0 0-8-16,0 0-6 0,0 0 0 16</inkml:trace>
  <inkml:trace contextRef="#ctx0" brushRef="#br0" timeOffset="218361.7847">9528 6062 49 0,'0'0'18'16,"0"0"-4"-16,0 0-4 0,0 0-2 15,0 0-3-15,0 0 1 0,0 0-4 0,0 0 2 16,0 0-3-16,-15 0 0 0,14 0 0 16,-1 0-1-16,1 0 3 0,-1 0-1 15,1 0-1-15,-2 0 0 16,3-1 2-16,-4 1 0 0,4-2-3 0,0 2 3 16,-1-1-2-16,1 1 0 0,-2-2 0 15,2 2 0-15,-1-2 1 0,1 2-2 16,-2-1 1-16,2 1-2 0,-1-1 2 15,1 1-1-15,-2-2 0 0,2 2 0 16,-1-1 0-16,1 1-1 0,0 0-1 0,0-2 1 16,-2 2 0-16,2 0 1 0,0 0-1 15,0 0-2-15,0 0-1 0,0-1-3 16,0 1-4-16,-1 0-1 0,1 0 1 16,0 0 3-16,0 0 7 0,0 3 1 15,0 9 1-15,0 6 0 0,0 6 0 0,0 1-2 16,1 5-4-16,1 3-2 0,1 4 1 15,-2 2-1-15,-1 2-7 16,0 1-3-16,0 1 4 0</inkml:trace>
  <inkml:trace contextRef="#ctx0" brushRef="#br0" timeOffset="219015.0901">9356 7172 44 0,'0'0'1'16,"0"0"-2"-16,0 0 1 0,0 0-1 15,0 0 1-15,0 0 1 0,0 0-1 16,0 0 1-16,0 0 4 0,0 0-4 16,46 76 4-16,-33-58-4 0,0 0-1 15,3-1 0-15,-2-3-1 0,4-4 1 0,-2-1-2 16,-5-3-1-16,5-1 0 0,1-5-2 15,-2 0-1-15,8-6 0 16,-3-5 1-16,-2-2 2 0,0-4 2 16,-3-2 1-16,-1 0-3 0,-2-5 7 0,-2 2-5 15,0-1 4-15,-3 0 5 0,1 1-4 16,-2 3 7-16,-2 3-4 0,0 7 1 16,-3 4 5-16,-1 5 5 0,0-1 11 15,0 1 4-15,0-1-1 0,0-1-8 16,0 0-12-16,0 2-8 0,-1 0-3 15,-9 8 1-15,-2 7-1 0,-2 7-1 16,1 1 0-16,1 2-3 0,-2-2 0 16,5-2-2-16,-1-1-8 0,2-8-9 15,-4-4-20-15,3-2-29 0</inkml:trace>
  <inkml:trace contextRef="#ctx0" brushRef="#br0" timeOffset="219255.7504">9551 6113 205 0,'0'0'4'0,"0"0"-4"0,0 0 0 16,0 0 2-16,0 0-2 0,0 0 2 15,0 0-1-15,0 0-3 0,0 0-1 16,0 0-1-16,-68 40-2 0,83-55-4 0,9-7-22 16,5-6-91-16</inkml:trace>
  <inkml:trace contextRef="#ctx0" brushRef="#br0" timeOffset="220194.1867">7704 7251 1 0,'0'0'22'16,"0"0"-3"-16,0 0 0 0,0 0-1 15,0 0-11-15,0 0 2 0,0 0 3 0,0 0 5 16,0 0 1-16,-43 44-2 0,40-41-4 16,3-3-5-16,-2 0 2 0,2 0-2 15,-1 1-1-15,1-1-4 16,-4 0-1-16,4 0-3 0,0 0 3 0,13-9-4 16,4-7-1-16,8-6-7 0,-1-1-7 15,1 3-15-15,-6 1-37 0</inkml:trace>
  <inkml:trace contextRef="#ctx0" brushRef="#br0" timeOffset="223998.1511">9590 7415 16 0,'0'0'25'15,"0"0"0"-15,0 0-4 0,0 0-3 16,0 0-3-16,0 0-2 16,0 0-1-16,0 0-1 0,0 0-2 15,2-8 0-15,-2 7-2 0,0-1 0 0,0 1 0 16,0-1-2-16,0 1 2 0,2-1-2 16,-2 0-1-16,0 1 1 0,0-1-2 15,0 1-1-15,0-1-1 0,0 1-1 16,0 0-2-16,0-1-1 0,0 2 1 15,0-1-2-15,0 1 1 0,0-2 1 0,0 2-2 16,0 0 3-16,0 0 0 0,0 0 1 16,0 0 0-16,0 0 0 0,0 6 0 15,0 8 0-15,-2 3 0 0,0 2 0 16,1 5 0-16,1-1 0 0,0 3 0 16,0 0 0-16,-2 1 0 0,1 0 1 15,-1 2 0-15,1-1-1 0,-1-1 1 16,2-1-1-16,-1-2 0 0,-1 2 1 15,2-2-1-15,-1 1 2 0,-2 2-2 16,3-1 1-16,-3 4 0 0,3-1 0 0,-3-2 0 16,2-8 0-16,1 3-1 0,0-2-1 15,-2 0 1-15,2-1 0 0,0 0 0 16,-1 1 0-16,1-6 0 0,0 9 0 16,0-1 0-16,0-2 0 0,0 7 0 15,-3-2 0-15,3 0 0 0,-1-2 1 16,-1 4-1-16,1-9 0 0,-1 1 0 15,1-1 0-15,1-5 0 0,-3 5 0 16,3-6 2-16,-3 0 0 0,3 0-2 16,-1 0 1-16,-1 0 0 0,1-6 1 0,-1 4-2 15,2-4 1-15,0-1-1 0,0 1 1 16,0-6-1-16,-1 5 1 0,1 0 0 16,-2 0 0-16,2 1 1 0,-1-2 0 15,1 1-2-15,-2 0 1 0,2 0 0 16,0-5 1-16,-1 6-1 0,1-2 1 0,-2 1-1 15,2 0 2-15,0-5-3 16,-2 0 1-16,2 0-1 0,0 2 1 16,0-1 0-16,0 1 0 0,0 0 0 15,0-1 2-15,0 0-2 0,0 1 1 0,0 0 2 16,0-1 1-16,0-1 2 0,0 2 2 16,0-2 3-16,0 2 2 0,0-2 1 15,0 0 0-15,0 1 0 0,0-1 0 16,0 0 3-16,0 1 5 0,0-1-1 15,0 0-10-15,0 0-1 0,0 0-12 0,-3 0 2 16,-3-4 0-16,2-4-1 0,-2 0 2 16,0 1-2-16,-5-4 2 0,5 4-1 15,-3-5 0-15,0-1 2 0,-1 1-3 16,-1-4 3-16,3 3-2 0,0 1 0 16,1 0-1-16,2 3 1 0,-4-3-1 15,4 4 1-15,2 4-1 0,-1-4 0 16,2 4 0-16,-1-1-1 0,2 2 1 15,1 3-1-15,-2-2 1 0,2 2-4 16,0-1 0-16,-1-1-4 0,1 2-1 0,0-1 3 16,0 1 1-16,0 0 3 15,0 0 2-15,9 1-4 0,2 7 3 0,4 3 0 16,-1-1 0-16,-1 2 0 16,0-4 0-16,-3-1 1 0,3 1-4 0,-4-3 1 15,2-3-4-15,1 3-3 0,1-3 2 0,3-2 2 16,0 0 4-16,3-3 2 15,-1-6 2-15,-3-2 0 0,1-3 1 16,-3-2-2-16,1-1 0 0,-4-2 1 0,-1 1 1 16,0 6-1-16,-5-1-1 0,0 2 1 15,-2 0 1-15,1 1-1 0,-3 5 0 16,1 1-1-16,-1 4-1 0,0-2-3 16,0 2-2-16,0-1-3 0,0-1 0 15,0 2 1-15,0 0 2 0,-7 3 0 16,-3 10 2-16,-6 5 3 0,1 1-6 15,0 1-5-15,0 1-5 0,-1-2-13 16,3-3-8-16,3-4-13 0,0-1-9 16,3-3-22-16</inkml:trace>
  <inkml:trace contextRef="#ctx0" brushRef="#br0" timeOffset="224511.1787">9568 7380 118 0,'0'0'19'0,"0"0"-2"0,0 0-1 16,0 0-2-16,0 0 2 0,0 0 0 15,0 0 1-15,0 0-2 0,0 0-2 16,-7-15-3-16,6 13-7 0,-1 0 0 16,1 2-2-16,-5 0-2 0,-4 0 2 15,-6 7-1-15,0 3-1 0,-3 5 2 0,3 0-1 16,-1 4 0-16,1-3 3 0,0 3-2 15,-1-3 2-15,5-2 1 0,3-3-1 16,1-2 2-16,1-4 0 16,4-2-1-16,0-1 3 0,3-2 2 0,-2 0 6 15,2 0 1-15,0 0-1 0,-1 0-7 16,1 0-4-16,0-1-4 0,0-14-1 16,6-3 2-16,5-7-1 0,4 5 1 15,2 2-2-15,-1 1 1 0,3 2 0 16,0 2 1-16,2 4-1 0,-1-1-1 0,1 6-3 15,2 3 0-15,0 1-2 0,3 0 0 16,0 9-1-16,2 4-1 16,2 5-10-16,2 4-20 0,1 5-38 15,-3 5-111-15</inkml:trace>
  <inkml:trace contextRef="#ctx0" brushRef="#br0" timeOffset="225476.0128">10578 7761 220 0,'0'0'31'15,"0"0"-7"-15,0 0 1 0,0 0-3 16,0 0-3-16,0 0-7 0,0 0-2 16,0 0-9-16,0 0-2 15,0 0-9-15,0-37 2 0,0 37 3 0,0 0 0 16,0 0 4-16,7 2 0 0,0 8 1 0,2 7 0 15,-3 0 1-15,-2 1 0 16,-1 3 1-16,-2 1 1 0,-1 0 0 16,0 2-1-16,0-6 1 0,0 0-1 15,0-6-1-15,0-1 0 0,0 2-1 0,0-8 1 16,0 0 2-16,0-5 0 0,0 0 3 16,0 0 5-16,-1 2 5 0,-1 0 2 15,1-2 1-15,-5 0-5 0,-1-4-4 16,0-6-1-16,-2-7-3 0,2-1-4 15,1-3-2-15,5-3 1 0,-2 0-2 0,1-2 2 16,2 0 0-16,0-2-2 0,2 1 2 16,2-2-1-16,7 1-1 0,0 0 2 15,-1 1-1-15,3 3 0 0,-3 2 1 16,-3 7-1-16,1 3 0 0,-2 3-1 16,-3 4 0-16,3-1 0 0,-3 3 0 15,0 0-1-15,0 0-2 0,-3 3-1 16,0-2-1-16,0 2 0 0,0 0-2 15,7 0 1-15,-1 0 0 0,1 2 2 16,-1 3 1-16,-3-2 1 0,0 4 2 0,-2-1 1 16,-1 5 0-16,0 0 1 0,0-2 0 15,-1 1 1-15,-5 0 0 0,3-2 0 16,0-3-1-16,-1 3 1 0,1-5 0 16,0 1-2-16,0-2 3 0,3-2-3 15,-4 3-2-15,4 1 1 0,-3 4-1 0,2 2 0 16,1 1 1-16,0 6-1 15,0 0 1-15,4 4 0 0,3-2 0 0,2-1 0 16,1 2 0-16,1-4 0 16,1-2 0-16,0 4 1 0,-1-4 2 0,1 2-1 15,-5-5 2-15,4 0-3 0,-5-6 1 16,2 1 1-16,-3 1-1 0,-2-4 0 16,3-1 0-16,-6-2 1 0,0 0-1 15,0 0 1-15,1 2-2 0,1-2-3 16,-1 2-6-16,1-2-7 0,-1 1-13 15,1-1-19-15,-1 0-20 0,-1 2-31 16</inkml:trace>
  <inkml:trace contextRef="#ctx0" brushRef="#br0" timeOffset="226025.1288">10841 7639 323 0,'0'0'37'0,"0"0"-7"0,0 0-7 16,0 0-7-16,0 0-6 0,0 0-4 16,0 0-4-16,0 0-1 0,0 0-1 15,-9-67-1-15,15 60 1 0,3-4-1 16,2 2 2-16,5-1-1 0,1 2 0 15,1 2 0-15,-2 3 1 0,-2-1-2 16,-4 2 1-16,-4 0-1 0,4 2-4 0,-5 0 1 16,2 0-4-16,1 4 1 0,-3 2 1 15,-1-1 2-15,-4-1 4 0,3 6 0 16,-3 3-1-16,0-1 1 0,-3 4 0 16,-1-5 0-16,-1-3 2 0,1-1-2 15,0-4 0-15,1 2 0 0,3-5 0 0,0 0 1 16,0 0 1-16,0 1-2 15,0 1 0-15,-3 0 0 0,3-1-1 0,-1 0 1 16,-1 2-1-16,1-3 0 16,1 2 0-16,-2-1 0 0,2 7 1 0,0-2-1 15,0 5-1-15,2 2 2 0,2 0-3 16,9 0 3-16,-6-5-1 0,3 1 1 16,2-2-1-16,-5-1 1 0,6 2 1 15,0-2 0-15,-4-1 1 0,4-1-1 16,-5 1 1-16,-5-3-1 0,2-1 1 15,-5-1-1-15,0 0 0 0,0 0 0 16,1 1-1-16,1 0 5 0,-2 9 1 0,-3 4-1 16,-13 9 1-16,-9 7-7 15,-9 0-23-15,-5 2-48 0,-5 0-139 0</inkml:trace>
  <inkml:trace contextRef="#ctx0" brushRef="#br0" timeOffset="227784.1881">5979 8524 107 0,'0'0'29'0,"0"0"1"0,0 0-4 0,0 0-2 16,0 0-5-16,0 0-5 15,0 0-4-15,0 0-2 0,0 0 0 16,0-7 1-16,0 5 1 0,-1 2 1 16,-5-2-3-16,0-1 0 0,-4-1-1 0,1 2-4 15,-2 1 1-15,-8 1-2 0,1 0 1 16,-5 0-1-16,0 3 0 0,-1 4 3 16,-2 1-1-16,-2 3-1 0,-1 3 1 15,-8 0-5-15,-4 2 0 0,-5 3 3 16,-8 1-3-16,-5 5 2 0,0 0-1 0,-5 3-1 15,-5 1 2-15,-5 3-1 16,-6 6 3-16,-2 2-3 0,-6 3 0 16,6 1 0-16,2 0 0 0,5-1 0 15,4-4 0-15,7 1 0 0,2-4 0 0,3 0 1 16,-3 2 1-16,-2 2 0 0,0 3 2 16,-2-1-3-16,-1 5-3 0,-2 3 1 15,-2 3-2-15,0 5 2 0,-7 1 0 16,-6 3-1-16,-7 0 2 0,-4 1 0 15,-2 2 4-15,3 1 1 0,4-2 1 0,3 2-4 16,2-2-3-16,7-2-3 0,10-3 2 16,9-3 1-16,7-3-1 15,8-1 2-15,5-2-2 0,3-3 4 16,0 1 1-16,3 1 2 0,-2 1-1 0,0 3 1 16,-4 2-3-16,3 1-3 0,-4 2 1 15,2-2-1-15,2-3-2 0,1-6 5 16,6-6-2-16,5-7 1 0,2-9-1 15,9-8 1-15,1-3-1 0,7-5 0 16,2-6 0-16,1 1-1 0,2-4 2 0,-1 0 1 16,1 0 0-16,0 2 2 0,-3 0-6 15,3-1-8-15,0 1-30 0,-3-1-63 16,3-1-87-16</inkml:trace>
  <inkml:trace contextRef="#ctx0" brushRef="#br0" timeOffset="228461.8716">5383 8595 171 0,'0'0'28'0,"0"0"-8"0,0 0-2 16,0 0-7-16,0 0 1 0,0 0 2 15,0 0 1-15,0 0-1 0,0 0 2 16,0 0-1-16,-1-69 0 0,-2 64-1 15,1 3-4-15,2 2 0 0,0-2-2 16,0 2-1-16,0-2-1 0,0 2-3 0,-1-1-4 16,1 1 1-16,0-1-1 0,0-2 1 15,7-3 2-15,2 2-1 0,8 0 2 16,-1 0-2-16,3 0 0 0,4-1 1 16,-4 3 2-16,4-3-2 0,0 0 0 15,2-1 0-15,-2 0-2 0,3 0 4 0,0-1-4 16,-3 0 1-16,-1 1 0 15,-6 2-1-15,-3-1 1 0,-2 3-1 16,-6 1 1-16,-1 0-1 0,-4 1-1 16,0-1 1-16,0 1-2 0,0 0-1 0,3 0-1 15,1 0 1-15,1 0-1 0,-1 8 3 16,0 7 1-16,-4 2-1 0,0 9 2 16,0 0 4-16,0 5-3 0,-7-1 1 15,1 6-1-15,-4 1-7 0,1 3-10 16,-5 2-32-16,1 6-28 0,-7 1-54 0</inkml:trace>
  <inkml:trace contextRef="#ctx0" brushRef="#br0" timeOffset="229473.6328">1089 12055 284 0,'0'0'40'16,"0"0"-1"-16,0 0-6 0,0 0-7 0,0 0-10 15,0 0-6-15,0 0-8 0,0 0-5 16,0 0-2-16,0 0-1 0,-6-12-1 16,6 12 5-16,0 0 2 0,9 6-2 15,5 6 4-15,6 9-2 0,2 1-6 16,5 2 0-16,2 5 1 0,-4 1-1 0,-4 2 7 15,-9 2-1-15,1-1 1 16,-3-2 0-16,-4-1 0 0,3-5-1 16,-5-5 3-16,-1-3-2 0,1-7 0 15,-4 1 0-15,3 0 2 0,-3-8 0 0,3 3 1 16,-3-6 4-16,0 0 10 0,0 0 14 16,0 1 4-16,0-1-6 0,0 0-8 15,-13-1-16-15,0-10-3 0,-10-6-1 16,1-2 5-16,-4-7-1 0,-3-3-3 15,3-7 3-15,0-3-7 0,13-1 2 0,0-2-2 16,4 2 2-16,5-1-1 0,4 3 0 16,3 1 0-16,7 2 1 0,3 5-3 15,3 1-3-15,3 3-2 16,1 4-4-16,3 2 7 0,0 2-1 0,-1 4 5 16,-3 2-2-16,-2 3 1 0,-4 3-2 15,3 1 0-15,-6 2-2 0,2 2-1 16,1 1-5-16,-3 0 1 0,4 0 0 15,-5 9 3-15,4 3 4 0,-6-2 0 16,-4 6 8-16,-3 3-3 0,-3 4 2 0,-5 6-4 16,-4-2-2-16,2-2 0 0,-6-1 1 15,-4 0 0-15,1-3 1 0,-3 1 0 16,-5-4 0-16,1-1 6 0,-3-4 0 16,4-2 0-16,5-3 1 0,10-4-4 15,4-2 0-15,6-2 1 0,-1 0 0 0,1 0-2 16,-3 0 0-16,3 1-1 0,-3-1-2 15,3 0-3-15,0 0-4 16,0 0 3-16,3 1-1 0,17 1-1 16,13 1 1-16,8 0 1 0,5 2-1 0,-4 0 6 15,-3 0-1-15,-6 3 1 0,-5 2-1 16,-5-2 1-16,0 0-1 0,-7-1 1 16,0-1 0-16,-3 0 0 0,-2-1-2 15,1 1-2-15,-3-1-7 0,-5-4-9 16,5 1-15-16,-5-1-13 0,-1-1-6 0,7 0-12 15,-3 0-22-15,-1-4-76 16</inkml:trace>
  <inkml:trace contextRef="#ctx0" brushRef="#br0" timeOffset="230154.3445">1547 11850 272 0,'0'0'36'16,"0"0"-3"-16,0 0-9 0,0 0-11 15,0 0-12-15,0 0-4 16,0 0-2-16,0 0 2 0,0 0 3 0,0-9 2 16,0 9 1-16,0 5-2 0,0 10 6 15,0 4 0-15,-3 4 2 0,2 4-1 16,-4-2-5-16,-1-2 2 0,-1-4-1 15,0-5 1-15,4 0 2 0,0-7-4 16,2-2-1-16,-1-1 1 0,2-4-2 0,-1 0 1 16,1 0 0-16,0 2 1 0,-3-1-1 15,3 1-2-15,0-1 1 0,0 1-1 16,0 0-1-16,0-1 2 0,0 1 0 16,0-2 1-16,0 0 0 0,4 0 0 15,8 0 0-15,7 0-1 0,4-2 1 16,1-3 0-16,-2-2-1 0,3-1 1 0,-2 1-1 15,0-1 1-15,-6-1-1 16,-4 3 1-16,2-2 2 0,-8 4-2 16,3-1 0-16,-1-1 1 0,-3 2-2 0,1-2 3 15,-4 2-2-15,2-1-1 0,-2 0 2 16,0-4-4-16,0 1 4 0,0 4-3 16,-3-7 2-16,3 5-1 0,-3 0-4 15,0-7 5-15,0 8-6 0,0-8 6 16,0 3 3-16,0 4 0 0,0 2 2 0,0 4 0 15,0-2-1-15,0 2-3 16,0-2-6-16,0 1-5 0,0-1 1 16,0 2-1-16,0 0 1 0,0 0 3 15,7 9 8-15,3 9-1 0,3 7 3 0,-1 0-3 16,1 2-3-16,0 0 0 0,-2 1 0 16,1 0 0-16,-3-1 2 0,1-3-1 15,-6-6-1-15,2-2 1 0,-3-7 0 16,-2-4 0-16,4 4 1 0,-2-5 0 15,-2-1-3-15,2 2 5 0,-3-5-1 0,0 0 2 16,0 0-1-16,0 1 2 0,4-1-4 16,-4 3 0-16,3-3-5 15,-3 0-25-15,0 3-42 0,-3 7-56 16,-8 3-96-16</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1-03-01T10:08:18.615"/>
    </inkml:context>
    <inkml:brush xml:id="br0">
      <inkml:brushProperty name="width" value="0.05292" units="cm"/>
      <inkml:brushProperty name="height" value="0.05292" units="cm"/>
      <inkml:brushProperty name="color" value="#FF0000"/>
    </inkml:brush>
  </inkml:definitions>
  <inkml:trace contextRef="#ctx0" brushRef="#br0">15928 1944 3 0,'0'0'8'0,"0"0"1"0,0 0 0 0,0 0-1 16,0 0-1-16,0 0-1 0,0 0-1 15,0 0 1-15,0 0 0 0,-1-2 0 16,1 2 2-16,0 0 3 0,-2 0 3 16,2 0 4-16,0-1-1 0,-1 1-2 15,1 0-3-15,0-2-5 0,-2 2 1 0,1-1 1 16,-1 0-3-16,1-1-2 0,-5-1 1 16,3-2-1-16,-1 2 1 0,-2-1 1 15,3 1 0-15,0 0-10 0,-1-5 11 16,1 5-12-16,0 0 12 0,2 0-2 15,1 3-1-15,-2-1 1 0,2 1 0 16,-1-2-3-16,-1 0-12 0,-2-2 12 16,1 0-11-16,2-1 12 0,-1 2-1 15,2 3 0-15,-1-2 0 0,1 2-1 16,0 0 4-16,-3-1 1 0,3 1 1 0,0-2 3 16,0 2 13-16,-1-1-18 0,1 1 1 15,0 0-3-15,-2-1-15 0,2 1 13 16,0-2-1-16,-1 2-1 0,1 0-4 15,0-2 2-15,-2 2-3 0,2 0-1 16,0 0 17-16,0 0 1 0,0 0 1 0,-1 4-1 16,1 1-13-16,0 9 1 15,0-2 0-15,0 0-1 0,0 0 2 16,0 2 0-16,0 4-1 0,0-4 2 16,0 5-1-16,0 0-1 0,1-1 2 0,1 0-2 15,-1 1 2-15,1-1 1 0,-1-6-1 16,-1 8 0-16,0-2 0 0,3 0 0 15,0 5-1-15,0 0 1 0,0-4 1 16,1 2 0-16,-1-1-2 0,0 0 0 16,0-1 0-16,-2-4 0 0,2 0 0 0,0 2 2 15,1-2-2-15,2 6 0 16,0-2 3-16,-1-1-1 0,-2-4 3 0,2 2-1 16,-2 0 1-16,0 1-3 15,1 6 10-15,1-3-11 0,1 1 8 0,-1-2-1 16,1 3-8-16,-1-1 8 0,1-1-7 15,1-2 1-15,-1 0 0 0,0-6 0 16,-2 4-1-16,1-3 1 0,-2-2 1 16,2 7 1-16,-2-1 0 0,0 1 0 15,1 5-2-15,-1-2 2 0,0-1-3 0,2 0 0 16,-1 1 0-16,1-2 1 0,0 3-2 16,-1-2 2-16,1-7-2 0,-1 4 0 15,-1-2 0-15,3 2 2 0,-1-2-2 16,0 0 1-16,-1-2 0 0,-1-2 1 15,3 5-1-15,-3-6 2 0,-2 0-2 16,5 7 1-16,-5-2-2 0,2 1 1 16,0 0 6-16,0 1-7 0,0 1 5 15,1 5-5-15,1-3-1 0,1 0 1 16,-1-2 0-16,-1-3 1 0,1-1 1 0,-1 1 0 16,-1-5-3-16,2 7 3 0,-4-2-2 15,3-4 2-15,0 5 0 0,-1-5 1 16,-1 0-2-16,-1 1 1 0,2-1-2 15,0 4 1-15,-1-5 0 0,2 5-1 16,-1 0 0-16,-2-3 0 0,4 3 0 0,-3-5 0 16,1 1 0-16,-1 1 1 15,1 0-1-15,0 7 1 0,-2-8-1 16,2 8 0-16,0-1 1 0,0-1-1 16,0 0 2-16,1-2-1 0,0 1-1 0,-1-5 1 15,1 4-1-15,-2-6 1 0,1 2-2 16,0 5 2-16,0-5-2 0,1 5 2 15,1 0-1-15,-2-5 1 0,2 4 3 16,-2-5-4-16,-2 1 5 0,2 0-4 16,-1-1-2-16,1 2 0 0,-2-1-2 0,2-1 1 15,-3 1 1-15,6 6 2 0,-2-2 0 16,0 5 2-16,1-2-2 0,-1 0 0 16,3-1-1-16,-1 0 0 15,1-1 0-15,-2-4 0 0,0 2-1 0,3 1 2 16,-2 1-2-16,3 2 1 0,-1-4 0 15,-2-2 0-15,-3-4 1 0,-2 2 0 16,7 5-1-16,-5 0 1 0,3 5-1 16,0-3 0-16,-2-4-1 0,1 1 1 15,-1-1-1-15,0-2 0 0,2 3 1 0,0 1 0 16,0-1 0-16,0 4 1 0,1-6-1 16,-3 3 1-16,2-1 0 0,0-1-1 15,-2 3 0-15,2-2 1 16,1-1-2-16,-1 2 1 0,-2-1 1 0,2 1-1 15,0-2 4-15,-1 3-4 0,0-2 6 16,-1-1-5-16,-1 1-1 0,0-4 1 16,1 4-2-16,-1-5 1 0,0 2 0 15,0 0-1-15,3-2 1 0,-5 1 0 16,5-2-1-16,-3 1 1 0,1-1 0 0,-1 0 0 16,-1-4 1-16,2 5-1 0,-2-5 0 15,3 6 1-15,-1-2-2 0,2 2 1 16,0-1-1-16,-3-2 1 0,4 2 1 15,-3 1-1-15,1-3 1 0,-4-2-1 16,4 4 0-16,-4-4 1 0,3 2-1 16,-1 2 0-16,-1-6 0 0,2 4-1 15,-2-2 1-15,3 4 1 0,-2-1-2 16,1-1 1-16,-1 3 0 0,0-3 0 16,2 1 1-16,-2-1-1 0,0 3-1 0,-2-7 1 15,3 4 0-15,-4-2 0 0,3 0 1 16,0 3 0-16,-2-3-1 0,2 4 0 15,0 0 0-15,0 0 0 0,2 1 0 16,-4-2 0-16,3 2 0 0,2 0 0 16,0 4 0-16,-3-4 1 0,3 4-1 0,-4-5 1 15,0-4 0-15,2 4-1 0,-2-4 2 16,2 3-2-16,0 2 0 0,-1-1 0 16,0 0-2-16,1 0 2 15,-1 0 2-15,2-1-2 0,-2 1 0 0,2 0 0 16,-2-2 0-16,1 1 1 0,-1 0-1 15,-1-5 0-15,2 4 0 0,-1-2 0 16,0-2 0-16,2 6 0 0,-3-4 3 16,4 2-2-16,-2 2 3 0,1-1-4 15,-1 1 0-15,-1-2 0 0,3 1-1 0,1 1 0 16,-3-1 1-16,2-1 0 0,1 5 1 16,-1-5-1-16,4 3 0 0,-4-4 0 15,-3-2 0-15,1 3 1 16,-1-3-1-16,-1 0 1 0,2 3 0 0,0-4-1 15,-1 0 0-15,1 5 2 0,-1-4-4 16,3 2 2-16,-1 2 0 0,-4-5 0 16,6 3 3-16,-3-3-2 0,1 4-1 15,1 0 0-15,-1 0-1 0,3 3 1 16,-3-4 0-16,4 4 2 0,-5-4-2 0,-1-3 1 16,0 2 1-16,-1-2-4 0,1 0 2 15,0 0 0-15,2 3 2 0,-1-3-2 16,4 3 0-16,-2 2-2 0,-3-5 2 15,4 1 2-15,-3-1-5 0,-1 0 4 16,3 4-1-16,-3-4 0 0,0 0 2 16,-1 1-2-16,1-2 0 0,0 1 0 15,0 0 0-15,1 0 0 0,-4-3 0 16,3 1 0-16,0 2 0 0,0 0 1 16,3 4-1-16,-3-5 0 0,3 4 1 0,1 1 0 15,-4-4-1-15,-1 0 0 0,-2-3 1 16,3 2 0-16,0 2-1 0,0-1 2 15,3 1-4-15,-3-1 2 0,4 3 2 16,-1-1-2-16,-3-2 1 0,3 1-1 16,-3 0 0-16,-2-1 0 0,3 0 0 0,-4-3 1 15,0 0 1-15,0 0 1 16,2 1-1-16,-1 1 2 0,1-2 0 16,-2 1-1-16,2-1 0 0,-2 2-2 15,2-2-1-15,-2 0 2 0,1 1-2 0,-1-1 0 16,2 0 0-16,-2 2 1 0,0-2-1 15,1 0 1-15,-1 1-1 0,0-1 0 16,2 0 0-16,-2 2 0 0,0-2 0 16,1 0 1-16,-1 0 0 0,0 1-1 15,2-1 0-15,-2 0 0 0,0 0-1 0,0 2 4 16,1-2-2-16,-1 0 1 0,0 0 0 16,0 0 0-16,2 2 0 0,-2-2 1 15,0 0 1-15,0 0 1 16,0 0-2-16,0 0 0 0,1 0-2 0,-1 0-1 15,0 0 0-15,0 0-1 0,0 0 1 16,0 0-3-16,0 0 1 0,0 0-1 16,0 0 0-16,1 0-1 0,-1 0-3 15,0 0-6-15,5 2-39 0,2 11-77 16,2-3-130-16</inkml:trace>
  <inkml:trace contextRef="#ctx0" brushRef="#br0" timeOffset="1813.16">17026 5677 7 0,'0'0'11'15,"0"0"-1"-15,0 0-1 0,0 0-2 0,0 0 2 16,0 0-3-16,0 0-3 0,0 0 1 15,0 0 0-15,-9-8 1 0,9 8 1 16,-3-1-2-16,2 1-3 0,-1-2-1 16,2 2-1-16,-1-2-2 0,1 2 1 15,-2 0 1-15,2-1 0 0,-1 1 2 0,-1-2 0 16,1 1 1-16,0 0 3 0,-2-4-1 16,0 0 2-16,0 2 0 0,-2-4-1 15,2 2 3-15,-1 0-4 16,-1 0 0-16,2 2-2 0,0 0 0 0,0-1-1 15,3 4 0-15,-5-3 1 0,2 1-2 16,-1-1 3-16,3 1-1 0,1 2 2 16,-3-2-1-16,3 2 4 0,0 0 0 15,-1-1 1-15,1 1-3 0,-2 0-1 16,2-2-3-16,-1 2 0 0,1 0-2 0,-2 0-1 16,2-1-2-16,0 1 2 0,-1 0 1 15,1 0 1-15,0 0 1 0,-2 0 1 16,2 0-2-16,0-2 0 0,0 2 1 15,-1 0-1-15,1 0 0 0,0 0 0 16,0 0-1-16,0 0 0 0,0 0 1 16,0 0-1-16,-2 0 2 0,2-1 0 15,0 1 2-15,-1 0-1 0,1 0-1 16,0 0 0-16,-2 0 2 0,2-2-2 16,-1 2-1-16,1 0 1 0,-2 0-1 0,2-1-1 15,-1 1 1-15,1 0-1 0,-1-1 1 16,1 1-1-16,-2 0 1 0,2 0 1 15,0 0-1-15,0 0-1 0,-1-2-1 16,1 2-1-16,0 0 0 0,0 0 2 16,0 0 1-16,-2 0 1 0,2 0 2 15,0 0-1-15,0-2 2 0,0 2-1 16,0 0 1-16,0 0-4 0,0 0 1 16,0 0-3-16,0 0 0 0,0 0 1 15,0 0-2-15,0 0-2 0,0 0-8 0,0 0-8 16,0 0-8-16,0 0-30 0</inkml:trace>
  <inkml:trace contextRef="#ctx0" brushRef="#br0" timeOffset="7032.28">17027 5664 10 0,'0'0'12'0,"0"0"1"16,0 0-1-16,0 0 0 0,0 0 1 15,0 0-3-15,0 0 0 0,0 0-1 16,0 0-3-16,0 0 0 0,-55-62 0 16,48 56 1-16,-2 1 0 0,2-4 1 15,0 4 1-15,-1-3 1 0,1 2 0 16,-1-2 1-16,0 1-2 0,6 4-1 0,-6-3-4 16,5 3-1-16,0-1-3 0,-1 3 1 15,0-2-2-15,1 2 2 0,0-2 0 16,0 1 3-16,-1-1 1 0,-1 1 5 15,1-1 3-15,1 2 3 0,-2-2 1 16,2 0-2-16,-2 0-1 0,2 1-1 16,3 2 0-16,-1-2 0 0,1 2-2 15,-2 0 1-15,1-1-2 0,-1 1-2 16,1-1-2-16,0 1-4 0,-1-2-2 16,1 2-3-16,1-1-2 0,-2 1-3 0,2-2-1 15,-1 2-2-15,1 0 2 0,-3 0 3 16,3 0 3-16,0 0 3 0,0 0-1 15,0 0 1-15,0 0 1 0,0 5-2 16,4 4 2-16,2 3 1 0,-2-4-1 16,4 5 3-16,1-1-2 0,2-1 0 0,1 4 2 15,2-2-1-15,-1-2 0 16,1 1 0-16,-1-1 1 0,-1 0-4 0,2-1 0 16,0 1 1-16,0 0-1 15,-1-2 2-15,1 0-1 0,1 1 0 0,-5-3 1 16,1 0-1-16,-2-1 1 0,-1-1-1 15,4 4 0-15,-4-4 0 0,5 2 2 16,0-1-1-16,-2 2 1 0,4-2 1 16,-2 0-2-16,1-2 0 0,-4-1 2 15,5 3-1-15,-1-1 0 0,-4-2-2 0,6 3-1 16,-1 0 0-16,1 0 2 0,4 2-1 16,-6-3-1-16,1 0 2 0,-1 0-3 15,-5-2 1-15,6 3 1 0,-3 0 3 16,0 2-4-16,4 1 5 0,-1-1-3 15,0-3 0-15,1 2-1 0,3-1-1 16,-6-3 1-16,4 1 0 0,-1 0 0 16,3-1 3-16,3 1-4 0,-2 0 0 15,0 3 1-15,-5-4-1 0,1 1 0 16,-2-1 1-16,-2 0-1 0,2 2 1 0,-4-4-1 16,0 2 1-16,5 0 0 0,4-1-1 15,2 3 2-15,0-2-1 0,0-1 0 16,1 3 1-16,-2-2-3 15,2 0 0-15,-2 2 1 0,-1-3-1 0,1 2 1 16,2 1 0-16,-8-2 0 0,2 1-1 16,-6-1 1-16,1 0-2 0,1 0 2 15,-3 0 0-15,3 0 0 0,-2 0 0 16,3 2 0-16,3 0 3 0,1 0-3 16,2 1 1-16,0-1-1 0,0 1-1 0,1-1 2 15,1-1 0-15,0 2-1 0,2-1 1 16,0-1-1-16,-3 1-1 0,2-1 1 15,-2-1 0-15,-2 2 0 0,-3-3 1 16,0 1-1-16,2 1 0 0,-1-1 0 16,6 3 0-16,-1-1 0 0,0-1 2 0,1 1-1 15,1-2 1-15,0 1-2 16,-1-1-2-16,1 1 1 0,0-1 1 16,0 0 0-16,0 1 1 0,2 1-1 15,-1-1 3-15,1 1-3 0,-5-2 0 0,2 0 0 16,-5 0-1-16,-1-1 1 0,1 1 0 15,-5-2 0-15,8 2 1 0,-1-2 0 16,1 1 0-16,8-1 0 0,-2 1 0 16,-1 0 0-16,2-1 1 0,-1 1 0 15,0-1-1-15,0 1-1 0,-2 1 0 0,1-2 0 16,-3 2 2-16,2-1 0 16,1-1 0-16,2 1 2 0,-1-2-2 0,2 0 0 15,-3 2 0-15,-1-2-1 16,1 0 1-16,-4 1-1 0,-5 0 0 0,3 1 0 15,-2-2-1-15,-4 1 0 0,8 1 0 16,-3-2 2-16,1 1 0 0,4-1 2 16,2 2-2-16,-2-2-1 0,0 0-2 15,-1 0 1-15,3 0 0 0,-1 2 2 16,2-1 1-16,3 1-1 0,0-1 0 0,-2 1-1 16,-2 1-2-16,0-2 2 0,-2 2-2 15,-7-1 1-15,2-1 0 0,1 1 1 16,-7-1-1-16,8 1 0 15,-8-2 0-15,-1 1 2 0,2-1-2 0,-3 2-2 16,3-2 2-16,-3 0-1 0,1 1 2 0,3-1 2 16,3 0-3-16,-2 0 1 15,4 2-2-15,-1-2 0 0,1 1 1 16,6 2 1-16,-1 1-2 0,1-1 2 16,-1-2-1-16,-4 2 0 0,-2-2 1 0,-5-1 0 15,2 2 0-15,3-2 0 0,-6 1-1 16,8 1 1-16,-1-2-1 0,1 2 0 15,6-1-1-15,-2 2 1 0,0-1 0 16,-2-1 0-16,-6 1 0 0,1-1 0 16,3-1 1-16,-1 2-1 0,6-1 1 0,-1 1 1 15,-2 1-2-15,-2-1-2 16,-3-1 0-16,0 0 2 0,-6 1 0 16,-1-2 0-16,2 1 1 0,-2 1-1 15,0-1 1-15,2 1-1 0,5 0 2 0,1 1-4 16,6 0 2-16,-1-1 0 0,-2 1 0 15,1 1 0-15,-3-1 0 0,3-2 0 16,-3 2 2-16,2 0-2 0,1 0 0 16,-1 0 0-16,-6-1-2 0,2 1 1 15,1-1 1-15,2 0 0 0,4 1 0 0,-2 0 0 16,1 2 1-16,2 0-1 16,-1-3-1-16,0 3 1 0,0-2-1 0,1 2 1 15,-1-1-1-15,1 1 1 16,-3 0-1-16,1-1 1 0,-2-1 0 0,-6 0 0 15,2 0 0-15,-1-1 0 0,0 1 0 16,0-2 0-16,1 2 1 0,-2 0-1 16,-4-1 0-16,7 1-1 0,-1-1 1 15,-7-1-1-15,9 2 0 0,-9-2 1 16,3 1 1-16,-1 1-1 0,0-2 1 0,6 1-1 16,-2 1 1-16,3-1-1 0,-2 1 0 15,2-2 0-15,1 0 0 0,6 1 0 16,-1 0 0-16,-5 1 0 0,2 0 0 15,-6-1 0-15,1 0 0 0,0 0 0 16,1-1 0-16,6 2 0 0,-2 1 0 16,1-1 1-16,0-2-1 0,2 2 0 15,1 0 1-15,-2 0-1 0,0-1 0 16,0 1 1-16,1-2-1 0,-2 2 0 16,0 0 0-16,2 0-1 0,-4 2 1 0,1-1 1 15,-7-1-1-15,2 0-1 0,-1 0 1 16,3-1 0-16,4 3 0 0,-1-1 1 15,-1 1 4-15,2-1-4 0,-1 2 3 16,1-1-4-16,2-1 0 0,-2 1 0 16,0-2-1-16,0 0 2 0,0 2-2 0,2-2 2 15,1 0 1-15,0 0 1 0,4-1 0 16,1 3-2-16,-1 0 1 16,-2-2-2-16,-2 1 0 0,-2-1 0 15,-2 1 0-15,-2-1 0 0,0 1 0 0,0-1 0 16,-2 0 0-16,-2 0 0 0,0 0 0 15,-1 0 0-15,2 0-2 0,-2 0 2 16,0 0 0-16,1 1-1 0,-6-3 0 16,6 3 0-16,-2-1-2 0,3 2 5 15,4 0-2-15,1-1 0 0,-1-1 1 0,0 2-2 16,-6-2-2-16,0 1 3 16,-4-2-1-16,0 1 2 0,6 0 2 15,-1-1-2-15,5 2 0 0,2-1 0 16,-1 0-2-16,1 0 1 0,-1 0 1 0,-1 0-1 15,0 0 0-15,-1 0 1 0,-2 0-1 16,2 0 0-16,-1 1 0 0,0-2 0 16,2 3-1-16,-6-4 1 0,3 3 1 15,0-1-1-15,-2-2 0 0,2 2 2 16,-1 0-2-16,0 0 0 0,-7-1-2 0,10 3 2 16,-4-3 0-16,3 1 0 0,4 2-1 15,-4-2 1-15,1 2 0 0,0-1 0 16,-1 1 1-16,-3-2-2 0,-1 0 1 15,2 0-1-15,-7-1 1 0,7 3 0 16,-8-3-1-16,-5-1 0 0,7 3-2 16,-7-3 2-16,6 2 0 0,3 0 1 15,3 2 0-15,4-1 1 0,3 0 0 16,2-1 0-16,-1 2 1 0,1-2-2 16,-2 2 0-16,-1-2 0 0,-8 0-2 0,2 2 2 15,-6-2 0-15,2-2 0 0,-1 2 0 16,-6-3 2-16,6 1-2 0,-5 1 0 15,-2 0 0-15,8-1-2 0,-6 1 4 16,7-1-2-16,3 2 0 0,0 1-2 16,4 1 1-16,-3 0 2 0,2 1-1 0,-2-2 0 15,4 1 0-15,-8-2 0 0,4 1 0 16,-7-2-1-16,4 1 2 16,3 0-1-16,-6-1 0 0,5 1 0 15,0 0 0-15,-6 0 0 0,7 1-1 0,-2 1 1 16,0-2-1-16,6 3 2 0,-1-1-1 15,0-1 0-15,1 2 0 0,0-1 0 16,4 1-1-16,-3-2 0 0,2 3 1 16,-2-3 0-16,-1 0 0 0,-7-1 0 15,3 2 0-15,-3-2 0 0,-2 0 0 0,5 2 0 16,0-2 0-16,-5-2 1 16,7 4-1-16,-3-2 0 0,3 0 0 15,-3 0 0-15,1 0 0 0,-5-1 0 16,-2-1 0-16,3 1 0 0,-3 0 0 0,3 0 0 15,-3 1-1-15,0-1 1 0,3 1 0 16,-3-2-1-16,1 2 1 0,0 0 0 16,-2-1 0-16,-1 1 1 0,4 0-2 15,4 0 1-15,-5 0 0 0,5 1 0 16,0-1 0-16,-4 1 0 0,5 0 1 0,-1-1-2 16,-6-2 2-16,7 3-1 0,-6-3 0 15,0 1 0-15,-1-1 0 0,2 1 0 16,5 1 1-16,-7-2-1 0,6 2-1 15,-6-1 1-15,1 1 0 0,4 0 0 16,-4 0 0-16,4 1 0 0,-4-2 0 16,1 1-1-16,4 0 1 0,2 0 0 15,-4 0 0-15,2 1 1 0,-6-2-1 16,2 1 0-16,5 1 0 0,-7-3-1 16,6 3 1-16,-7-1 0 0,-5-1 0 0,5-1 0 15,-3 1 0-15,-2 0 0 0,3 1 0 16,-2-2 0-16,-1 1 1 0,6-1-1 15,-6 0 0-15,1 1 0 0,4 0 0 16,-5-1 0-16,0 1 0 0,8-1 0 16,-7 1 1-16,0 0-1 0,6-1 1 0,-6 0 0 15,-1-1-1-15,2 2-1 0,-6-2 1 16,0 0 0-16,0 0 1 16,1 0-1-16,1 1 0 0,-1-1-1 15,1 0 0-15,-1 0 1 0,1 2 0 0,5-1 0 16,-3-1 0-16,5 3 0 0,0 1 5 15,-5-3-5-15,1 1 5 0,-5-2-5 16,0 0-4-16,0 0 4 0,2 0 0 16,-1 1-1-16,1-1 6 0,-1 1-7 15,1-1 1-15,-1 2 1 0,1-2 0 0,-1 1 0 16,1-1-1-16,-1 2 1 0,0-2 0 16,1 2 2-16,-1-2 0 0,1 1-2 15,-1-1 1-15,1 0 0 16,-1 2 0-16,1-2-1 0,-1 0 0 0,2 1-1 15,-2-1 0-15,1 0 0 0,-1 2 1 16,1-2-2-16,-1 0 2 0,1 1 2 16,-1-1-2-16,0 0 0 0,1 2 0 15,-1-2 1-15,1 0-1 0,-1 1 0 16,1-1 0-16,-1 0-1 0,1 0 1 0,-1 1 1 16,6 1-2-16,-3-2 1 0,2 2 0 15,3-1 0-15,-3 1 0 0,5 0 0 16,1-1 1-16,-8-1-2 0,2 2 1 15,0-2 0-15,-2 1 0 0,1-1 0 16,0 1 0-16,-5-1 0 0,0 0 0 16,5 2 0-16,-1-1 0 0,3 1 0 15,-3-1 0-15,-4-1-3 0,5 0 3 16,1 2 0-16,-2 0 0 0,7 1 1 16,-6-2-1-16,-1 1-1 0,1-1 2 0,-2-1-1 15,1 1 0-15,0 1 0 0,2 0 0 16,-6-2 0-16,0 0 0 0,0 0 0 15,1 0 0-15,1 1-1 0,-1-1 1 16,1 2 0-16,-1-2 0 0,1 1 0 16,-1-1 0-16,1 0 0 0,-1 2 0 0,0-2 0 15,1 0 1-15,-1 1-1 0,1-1 2 16,-1 0-2-16,1 2 2 0,-1-2-1 16,1 0-1-16,-1 0-1 15,1 0 0-15,0 1 0 0,0-1 1 0,4 2 0 16,-1-2-2-16,1 1 1 0,0 1 1 15,-6-2 0-15,0 0 0 0,0 0 1 16,2 0-1-16,-1 0 0 0,2 1-1 16,-2-1-1-16,0 0-2 0,1 0 2 15,-1 0 1-15,1 2 1 0,-1-2 0 0,1 0 0 16,-1 1 0-16,1-1 0 0,-1 0 1 16,1 2-1-16,-1-2 2 0,1 0-1 15,-1 0 1-15,1 2 0 16,-1-2-2-16,0 0-1 0,1 0-3 0,-2 0-1 15,1 0-5-15,-1 0-2 0,2 0 0 16,-2 0-1-16,2 1 2 0,-2-1 3 16,0 0 2-16,2 1 1 0,-2-1-5 15,0 2-10-15,0-2-13 0,0 4-15 16,-9 1-59-16,-7 1-95 0</inkml:trace>
  <inkml:trace contextRef="#ctx0" brushRef="#br0" timeOffset="8080.96">25737 7264 78 0,'0'0'4'15,"0"0"-2"-15,0 0-5 0,0 0 2 16,0 0 0-16,0 0 2 0,0 0 4 0,0 0 2 16,0 0 2-16,-9 2 0 0,18 3-5 15,-2 1-1-15,5 3-4 0,-1 0-4 16,-4-1-3-16,5 2-8 0</inkml:trace>
  <inkml:trace contextRef="#ctx0" brushRef="#br0" timeOffset="13427.91">25744 7279 28 0,'0'0'20'0,"0"0"-4"0,0 0 1 16,0 0-5-16,0 0-2 0,0 0-3 0,0 0-7 15,0 0 2-15,0 0-4 0,-27-28 2 16,24 25-2-16,0 0 2 0,0 1 2 15,-2-1 0-15,0 0 3 0,1 0 3 16,-4-2 3-16,4 4 2 0,-1-2-1 16,-2-1-2-16,3 2-1 0,0 0-1 0,1 1-1 15,3 1-1-15,-2-2 0 0,2 2 0 16,-4-1-4-16,0-2 1 16,-1 2-3-16,2-1 1 0,3 2-1 15,-1-1 2-15,1 1-3 0,-3 0 0 0,2-2-3 16,-1 2 0-16,1 0 0 0,-1 0 0 15,1 0 2-15,-1 0 0 0,1 0 1 16,-1 0-2-16,1 0 2 0,0 0 1 16,-1 0 1-16,1 0 4 0,-1 0 1 15,1 0 3-15,-1 0 3 0,1 0 1 0,-1 0-2 16,2 0-4-16,-1 0-5 16,1 0-3-16,-2 0-1 0,2 0-3 0,-2 0-1 15,2 0-1-15,-2 0 0 16,2 0 2-16,0 0 2 0,-1 0 1 0,1 0 1 15,0 0 1-15,0 0 0 0,0 0 0 16,0 0 0-16,0 0 3 0,0 0-2 16,0 0 1-16,0 5 3 0,0-1-3 15,7 4 3-15,-1-1 0 0,-3-4-2 16,2 3 2-16,-2-3 1 0,5 2-2 0,0 1 2 16,-1 0 0-16,4 1 1 0,-3-2 0 15,5 3-1-15,-1-2-1 0,-2-1-1 16,3 2 0-16,3-1-2 0,-3 0 1 15,0 0-1-15,1 0-1 0,0 0 0 16,-5-1 0-16,5 3 2 0,-3-3-1 0,-1 0 0 16,2 3 4-16,-5-4-3 15,2 1 0-15,1 2 1 0,-3-2-1 16,7 3-1-16,-2-1-1 0,2-1 1 16,4 3-1-16,-1-1 1 0,1-1 0 0,0 1 0 15,0 0 1-15,1-1-1 0,-2 1 1 16,-6-4-1-16,3 2 0 0,0 1-1 15,-5-3 2-15,5 2-1 0,-1 2 0 16,-6-4 1-16,8 4 0 0,-2-1-2 16,-6-2 0-16,7 3 0 0,-2-1-1 0,-1 2 2 15,4 2-1-15,2-1 0 0,-1 1 2 16,5 0-2-16,-2-2 3 16,2 0-3-16,-1 0 1 0,-2-3 1 15,-4 0-2-15,-1-1 2 0,-1-2-1 0,-2 2 0 16,5 0 1-16,-6-2-2 0,6 4 0 15,-5-4 0-15,-1 1 0 0,1-1 2 16,-1 2-2-16,5-1 1 0,-5-1 0 16,6 3 2-16,0-1-3 0,4 1 0 15,4 0 0-15,-1 2-1 0,-1-2 1 0,-1 0-1 16,-6 0-2-16,-1-2 2 16,1 1 0-16,-4 0 0 0,5 0 2 15,-7 0-2-15,1 0 1 0,1-1 1 16,-3 1-2-16,2 0 0 0,0-1 1 0,-1 0-1 15,1 1 1-15,4 3-1 0,0-1 0 16,5 2-1-16,-3-1 0 0,1 0 1 16,3-1 5-16,-2 1-4 0,1-1 5 15,0 1-5-15,-6-2-2 0,2-2 2 16,0 1-2-16,-4-2 2 0,4 1-1 0,-1 3 0 16,-3-2 0-16,3 0 0 0,1 1 0 15,-6-1 1-15,5 1-1 0,1 0 0 16,0-1 0-16,3 2 0 0,-1-1 0 15,2 0 0-15,-4-1 0 0,1 0 1 16,-1-1 1-16,-4-1 0 0,6 3-2 0,-8-3 2 16,0 0-2-16,1 0 1 15,0 0 0-15,-1 0 2 0,1 0-2 16,3 2 2-16,-3-2 1 0,5 1-2 16,1 0 2-16,-5-1-2 0,6 1-1 0,0-1 1 15,-6 0 0-15,6 2-1 0,0-1 1 16,-8-1 0-16,4 0-3 0,-5 0 1 15,-3-1-1-15,5 1-1 0,0 0 4 16,-1 0 0-16,3 3 0 0,-4-1 0 16,7 2 1-16,-2-1-3 0,1 0 2 0,-2-1-2 15,1 1 1-15,-2-1 1 16,0-1-2-16,5 2 1 0,-4 2-1 16,2-2-3-16,-1 2 2 0,-2-1-1 15,-3-1 2-15,6 1 2 0,-4 3-2 0,-3-4 0 16,5 3-2-16,-2 1 2 0,0 0 0 15,5 2 0-15,-5-5 0 0,0 3 2 16,1-3-4-16,-2-1 4 0,4 2-1 16,-6-4-1-16,-3-1 3 0,5 2-3 15,-5-2 1-15,3 3-1 0,1-1 1 0,-1 1-1 16,1-2 1-16,-1 1 0 0,0 1-2 16,0-2 2-16,-1 2-2 15,2 1 2-15,-1-2-1 0,0 2 0 16,0-1 0-16,1 0 0 0,5 3 2 0,-5-3-2 15,5 3 2-15,-4-4-2 0,-1 1 0 16,1-1 1-16,-3-1 0 0,4 2 0 16,-6-5 0-16,3 6-1 0,-3-4 0 15,4 3 0-15,-1 0 0 0,2-2 1 16,-1 2-1-16,-1 1 0 0,2-3-1 0,-1 2 1 16,0-1 1-16,-1-1 0 0,0 2 0 15,-3-4 0-15,2 3-1 0,1-3 0 16,-3 1-1-16,1 0 2 0,-4-3-1 15,3 2 0-15,0 1 1 0,0-1 0 16,3 2-1-16,-3-1-1 0,1 0 2 0,2 3-2 16,-3-3 2-16,2 2-1 15,1 1 0-15,-3-3 0 0,4 3-1 16,-4-3 2-16,0 0 4 0,0 0-5 16,-3-3 0-16,1 3 0 0,2 0 0 0,0 0 1 15,0 0 4-15,-3-3-5 0,2 3 0 16,1 1 0-16,1 1 0 0,1 1-1 15,-3-2 0-15,2 1 1 0,-1 0-2 16,2 1 4-16,0 1-2 0,-3-3 0 16,1 0 0-16,-3-4 0 0,0 0 0 0,0 0 0 15,1 2 0-15,2 0 0 0,-2-1 0 16,1 0 0-16,-1 1 1 16,1-1-1-16,-1 1 0 0,1-1-1 15,1 4 1-15,0 0 0 0,-2-1 0 0,2 1 0 16,-3-5 0-16,0 0 0 0,0 0 0 15,1 1 0-15,-1 1 0 0,2 0 0 16,-1 3 0-16,1 0 0 0,1 0-2 16,-1-1 2-16,0-1 0 0,-1 2 0 15,1-1-1-15,1 3 1 0,-2-2 0 0,0 0-1 16,1-1 2-16,-2-4-2 0,0 5 1 16,1 1 0-16,-1-1-1 15,2 5 2-15,-1-4-1 0,-1-1 1 16,2 6-2-16,-2-6 2 0,0 2-3 0,1-1 2 15,-1-2 0-15,0 2 0 0,0 0 1 16,0 7-1-16,0-3-1 0,0 1 1 16,-4 5 0-16,2-5 0 0,-1-2 1 15,1 2 0-15,-1-2-1 0,0 1 0 16,1-5 0-16,0 4 0 0,0-3-1 0,-1 5 0 16,2 0 1-16,-1-7 0 0,-2 5 2 15,3-4-1-15,-1-1 1 0,-1 4-2 16,2-3 0-16,-1-1 0 0,-2 5 0 15,2-4-2-15,-2 4 2 0,1 0 0 16,0 0-1-16,1-2 1 0,-3 3-1 16,2-2 1-16,0 4 1 0,-1-4-1 15,-1 2-1-15,0 0 1 0,1-2 0 16,-2 1 0-16,3-4 1 0,-2 2 0 16,3-2-1-16,-1-1 0 0,-3 4-1 0,5-5 1 15,-2 0-1-15,1 1 2 0,2-4-1 16,-3 3 0-16,2 2 1 0,-2-2-1 15,1 2 0-15,0-3 0 0,-1 1 0 16,0 1 0-16,0 0 2 0,-3-1-2 16,3 0 0-16,0 0 0 0,-4 5 0 0,4-5 0 15,0 0 0-15,-3 5 0 0,2-5 0 16,2 0 0-16,0-1 0 0,-1 0 0 16,0 1 0-16,0 0 0 15,0 0 0-15,3-3 0 0,-1 0 1 0,1 0-1 16,-2 2 0-16,1-2 0 0,-1 1 1 15,-2 2-1-15,-1-1 0 0,-1 4-1 16,0 0 4-16,0 0-3 0,0 0 6 16,3-3-6-16,-4 3 1 0,4-3 0 15,0 1-2-15,1-2 2 0,-3 0 0 0,2 1 0 16,0 0 0-16,-5 2-1 16,5-2 0-16,-4 1 0 0,-1 1 0 15,5-2 0-15,-4 1-1 0,3-1 1 16,1 0-1-16,-4 4 0 0,4-4 3 0,0-1-2 15,-4 3 0-15,4-2 0 0,-1 0-1 16,-4 2 1-16,5-3 0 0,0 2 0 16,-4 2-1-16,4-3 1 0,-5 1 1 15,1 3 0-15,-1-3-1 0,1 0 0 16,4-2-1-16,-5 3 1 0,5-2 0 0,-5 1-1 16,1 1 1-16,0-1-1 0,-2 1-1 15,2 1 2-15,0-2 0 0,-1 1 0 16,1 1 0-16,-1-1 0 0,0-1 0 15,-2 1 0-15,2-1 0 0,-1-1 1 16,1 2 0-16,4-3-1 0,0 1 0 16,0-2 0-16,-1 0 0 0,1 1 0 15,1 1-1-15,3-3 1 0,-1 0 0 16,1 0 0-16,-5 3 0 0,-2 0 0 16,0 3 0-16,0-1 0 0,-2 0 0 0,0-1 0 15,2 2 0-15,0-1 1 0,-1-1-1 16,0 2 0-16,5-4-1 0,-4 2 1 15,4-2 0-15,-2-1 1 0,2 2 0 16,3-3-1-16,-4 2 0 0,1 1 0 16,-2-2 0-16,-3 4 0 0,4-3 0 0,0-1 0 15,-4 3 0-15,3-1 0 0,-2 2 0 16,-1 1-1-16,5-4 1 16,-4 2 0-16,3-1 0 0,0 1 1 15,1-2-1-15,-2 0 0 0,2 1 0 0,0-2 1 16,0 2-1-16,-1-1 0 0,1 1 1 15,-2 0-1-15,-3 1-1 0,5 0 1 16,-4 0-2-16,0 2 2 0,0-1-1 16,-1-1 2-16,6 0-1 0,-6 0 0 15,5-1 0-15,0 0 0 0,-5 2 0 0,5-2 1 16,-1-2 0-16,-4 3-1 0,4-2 1 16,0 0-1-16,-5 3 0 15,5-4 0-15,-5 3 0 0,0-1-1 16,4-1 1-16,-4 3 0 0,5-4 0 0,-1 1-1 15,2 0 1-15,-1 0-1 0,0 1 1 16,-1-1 0-16,-2 2 1 0,4-1-1 16,-1-1 1-16,-4 2-1 0,6-1 0 15,-7 2 0-15,2-1 0 0,4-2 0 16,-4 2-1-16,2-2 1 0,0 0-1 0,-4 2 1 16,5-1 0-16,-1-2 0 0,2 2 1 15,3-3-1-15,-1 0 0 0,-5 2 0 16,2 1 0-16,0-1 0 0,-4 2 0 15,4-2 1-15,-6 1-1 0,1 1 0 16,0 0 1-16,1-1-1 0,2-2 0 0,-1 2-1 16,2-2 0-16,1 1 1 15,1 0-1-15,-1-1 1 0,1 1-1 16,-3-1 1-16,-1 4 0 0,4-4 0 16,-1 0 1-16,-4 4 0 0,4-3 0 0,-2-1 0 15,-2 4-1-15,3-4 1 0,1 1-1 16,-5-1 0-16,4 1 0 0,0-1 0 15,1 1 0-15,4-2-1 0,-2 0 0 16,2 0 1-16,-1 2 0 0,-1-2 0 16,-2 3 0-16,0-2 0 0,-2 1 0 0,3 0 1 15,-3 0 0-15,2-1-1 0,-6 1 1 16,0 1-1-16,6-1 0 0,-5 1 0 16,4-2-1-16,1 1 1 15,-2-1-2-15,6-1 2 0,-1 0-1 0,1 0 1 16,-1 2 0-16,-1-2 0 0,1 1 0 15,-1-1 1-15,1 2 0 0,-1-2-1 16,1 1 1-16,-1-1 0 0,1 2-2 16,-1-2 1-16,-2 2 0 0,-2 1 0 15,1-2 0-15,2 0 0 0,3-1 0 0,-5 2 0 16,1-1 0-16,0 1 0 0,1 1 0 16,3-3 0-16,-2 0 0 15,2 0 0-15,-4 3 0 0,-3-1 0 16,2-1 0-16,2 2 0 0,-1-2 0 0,0 1 0 15,-5 3 0-15,1-2 0 0,3-2 0 16,-2 4-1-16,2-2 1 0,1-2 0 16,-4 4 0-16,5-2 0 0,-2-1 1 15,-2 2-2-15,3-1 1 0,-6 2 0 16,2-1 0-16,0 1 0 0,-1-1 0 0,-1 1 0 16,1 1 5-16,0 0-6 0,1 0 7 15,1-2-5-15,-1 3-1 0,1-3 1 16,1 2-1-16,-2-3 1 0,0 2-2 15,0-1 1-15,0 1-1 0,-3 0 2 16,2-1-1-16,0 1 1 0,-2-1-1 0,2 1 0 16,-1 1 0-16,0-2 0 15,1 1-1-15,1-2 1 0,-2 1-1 16,5-2 2-16,-2 3-1 0,3-4 1 16,-1 1-2-16,2 1 1 0,-2-2-1 0,1 1 1 15,-4 2 1-15,1-1-1 0,2-1 0 16,-4 3 0-16,4-4 0 0,-5 2 0 15,0 0 0-15,0 0 0 0,1 0 0 16,5-1 0-16,-5-1 0 0,3 1 0 16,2-1-1-16,0 0 1 0,-2 1 0 0,1 0 0 15,1-1 1-15,-7 1-1 0,6-1 1 16,1 1 0-16,-6 0-1 16,3-1 0-16,-4 0 0 0,1 2 0 15,0-1 0-15,2-1 0 0,3 1 0 0,-5-1-1 16,3 1 0-16,-3 1 1 0,1-1 0 15,4-1 0-15,1 0 1 0,-3-1-1 16,3 2 0-16,-2-2 1 0,-4 1-1 16,3 1 1-16,1-2-2 0,-4 2 1 15,5-1 0-15,-1-1-1 0,1 2 0 0,-1-2 1 16,2 1-2-16,-2-1 2 0,1 2-1 16,5-2 0-16,-1 0-2 15,1 0-3-15,-2 0-17 0,1 1-42 16,1-1-102-16,-1 0-76 0</inkml:trace>
  <inkml:trace contextRef="#ctx0" brushRef="#br0" timeOffset="17678.32">26194 9924 23 0,'0'0'11'0,"0"0"-1"0,0 0 2 16,0 0 0-16,0 0-4 0,0 0 2 15,0 0-2-15,0 0 1 0,-86 3-1 16,69 0-3-16,-2 2 1 0,0-1-2 15,1 2 0-15,-1-1 2 0,0-1 1 16,4-1 0-16,-2 2 0 0,1-2 2 0,-2-1-4 16,0 0 3-16,1 1-3 15,0 0 1-15,-2-1 2 0,-6 3-3 16,-1-2 1-16,0-1-1 0,-1 2 0 16,-2 0-4-16,-2 1 0 0,-2-1 0 0,0 2 1 15,1 1-2-15,2-3 1 0,1 2 0 16,3-1-1-16,4-2 1 0,0 1 0 15,8-1 2-15,-4-1-1 0,1 1 0 16,0-1 1-16,-6 0 0 0,1 0 1 16,2 1-2-16,-3-2 2 0,1 3-4 0,1-1 1 15,-3 0 0-15,-1 1-2 0,-1-1 1 16,-1 2 1-16,0-2 0 16,2 0 0-16,5-2 3 0,1-1 1 15,6 2-2-15,-3-2-1 0,-4 0 0 0,-2 0-2 16,-5 0 0-16,1 0 0 0,-2 1 0 15,2 2 0-15,0 2-2 0,-3 1 0 16,1 0 1-16,0 2 1 0,-3-1-1 16,-1 1 2-16,1-2 0 0,-1 0 0 15,0-1 0-15,2-3 2 0,1 0-2 0,1 0 0 16,1-1 0-16,-2 1 1 16,-1 1 0-16,-2 0-1 0,-2 0 1 15,0 0 0-15,0 0-1 0,1 2 0 16,1 0-1-16,2 0 0 0,0 1 1 0,2-1 0 15,1-3 0-15,2 3 2 0,8-3-1 16,-1 1-1-16,2 0 1 0,5-2-1 16,-5 4-1-16,-3-2 0 0,1-1 0 15,-7 2 0-15,0-1 0 0,1 0 1 16,-2 0-1-16,0 0 1 0,-3 0 0 0,0 2-1 16,-6 1 0-16,-1 0 1 0,-6 1-1 15,-3 3 0-15,-1-3 0 0,0 2-1 16,1 0 1-16,4-1-1 0,2-2 1 15,6-1 1-15,3-2 1 0,2 0 0 16,11-3 0-16,-3 0 0 0,2 0 1 0,4 0 0 16,-8 0 1-16,3 0-2 15,-1 0-1-15,2 0 0 0,-2 0 0 16,-1 0-1-16,0 1 2 0,-9 0-1 16,-1 3 0-16,1-3 1 0,-4 2-2 0,2-1 1 15,0 0 2-15,3-2-1 0,3 1 2 16,7-1 0-16,-2 0-2 0,0 0 1 15,-2 0-1-15,-7 0-1 0,1 0 0 16,-3 0 1-16,0 1-1 0,-3 1 1 16,1 1-1-16,0 0 0 0,-1 0 2 0,0 2-3 15,-3 0 0-15,0 0 0 16,-1 0 0-16,1-2 1 0,1 0 1 0,6 0 2 16,7-3-2-16,5 1-2 15,-1-1 1-15,2 0-1 0,-6 0 0 0,1 2 1 16,0 0-1-16,0 1-1 0,0-1 0 15,-2 3 0-15,-1 1 0 0,-3 0 1 16,-1 2-2-16,-3-1 4 0,-1 1-2 16,0-2 0-16,0 0 1 0,2-3 0 15,1 0 0-15,-1-1 0 0,1-1-1 0,0 1 0 16,-3-1 0-16,0 1 0 16,1-1 0-16,1-1 1 0,0 2-1 0,2-1 0 15,1 2 0-15,-2 1 0 16,0-1 1-16,-6 1-2 0,0 0 1 0,-2 0 0 15,-3-1 0-15,1 1 0 0,2-1 0 16,-3 0 0-16,3 0 1 0,-1 0-1 16,-3 2-1-16,0-1 2 0,1 1 3 15,1 2-3-15,2 0 4 0,-1-1-7 16,0 1 2-16,0 0-1 0,-3 0 1 0,-1 1 3 16,-1-1-5-16,-1 2 5 0,1-1-3 15,-1-2 0-15,1 0-1 0,-1 0-1 16,2-1 2-16,3-1 0 0,1 1 0 15,7-1 2-15,1-1-4 0,5 2 2 16,2-2 0-16,2 0 0 0,0-2 0 16,1 2 2-16,0 1-2 0,1-3 0 15,-2 2 1-15,-2-2-1 0,3 2 0 16,0-1 0-16,-1 1-1 0,1 0 1 16,-1 0 1-16,2 0-2 0,-1 0 2 0,8 0-1 15,-5 1-1-15,1-1 1 0,-3-1-2 16,-7 3 2-16,1 0 0 0,1-1 0 15,-2 2-1-15,1-1 2 0,-1 1-1 16,1 0-1-16,-2 2 2 0,0-1-2 16,-1 2 1-16,-1 0-1 0,0 1 1 0,-3 0 0 15,4-1 0-15,0-1 1 16,1-2-1-16,3 0 0 0,1 0 1 16,5-1-1-16,4-3 0 0,0 3 2 15,0-2-2-15,0 2-2 0,-6 0 2 0,1 0-1 16,2 2 1-16,-4-3 1 0,1 2 1 15,-1-1 0-15,0 0-1 0,-3 2-1 16,-2-1 1-16,1 1-1 0,-2 1-1 16,3-1 1-16,0 1 1 0,3-2-1 15,0 2 1-15,0-2-1 0,0 1 0 0,-1 0 0 16,1 0 0-16,-1 1 0 16,-2-1 0-16,0 3 0 0,1-3-1 0,3-1 2 15,5 0-1-15,2-2-1 16,-2 1 0-16,1 0 1 0,-7 2-1 0,0 0 2 15,1-3-1-15,0 2 0 0,-1 0 0 16,-1 0-1-16,-2 0 1 0,-1 2 0 16,-1-1-1-16,0 3 1 0,1-1-1 15,1 0 1-15,4-2-2 0,2 2 2 16,5-4 0-16,2 1 0 0,3-3 3 0,-1 0-2 16,-4 3-1-16,5-3 0 0,-6 2-1 15,0-1 1-15,2 1-1 0,-6 1 2 16,2 0-1-16,-1-1 0 0,1 1 1 15,-1 1-2-15,-1 1 5 0,-2 1-4 16,4 0 5-16,0 2-7 0,0-1 2 0,0 0 0 16,0 0-2-16,-1 1 6 15,1 0-4-15,-1-3 0 0,-1 3 0 16,-2-2 1-16,1 0-1 0,-2 2-1 16,-1-2 1-16,1 0 0 0,2 2 0 0,0-1 0 15,-2 1-2-15,0 3 2 0,1 1-2 16,-3 0 2-16,2 0 2 0,3 0-4 15,0-3 4-15,2 1-2 0,2-1 0 16,1-2 0-16,0 3-2 0,-1-1 2 16,2 1-1-16,-4 1 2 0,1 3-1 0,-2-1 0 15,2 3 0-15,-1-1-1 0,0 0 0 16,3 0 0-16,-1 1-1 0,2-3 2 16,0-1 0-16,0 1-1 15,6-6 1-15,-2 1 0 0,1 0-2 0,3-6 1 16,-3 6 1-16,2-5 0 0,0 2 0 15,-2 2 1-15,-1 2-2 0,-3 4 0 16,0-1 0-16,-1 3 1 0,-1 2 3 16,-2 3 0-16,-2-1 1 0,-3 3-1 15,-1-1-5-15,2 0 2 0,2-1 0 0,-1-2-1 16,3 1 0-16,3-1 0 16,1-2 1-16,2 1-2 0,0 2 1 0,3-1-1 15,-2 0 2-15,1 3 0 16,0 2-1-16,0 0 1 0,1 1-1 0,-1 0 1 15,0 1 0-15,0 1-1 0,0-2 1 16,0 0-1-16,0-1 1 0,1 0 0 16,1 0 6-16,1-1-5 0,0 2 4 15,-1-4-1-15,1 4-4 0,2-5 1 16,-1 3-1-16,2-3 0 0,-1 1-1 0,-2-2 1 16,2 2-2-16,0 2 2 0,-2-2-2 15,0 4 2-15,0 0 0 0,-2 0-1 16,0 1 1-16,1-3-1 0,4 1-1 15,0-2 1-15,0-1-2 0,2 0 5 16,-2 1-2-16,0-1 0 0,0 0-2 0,2-2 1 16,-2 1 1-16,0 0 0 15,0-1 6-15,-1 2-6 0,1 2 5 16,-3-2-3-16,1 2-2 0,-1-1 2 16,0 1-3-16,1-2 0 0,1 2 1 0,1-1-2 15,0 1 0-15,-1-1 1 0,3 2 0 16,-1-2 1-16,1 2-1 0,1 1 0 15,-2 0 1-15,1 1-1 0,-1-3 0 16,1 3 1-16,-1-2-2 0,1-2 1 16,-2 0 0-16,2-1 1 0,-1 0-1 0,1 0 2 15,-1-1-2-15,1-5 1 16,1 1 7-16,-2 2-7 0,1 0 8 16,1-2-6-16,0 2-3 0,0-4 3 15,0-3-3-15,0 6 0 0,0-2 1 0,0-3-1 16,1 5 1-16,1-1-2 0,-1 2-1 15,2-1 3-15,-3-1-1 0,2-1 1 16,-2 1 0-16,0 0 0 0,0 0 0 16,0 3 0-16,-2 1-1 0,-2 5 1 15,-1-3-1-15,1 0 1 0,1-2-1 0,0-1 0 16,1-4-1-16,0-1 2 16,1-5-1-16,-1 3 1 0,1 5-1 0,1-7 1 15,0 8-1-15,0-6 1 16,-2-1 0-16,2 9-1 0,-1-2 9 0,-2 4-9 15,1-1 6-15,-1-2 0 0,-2 0-6 16,2-4 4-16,2-1-4 0,-2-1 0 16,0-2 0-16,1 5 1 0,1-7 0 15,-1 2-2-15,2 1 2 0,0-2-2 16,0 6 0-16,0-7 0 0,0 7 2 0,3-3-1 16,2 2 1-16,-2 7 0 0,-2-1-3 15,-1 1 5-15,0-1-2 0,0 0 0 16,0-7 1-16,0 1-2 0,0-6 1 15,0-5-2-15,0 5 2 0,0-6-1 16,0 2 1-16,0-1 0 0,0-6 1 0,0 0 1 16,0 0 0-16,0 1-2 15,0 1-1-15,0-1 0 0,0 6-1 16,0-2 2-16,0 0-1 0,0 7 1 16,0-6-1-16,0 6-5 0,0 2-18 0,0-6-79 15,0-1-98-15</inkml:trace>
  <inkml:trace contextRef="#ctx0" brushRef="#br0" timeOffset="24593.1">26807 5006 79 0,'0'0'27'16,"0"0"-3"-16,0 0-7 0,0 0-9 15,0 0-5-15,0 0-1 0,0 0-4 16,0 0 0-16,0 0-2 0,3-47 0 16,-3 45-1-16,0 1 0 0,0 1-1 15,0-1 2-15,0 1 0 0,0 0 2 0,0 0 2 16,0 11 0-16,0 6 2 0,0 6-1 16,0-1 2-16,0 2-2 15,0-1 0-15,0 2-1 0,1 1 2 0,1 1-2 16,-1 2 1-16,-1 1 4 0,1 1-4 15,-1-1 4-15,0 3-2 0,0 1-2 16,0 1 0-16,0 1-1 0,0 3 1 16,0 3-1-16,-1 0 1 0,1 2-2 15,0-1 2-15,-1 0-1 0,1 0 0 16,-2 1 3-16,-2-2-2 0,3 1 2 0,-2-2-1 16,0-1-1-16,0-4 0 0,1-3-1 15,2-2 1-15,0-2-1 0,0-2 2 16,0 2-1-16,0 0 0 0,0 3 0 15,0 1 1-15,0 2-2 0,0 1 0 16,0 2 0-16,0-1 0 0,0-1-1 0,0-1 2 16,0-2-1-16,-1 1 3 15,-2-3-2-15,0 1 1 0,-1-1 3 16,-1-1-3-16,0-2 2 0,2-1-4 16,1 0 0-16,1 1-1 0,1-3 1 0,0 3 0 15,0-1 0-15,0-1-3 0,0 1 3 16,0 0 1-16,0 1 1 0,0-1 1 15,0 0-2-15,0 1 2 0,0-4-3 16,0 0 0-16,0-7 2 0,0 1-1 16,0 2 2-16,0 0 0 0,0 5-2 0,0 0 1 15,0-8 1-15,1 1-3 0,1-1 5 16,-1-5-3-16,1 6 1 0,-1 0 1 16,1-7 0-16,0 7-2 15,0-1 2-15,-1-5-3 0,1 6 1 0,-2 0 2 16,0 0-1-16,0 1 3 0,0-1-1 15,0 0-1-15,0-6-2 0,0 9 0 16,0-1-2-16,0 0 3 0,0 5-3 16,0-2 0-16,0 0 1 0,0-8-2 15,0 1 1-15,0 0 1 0,1-5-1 0,1 5 0 16,-1-5-1-16,0 1-1 0,-1 6 2 16,0-4 2-16,2 6-2 15,-2-2 1-15,0 2 0 0,0 4 2 16,0 0-1-16,0-7 2 0,0 1-2 0,1 1 0 15,2-1 1-15,0-1-4 0,0-1 4 16,0 1-5-16,-1-7 2 0,2 5 0 16,-1-4 2-16,-2 2-2 0,0 5 1 15,1-2 1-15,-1 2 0 0,1 1 0 16,-2 0-1-16,1 1-2 0,2 7 1 0,0 0 0 16,0-2-2-16,0 1 2 0,0 0 0 15,2-1 0-15,0 2 0 0,-1-2 0 16,-1 3 0-16,2 1 0 0,-3-1-1 15,0 4 4-15,1-2-5 0,-3-1 5 16,0-1-2-16,0-3 0 0,0 0 3 16,0-1-4-16,0-1 2 0,0 1-2 15,0 0 0-15,0 0-1 0,0 3 1 16,0 0 0-16,0 3 0 0,3 3 0 16,-2 2-1-16,3 2 2 0,-4 1-1 0,0-2 1 15,0 1 1-15,0-1-1 0,0-1 1 16,0-2-2-16,-1 2 1 0,1-3 2 15,0 1-2-15,0-1 2 0,0-3 1 16,1-2-4-16,2-1-1 0,2-1 1 16,-1-4-2-16,0 1 1 0,-1 0 1 0,0 2 1 15,0 2 0-15,-1 1-1 16,-2 4 1-16,0 1 2 0,0-1 1 0,-3 3 1 16,-2-1 2-16,1 0-5 15,1-2 1-15,0 0 0 0,2-3-2 0,1 1 6 16,0-3-2-16,0 0 2 0,0-2-6 15,0-1 1-15,0 0 2 0,0 1-1 16,0 2 4-16,0 3-4 0,0 2-2 16,0 6 1-16,0 0-1 0,0 6 0 15,0 3 2-15,-2 2 0 0,-1 2-1 0,2 1-4 16,1 0 2-16,0-4 2 0,-2-5-2 16,2-2 3-16,-1-8 0 0,-2-2 0 15,0-3 3-15,2 1-2 0,-2-2 2 16,0-2-2-16,2 2 0 0,-1 1-1 15,2 1 2-15,-1 1-2 0,1 1 0 16,-2 0 0-16,1 3-1 0,-1 2 0 16,1 0-1-16,-2 0-1 0,1-1 2 15,1-5 0-15,-1-1-1 0,0-2 1 16,0-2 2-16,1 1 1 0,0-7 0 0,1 0 2 16,-2-1-2-16,1-5 1 0,1 6-1 15,-2-6 2-15,1 1-3 0,-1 5 0 16,-1 0-1-16,-1 4-2 0,-2 0-2 15,2-1-5-15,-3 0-10 0,4-6-29 16,1 2-44-16,1-6-78 0</inkml:trace>
  <inkml:trace contextRef="#ctx0" brushRef="#br0" timeOffset="26876.6">26691 11311 26 0,'0'0'8'0,"0"0"-4"0,0 0-1 16,0 0-1-16,0 0-1 0,0 0-1 16,0 0-2-16,0 0-3 0,0 0-3 15,0 0-3-15,-3-25-4 0</inkml:trace>
  <inkml:trace contextRef="#ctx0" brushRef="#br0" timeOffset="27577.47">26795 16161 203 0,'0'0'61'0,"0"0"-12"0,0 0-9 15,0 0-10-15,0 0-13 0,0 0-5 16,0 0-10-16,0 0-8 0,0 0 1 16,0-10-1-16,0 11 0 0,0 14 5 15,2 9 2-15,-1 10-1 0,2 1-1 16,0 1 1-16,0-1-2 0,0-4 2 0,0-3 1 16,-2-2 0-16,0-6 5 0,1-1-6 15,-1-2 0-15,1-5-8 0,-2 6-27 16,0-1-32-16,0-6-93 0</inkml:trace>
  <inkml:trace contextRef="#ctx0" brushRef="#br0" timeOffset="28113.89">27968 16670 312 0,'0'0'15'16,"0"0"-8"-16,0 0-3 0,0 0 1 15,0 0 2-15,107-57 1 0,-59 43 0 16,7-4-8-16,1 2 2 0,0 0-10 15,-3 3-7-15,-3 4-8 0,-8 1-19 16,-7 4-19-16,-10 1-21 0,-11 1-13 0</inkml:trace>
  <inkml:trace contextRef="#ctx0" brushRef="#br0" timeOffset="28297.04">28273 16539 226 0,'0'0'51'0,"0"0"-9"15,0 0-17-15,0 0-13 0,0 0-8 16,0 0-5-16,0 0 5 0,0 0-4 16,0 0 2-16,-7 52-2 0,8-25 1 0,5 6-1 15,0 4 1-15,0 8-2 0,-1 9-1 16,-2 0-2-16,-1 9 0 0,1 0-8 16,0-2-12-16,1-5-32 15,3-4-43-15</inkml:trace>
  <inkml:trace contextRef="#ctx0" brushRef="#br0" timeOffset="28797.24">28560 16926 232 0,'0'0'1'0,"0"0"-2"0,0 0-2 15,0 0 1-15,0 0 2 0,0 0 1 16,0 0 0-16,0 0 1 0,0 0-1 16,11 83 0-16,-10-67 0 0,1-5 0 15,-2-1 1-15,0-4 0 0,0 0-1 16,0 0 3-16,0-6 1 0,0 0 5 0,0 0 6 16,0 0 2-16,3 0-5 0,4-1-3 15,7-11-5-15,3-8-2 0,0-2 7 16,-3 1 4-16,2 0 3 0,-3 5 4 15,-4 3-4-15,1 2-4 0,-4 6-5 16,0-5-7-16,0 3-1 0,-4 2-2 16,7 1-2-16,-5 2 0 0,5 2 0 15,7 0 0-15,-2 10 1 0,5 5 1 16,-4 4 0-16,0 1 1 0,-3-2 0 16,0-1 1-16,-4-5 0 0,0 0 0 0,-4-4 1 15,-1-5 0-15,0 2 3 0,-3-5-1 16,0 0 3-16,6 0 2 0,6 0 0 15,3-10-1-15,5-5-3 0,0-7-2 16,-2-3-1-16,-1-2-2 0,1 4 2 16,-3 0-1-16,-4 8 3 0,-4 7-3 0,-3 7 2 15,-1-2-3-15,1 1-1 0,5 2-1 16,3 0 1-16,1 13 0 16,4 3 1-16,2 4 2 0,2-1-3 15,5 1-2-15,3-6-12 0,3-6-44 0,3-8-155 16</inkml:trace>
  <inkml:trace contextRef="#ctx0" brushRef="#br0" timeOffset="30545.92">26736 11029 100 0,'0'0'17'15,"0"0"-4"-15,0 0-6 0,0 0-5 16,0 0 0-16,0 0-5 0,0 0 1 16,0 0-2-16,0 0-5 0,0-1 0 15,0 1 3-15,0 0 2 0,0 1 3 0,0 13-1 16,2 5 2-16,2 6-1 0,3 0 0 16,-1 5 1-16,-2-2 1 0,2 4 3 15,-2 3-2-15,-1 0 4 16,2 1-5-16,-1 0 0 0,-3 1 1 0,2-2-2 15,0 2 0-15,-2-4-2 0,2-2 5 16,-1-6-2-16,-1-5 1 0,2-3 1 16,-1-7 0-16,-2-5 1 0,1 1 3 15,-1-6 1-15,0 0 7 0,0 0 1 16,0 1 3-16,2 1-2 0,-2-1-4 0,0 1-6 16,1-1-10-16,1 4-10 0,-1 0-47 15</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8:42:54.649"/>
    </inkml:context>
    <inkml:brush xml:id="br0">
      <inkml:brushProperty name="width" value="0.05292" units="cm"/>
      <inkml:brushProperty name="height" value="0.05292" units="cm"/>
      <inkml:brushProperty name="color" value="#FF0000"/>
    </inkml:brush>
  </inkml:definitions>
  <inkml:trace contextRef="#ctx0" brushRef="#br0">7195 6682 0 0,'0'0'3'0,"0"0"0"16,0 0 1-16,0 0 3 0,0 0 1 15,0 0 2-15,0 0-1 16,0 0 1-16,0 0-1 0,0 1-4 16,0-1 0-16,0 0-2 0,0 0-1 0,0 0 0 15,0 0-1-15,0 0 0 0,0 0-1 16,0 0 0-16,0 0-2 0,0 0 2 16,-1 0 0-16,1 0 0 0,0 0 1 15,0-1-1-15,0 1 1 0,0 0 1 16,0 0-2-16,0 0 1 0,0 0-1 0,0 0 0 15,0 0 0-15,0 0 0 0,0 0 1 16,0 0-2-16,0-2 1 16,0 2 0-16,0 0-1 0,0 0 1 15,0 0 1-15,0 0-1 0,0 0 1 0,0 0 0 16,-2 0 0-16,2 0 2 0,0 0-2 16,0 0-1-16,0 0 1 0,0-1 0 15,0 1-2-15,0 0 1 0,0 0-1 16,0 0 0-16,0 0-2 0,0 0 1 15,0-2-2-15,0 2 2 0,0 0-3 0,0 0 2 16,0 0-2-16,0 0 1 0,0 0 2 16,0 0 1-16,0 0 2 0,0 0-1 15,0 0 0-15,0 0 0 0,0-2 0 16,0 2 1-16,0 0 1 0,0 0 1 16,0 0-1-16,0 0-1 0,0-1 1 15,0 1-2-15,0 0 1 0,0-2-1 16,2 2 0-16,-2-1 0 0,1 1 0 15,-1-1 0-15,0-1 1 0,0 1-1 16,3 1 0-16,-3-2 0 0,0 2 1 0,0-2-1 16,3 2 3-16,-3-1-3 0,0 1 0 15,0-2-2-15,0 2 1 0,0-1-1 16,3 1-2-16,-3-2-1 0,0 2 0 16,0-1-3-16,1 1 1 0,-1 0-1 15,0 0 1-15,0 0 0 0,2-2 1 16,-2 2-3-16,0 0 2 0,0 0 7 0</inkml:trace>
  <inkml:trace contextRef="#ctx0" brushRef="#br0" timeOffset="11639.8036">26992 8086 165 0,'0'0'22'0,"0"0"-2"15,0 0-2-15,0 0-3 0,0 0 0 16,0 0 1-16,0 0 1 0,0 0 1 16,0 0 0-16,-26 0-2 0,24 0-1 15,0 0-5-15,0 0-3 0,1 0-1 16,1-2-3-16,0-3 5 0,3-5 6 15,10-3 4-15,7-7 3 0,3 1-1 16,3-2-6-16,3-3-4 0,0-1-3 16,-2 0-5-16,-1-1-5 0,-1 0 2 0,-3 3-3 15,-2 5 5-15,-1 2 0 0,-6 5-2 16,-2 4 2-16,-2 2-1 0,-5 1 1 16,4 0 1-16,-4 3-1 0,-1-1-1 15,4-2 0-15,-1 3-1 0,-2-2-3 16,5-1-5-16,-5 2-14 0,1 1-20 0,0 0-20 15,-1 1-23-15,1 0-17 0</inkml:trace>
  <inkml:trace contextRef="#ctx0" brushRef="#br0" timeOffset="11974.1632">26950 8403 390 0,'0'0'39'15,"0"0"-16"-15,0 0-10 0,0 0-10 16,0 0-4-16,0 0 0 0,0 0 3 16,0 0 2-16,0 0 4 0,0 0 1 15,82-86 2-15,-48 57-1 0,0-3-2 16,1-2-1-16,-1 2-3 0,-3 3-1 15,0 2 1-15,-4 4-2 0,-1 4 0 16,-3-1-1-16,-4 5 0 0,-2 0 1 0,-6 5-1 16,0 3 0-16,-5 1-1 15,-3 3-1-15,4-2-4 0,-3 3-7 0,-1 0-15 16,2-1-17-16,-5 3-22 0,0 0-12 16,0 0-23-16,2 0-86 0</inkml:trace>
  <inkml:trace contextRef="#ctx0" brushRef="#br0" timeOffset="12273.8098">26900 8725 293 0,'0'0'17'0,"0"0"8"16,0 0 8-16,0 0 9 0,0 0-4 0,95-80-3 15,-55 45-6-15,7-8-12 16,3-5 0-16,2-6-6 0,2 0 0 16,1-1-3-16,-2 2-3 0,-6 7-3 15,-4 5 0-15,-7 8 0 0,-6 6-2 0,-4 4 1 16,-3 3 1-16,-3 5-1 0,-2 0 2 16,-6 6-3-16,1 1 0 0,-7 3 0 15,-4 2-2-15,3 2-2 0,-5 1-5 16,0-1-8-16,0 1-13 0,1 0-10 15,1 0-4-15,-2 0-18 0,0 12-21 0,0 6-54 16</inkml:trace>
  <inkml:trace contextRef="#ctx0" brushRef="#br0" timeOffset="12579.0888">27047 9060 330 0,'0'0'21'0,"0"0"-9"15,0 0-3-15,0 0 3 0,0 0 8 16,0 0 5-16,0 0 3 0,72-100-1 16,-42 65 2-16,4-4-6 0,5-5-4 15,4-5-5-15,5-1-4 0,0 0-9 16,2 0 4-16,-1 2-5 0,-4 3-5 15,-1 6 8-15,-8 5-7 0,-4 7 6 16,-5 4-1-16,-6 5 0 0,-6 6-2 16,-4 3-5-16,-4 3-1 0,-4 3-8 0,2 0-13 15,-5 3-14-15,0-2-17 0,5 2-15 16,-2 2-25-16,1 9-100 0</inkml:trace>
  <inkml:trace contextRef="#ctx0" brushRef="#br0" timeOffset="12892.3252">27051 9390 292 0,'0'0'10'15,"0"0"5"-15,0 0 13 0,0 0 7 16,0 0 4-16,0 0-1 0,96-75-3 15,-57 39-8-15,3-8-7 0,5-9-4 0,6-8-6 16,3-7 2-16,6-5-1 0,2 0-3 16,1 5-2-16,-3 5-1 0,-4 9-1 15,-8 9-2-15,-9 11-1 0,-9 6 0 16,-6 6-1-16,-8 4-2 0,-6 4-3 16,-5 2 1-16,0 5-5 0,-5 2 4 15,1 1-5-15,-3 4-7 0,0-1 0 16,0 1-13-16,0 1-8 0,0 13-15 15,-3 8-23-15,-7 8-13 0,-5 2-33 16</inkml:trace>
  <inkml:trace contextRef="#ctx0" brushRef="#br0" timeOffset="13161.1459">27229 9452 209 0,'0'0'29'0,"0"0"-9"0,0 0 6 15,0 0 10-15,0 0 11 16,0 0 0-16,0 0-5 0,93-102-6 16,-56 60-5-16,8-10-12 0,4-7 0 0,8-8-7 15,4-3 0-15,2-2-2 0,-1 5-4 16,-4 7 0-16,-7 13-4 0,-11 10 0 16,-6 9 0-16,-7 8-1 0,-5 5 0 15,-9 5 0-15,-5 5 0 0,-4 3-2 16,-4 2 1-16,0-2-2 0,0 2-2 0,2 0-4 15,-1 0-3-15,1 0-7 16,-2 0-20-16,0 0-45 0,0 15-88 0,-11 4-67 16</inkml:trace>
  <inkml:trace contextRef="#ctx0" brushRef="#br0" timeOffset="16139.9136">26891 16459 169 0,'0'0'-2'0,"0"0"-4"0,0 0 2 16,0 0 1-16,0 0 4 0,0 0 2 0,0 0 1 15,0 0 1-15,0 0-2 0,0 0 3 16,29-10 0-16,-12 18-1 0,1 3 1 16,2 4 2-16,3 1-2 0,-1 3 3 15,5 0 0-15,0 0 0 0,4-1-1 16,1 0 2-16,1-1-3 0,2-1-1 0,1 2 2 15,1-4-2-15,-1 1 0 0,1-1-3 16,-1 0-3-16,-1-2 3 16,0 0-1-16,0-1 2 0,1-1 1 15,1 1 1-15,-1 3-2 0,-1-2-1 0,2 0-2 16,-2 0 2-16,-2-1-1 0,0-4-1 16,-2 1 3-16,-2-3-2 0,-10-4 0 15,1 1 1-15,-7-2-2 0,0 0 0 16,-2 0 2-16,-5 0-1 0,1 1-2 15,-2-1 0-15,-1 0 1 0,0 0 0 0,2 2-1 16,-6-2 1-16,0 0 0 0,0 0 1 16,2 0 1-16,-1 0-1 0,1 0 4 15,0 0 2-15,0 0 10 16,-1 0 10-16,0 0 4 0,1 0 4 0,-1 0-4 16,-1 0-11-16,0 0-10 0,0-2-7 15,-5-5-6-15,-10-5 1 0,-2-5 2 16,0 0-3-16,-2 2 2 0,0-2 0 15,0 1-2-15,0 0 2 0,-1 3 0 16,0 0 0-16,7 6 2 0,-1 1-1 0,5 1-1 16,4 4 2-16,1-1-1 0,4 2-2 15,-2 0 0-15,2 0-2 0,-1-3 0 16,0 3-3-16,-1-1-3 0,2 1 0 16,0-1 1-16,0-1 5 0,7-1 5 15,2 1-2-15,8-1 0 0,1 0-1 0,-5 3 0 16,7-2 2-16,0 2 0 0,-1 0-1 15,-1 0 0-15,-1 2-2 16,-5 1 0-16,-1-3 0 0,2 1-3 16,-7-1 2-16,4 2 0 0,-4-2 2 0,-2 0 0 15,2 2 1-15,-6-2-1 0,0 0 1 16,0 0 0-16,1 3 0 0,1-3 0 16,-1 0-2-16,1 0 5 0,-1 0 0 15,1 7 4-15,-1 10-1 0,-1 9-3 16,-1 13 1-16,-8 4-4 0,-5 7-15 0,-3 3-32 15,-1 1-63-15,0-2-115 0</inkml:trace>
  <inkml:trace contextRef="#ctx0" brushRef="#br0" timeOffset="18158.4942">27294 8040 221 0,'0'0'59'0,"0"0"-15"15,0 0-13-15,0 0-12 0,0 0-6 16,0 0 0-16,0 0 0 0,0 0-1 16,0 0 0-16,0-108-4 0,0 58-3 0,2-12 3 15,6-11-4-15,2-13 4 0,2-13 1 16,5-13-6-16,2-14-2 0,6-15 0 16,2-17 2-16,8-14-3 0,5-13 2 15,7-6-1-15,6-7 1 0,5 4-1 16,1 4 1-16,0 8-2 0,-3 12 3 15,-3 11-3-15,-1 9 2 0,-4 13 0 0,0 11-1 16,-5 12 3-16,-1 16 5 16,-6 11-5-16,-3 11 0 0,-4 11 1 15,-1 5-2-15,-2 10 5 0,-4 6-1 0,-1 6-1 16,-2 8-2-16,-3 3-3 0,0 6 2 16,-6 6-3-16,0 4 0 0,-4 3 0 15,2 0 0-15,-2 2 0 0,-3 4-2 16,6-2 1-16,-2 3 0 0,3-2 1 15,8 0-1-15,-6 3 1 0,9-2-1 0,-1 2 1 16,3 0 0-16,6 0 0 0,1 0 1 16,4-2 0-16,3-1-1 0,6 1 1 15,5-4-1-15,7-2 0 0,5-1 1 16,2 0-1-16,-2 0 2 0,0 0-2 16,-9 2 0-16,-5 0 0 0,-10 4 0 15,-13 0 0-15,-10 1-2 0,-7 2 1 16,-6 0 1-16,0-1 1 0,0 1 1 15,3 0-4-15,-2-2-2 0,-1 2-4 16,0-4 0-16,-1-5-3 0,-9-2 0 0,-2-4-5 16,-4 0-9-16,0-1-5 0,-2-1-4 15,-4-1-4-15,-3-4 1 0,-4-1 2 16,-6-1 1-16,-2-1 10 0,-1 4 8 16,2 2 7-16,3 2 9 0,4 3 6 15,3 3 1-15,10 6 3 0,-1 0 1 0,8 3-3 16,3 1-3-16,-4 1-3 15,6 0-3-15,-4 6 1 0,3 1 1 16,3 6-2-16,2 8 5 0,6 0-1 16,9 6 0-16,6-2 4 0,5-1-5 0,6-3-1 15,3-1 0-15,4-2-2 0,3 0 5 16,0-2 0-16,-2-1 1 0,-2-2 1 16,-7 2-7-16,-7-3 2 0,-7-2 0 15,-7 1-1-15,-4-4 2 0,-6 3-1 16,0 4 3-16,-7 2-2 0,-9 4 1 0,-7 1-3 15,-5 0-5-15,-5-1-8 16,0 2-11-16,-1-1-15 0,3-1-25 16,3-3-55-16</inkml:trace>
  <inkml:trace contextRef="#ctx0" brushRef="#br0" timeOffset="18557.0911">29750 3313 107 0,'0'0'42'15,"11"-97"-4"-15,-11 52-3 0,0 2 8 16,-7 4-19-16,-3 5 1 0,0 7-6 15,4 9-4-15,2 7 1 0,2 8-5 16,2 3-7-16,-1 0-4 0,-1 0-5 0,-2 12 1 16,-1 10 1-16,1 11 2 0,0 8 7 15,3 6-3-15,1 6 3 0,0 6-1 16,0 6-5-16,1 8 2 16,6 6 0-16,2 7 2 0,0-1-2 0,2 4 4 15,-1-2-1-15,-1-2-1 0,1-2-1 0,-4-3-4 16,-3 0 1-16,-3-8 0 15,0-4-1-15,-3-7 3 0,-9-8-3 16,-2-6-1-16,-5-5 3 0,-1-8-7 16,-5-3-8-16,2-7-18 0,-1-6-27 0,0-7-31 15,0-8-101-15</inkml:trace>
  <inkml:trace contextRef="#ctx0" brushRef="#br0" timeOffset="19472.0383">29316 4029 349 0,'0'0'4'0,"0"0"1"0,0 0 0 16,0 0 0-16,110-77 0 0,-67 62-3 16,2 2-3-16,6-2 1 0,2-1-1 15,-2 3-2-15,-2-3 3 0,-4 2-4 16,-3 1 4-16,-8-1 0 0,-3 3 0 15,-2-3 1-15,-5 1-2 0,-2-2 3 0,-2 0 0 16,-3-3-2-16,-4 1 2 0,-5 3-1 16,-1 1 2-16,-3 2 7 0,-1 0 7 15,0 1 4-15,-2 5 3 16,1 0-4-16,-2 5-9 0,0-1-7 0,0 1-6 16,0-1-3-16,1 1 0 0,-1 0 1 15,0 0 3-15,0 12 0 0,0 8 1 16,0 4-2-16,2 1 2 0,-1-3 0 15,2 2 0-15,0-1 0 0,0-2 2 16,2 1 2-16,1-2-3 0,-1-5 4 16,-1-2-3-16,1-4-2 0,-2-4 2 0,2 3 0 15,-2-6 0-15,1 1 4 0,-1 0 3 16,3-3 5-16,4 0 2 0,6-7-4 16,2-5-4-16,0-5-5 0,-2-3 0 15,0-2-4-15,-1-1 2 0,0-1 1 0,-1 1-1 16,0 0-1-16,-2 0 1 0,-1 0 0 15,-4 8 1-15,-1 2-2 16,-1 4 0-16,-4 4 1 0,2 0-2 16,-3 5-1-16,0-1-1 0,0 1-2 0,1 0-3 15,-1 0 3-15,2 0-1 0,-1 0 3 16,5 9 2-16,0 3 1 0,2 5 0 16,-2-5-2-16,3-1 1 0,-3-4 2 15,-1 0-1-15,3-2 0 0,-1 0 2 16,3 0 1-16,2-5 3 0,8 0 0 0,0-5-1 15,11-9 1-15,-1-4-4 16,0-5 1-16,-1-4-1 0,-1-3-1 16,-4 1 0-16,-4-1 4 0,-4 4-3 15,-1 1 2-15,-7 8-4 0,-3 9 0 0,-2 3-3 16,-3 5-1-16,0-1-2 0,0 1-5 16,0-2-3-16,1 1-3 0,-1-1 4 15,0 2 2-15,0 0 7 0,-3 6 2 16,-3 7 1-16,-1 9 0 0,4-1-2 15,-1 2 1-15,4-1 0 0,0 1 0 0,3-1 0 16,1 0-1-16,3-2 1 16,1 2 1-16,2-4 2 0,1 0-1 0,1-2 2 15,2 0-3-15,1-1 1 16,1 0-1-16,-2-1 1 0,2-2 0 0,-3 0 0 16,1-1 6-16,-3-4-5 0,-3 1 3 15,-2-4-3-15,-3-1-1 0,3 0 3 16,-6-3 1-16,0 0 4 0,0 0 4 15,0 2-2-15,0 1-2 0,-7 2-4 16,-8 0-3-16,-8 5 2 0,-3-4-2 0,1 0-1 16,-1 0 0-16,2-3-4 0,5 0 0 15,3-3 1-15,5 0-10 0,0 0-11 16,3 0-19-16,5-7-21 0,3-9-5 16,3-2-17-16,10-10 8 0,4-2-12 15</inkml:trace>
  <inkml:trace contextRef="#ctx0" brushRef="#br0" timeOffset="19790.1607">30901 3191 220 0,'0'0'11'0,"0"0"-9"16,0 0-3-16,0 0-2 0,0 0 7 15,0 0-4-15,0 0 5 0,0 0 1 16,0 0-5-16,14 65 6 0,-14-47-6 15,0 2 1-15,0-8 1 0,0 0-3 0,0 0 1 16,0-6 0-16,0 1 0 16,0-7 3-16,0 0 3 0,0 0 13 15,0 1 14-15,0-1-1 0,3 0-3 0,9-3-13 16,2-10-11-16,4-4-3 0,-1-3 1 16,-3-3-6-16,1-1-1 0,-2-1 1 15,0 2-4-15,-5 8 6 0,-3 5 0 16,-2 6-2-16,-3 4-3 0,0-1-2 15,0 1-3-15,7 0-2 0,4 3-2 0,4 14-12 16,1 8-18-16,-3 10-31 0,-7 10-112 16</inkml:trace>
  <inkml:trace contextRef="#ctx0" brushRef="#br0" timeOffset="20459.2137">30256 4661 336 0,'0'0'15'0,"0"0"-1"16,90-53-3-16,-56 38-5 0,2 3-1 0,0 3-6 15,-2 3-1-15,-2 4 2 0,-4 2 2 16,-2 3-1-16,-5 10 0 0,-4 2 1 16,-7 6-3-16,-5 5 1 0,-5 2 0 15,-6 4 1-15,-10 2-2 0,-9 0 2 16,-2-2-1-16,-4-4 2 0,0-4 2 0,-1-3-2 15,4-7 2-15,8-5-1 0,9-4 4 16,0-5 3-16,7 0 2 16,-3 0-1-16,0 0-4 0,4-1-3 15,1-9-4-15,2-3-3 0,3 0 2 0,7-1-1 16,6 1 1-16,-6 5-1 0,6 4 1 16,0 2-3-16,3 2 1 0,2 2 0 15,-2 10 0-15,0 6 1 0,-3 6 1 16,0 6 0-16,-3 7 1 0,-2 6-2 15,-5 7 2-15,-4 9 0 0,-2 5 3 0,-9 8-1 16,-8 5 2-16,-6-2-3 16,-5-3-1-16,-3-8 0 0,-3-13 2 0,-1-8 1 15,-2-12 2-15,-1-8 0 0,1-7 1 16,4-11-1-16,1-5 3 0,4 0 3 16,6-15 0-16,2-4 1 0,5-9-3 15,6-5-4-15,3-2-2 0,4-3-2 16,2 2 0-16,5 1-2 0,6-1 1 15,5 6-3-15,3 3 3 0,0 6-2 16,1 2 0-16,3 9-1 0,0 2 0 0,6 8-1 16,2 0 1-16,2 8 0 0,1 9-2 15,0 4 0-15,-1 8-12 0,-4 4-11 16,-6 5-25-16,-1 5-20 16,-5-3-26-16,-5-1-60 0</inkml:trace>
  <inkml:trace contextRef="#ctx0" brushRef="#br0" timeOffset="21293.1354">30876 4499 198 0,'0'0'0'0,"0"0"-3"0,0 0 4 0,0 0 1 15,0 0 1-15,0 0 5 16,-27 79-1-16,20-47 1 0,1 1-5 16,1 2-2-16,2 0 2 0,2 0 0 15,1-1 4-15,0 0 0 0,0-3 0 0,3-1-2 16,3-5 0-16,2-3-1 0,-3-9 5 16,2 0 4-16,-1-8 6 0,-3-1 14 15,4-3 8-15,4-1 4 0,4-8-11 16,5-8-10-16,2-7-13 0,-3-3-6 15,-1-4 1-15,-3-2-3 0,-1-1 0 0,-5 1-1 16,-5 2-2-16,-2-1-3 0,-2 2-7 16,-5-1-8-16,-5 3-6 0,-5-1-4 15,-5 6 2-15,-3 2 9 0,-1 5 6 16,-2 5 5-16,0 8 3 0,1 2-1 16,4 0 7-16,5 2-6 0,3 5 6 15,4-1-6-15,4-3-1 0,1 0-2 16,4-3 0-16,0 4 0 0,0 5 2 15,12 2 4-15,5 0-3 0,8-5 2 16,4-4 1-16,6-2-3 0,-1-4 4 0,5-4-2 16,-1-4-3-16,-1-1 4 0,-3-4-4 15,-2 2 4-15,-7 0 0 0,-2 0 1 16,-3 1-2-16,-5 0 2 0,-4 5-1 16,-2-1 1-16,-4 4 5 0,-2 2 1 15,0 1 4-15,-3 3 3 0,0 0-2 0,0 0-3 16,1 0-7-16,1-2-3 15,-2 1-5-15,1 1 0 0,-1 0 2 16,1 0 3-16,2 13 1 0,-1 8 0 16,1 8 4-16,-2 3-4 0,1 1 5 0,-1 2-1 15,2 0-2-15,-2-4 2 0,1-3-3 16,-1-8-2-16,1-2 1 0,-1-7 0 16,2-3 4-16,0 3-2 0,-2-7 4 15,2 1-2-15,-3-5 7 0,6 0 5 16,7-4 0-16,3-5 2 0,7-6-10 0,-1-4-2 15,-3-1-3-15,-1 1 0 16,-1-2 0-16,-2-1-3 0,0 1 3 16,1 1-1-16,-8 6 1 0,4 1 6 15,-6 6-5-15,-4 2 3 0,3 0-1 0,-5 5-4 16,0-1-3-16,0 1-2 0,1 0 0 16,5 0 0-16,4 3 6 0,2 9 0 15,1 8 0-15,0 3 0 0,-3 2-3 16,0 3-2-16,2 1-1 0,-2-1-5 15,-1 1-7-15,0-3-14 0,-3-2-10 0,0-6-12 16,-1-6-13-16,-2-2-6 16,-2-5-4-16,0-2-23 0</inkml:trace>
  <inkml:trace contextRef="#ctx0" brushRef="#br0" timeOffset="21707.8731">31738 4484 212 0,'0'0'3'0,"0"0"4"0,0 0 6 15,0 0 6-15,0 0 5 0,0 0 1 16,0 0 2-16,0 0-1 0,0 0 2 16,0 0 7-16,58-5-4 0,-47 5-2 15,4-5-8-15,-1-2-7 0,2-5-6 0,-3-2-2 16,-3-1-3-16,-1-2 1 15,-2-1-1-15,-3-2-1 0,-1 5-1 16,-1-4 0-16,-2-1-1 0,0-2-2 16,-5-4-3-16,-3 3-6 0,2 9-1 0,-5 3-3 15,-4 7 2-15,-1 4 4 0,-8 4 1 16,-1 12 3-16,1 11 3 0,-1 4 1 16,-1 8-1-16,3 1 2 15,3 3-2-15,8-2 0 0,6-1 7 0,6-6-1 16,4-3 2-16,11-7 1 0,7-4 0 15,8-5 3-15,5-6 3 0,8-6-3 16,3-3-5-16,2-2 4 0,0-7-3 0,-3-1-2 16,-5-3 1-16,-5 0-7 15,-6 1-1-15,-5 0-10 0,-2 1-21 0,-9 4-17 16,-6 2-37-16,-2 3-32 0,-5 2-91 16</inkml:trace>
  <inkml:trace contextRef="#ctx0" brushRef="#br0" timeOffset="50498.4985">8495 8150 11 0,'0'0'18'0,"0"0"-3"15,0 0 0-15,0 0-4 0,0 0-2 0,0 0-1 16,0 0-1-16,0 0 0 0,0 0 0 16,0 0-1-16,-1-31 0 0,1 30 0 15,0-1-2-15,1 0 1 0,-1 1-1 16,5-4 1-16,-4 1 2 0,2-1 2 16,4-1 1-16,-1 3 0 0,3-3-2 15,4-2-1-15,1 3-1 0,2-5 0 16,3 3-1-16,0-1-1 0,4 1 0 15,4-3 0-15,4 0-2 0,2-2 1 16,2-2 0-16,5-2-1 0,2 2 1 16,0-3-2-16,3 2-1 0,-6 1 2 0,-4 4-2 15,-12 0 1-15,-5 5 2 0,-9-1-1 16,-6 5-1-16,3 0-1 0,-6 1 2 16,0-2 0-16,0 2-2 0,1 0-3 15,1 0-5-15,-1 0-3 0,1 0 0 0,-2 0-6 16,0 0-9-16,-2 11-43 15</inkml:trace>
  <inkml:trace contextRef="#ctx0" brushRef="#br0" timeOffset="51449.9794">8630 9349 84 0,'0'0'16'16,"0"0"1"-16,0 0-2 0,0 0-2 0,0 0 2 15,0 0-1-15,0 0 0 0,0 0-1 16,0 0-1-16,0 0-3 0,-45-35 0 16,45 35-1-16,-2-2 0 0,2 2-1 15,-1 0 0-15,-2-1-2 0,3 1 0 16,-4-1-2-16,4 1 3 0,-3-2 2 0,3 2 4 15,-1-2 4-15,-1 2 3 16,2-1-3-16,-1 1-4 0,1-5-5 16,3-2-4-16,11-3-3 0,6-4 3 15,8 2-3-15,4-3-2 0,2 0 3 0,5 0-4 16,0 0 5-16,2-2-2 0,-1 2 1 16,4 0 0-16,-4 0-1 0,-1 1 3 15,-6 3-2-15,-4-1 0 0,-11 4 0 16,-4 1 1-16,-2 2 1 0,-5 1 0 15,-1-2 3-15,-1 3-3 0,0 1 3 0,-5 2-1 16,0-1-2-16,0 1-1 16,0-2-2-16,0 0-2 0,-13 1 0 15,-6 1 1-15,-10 0-3 0,-4 10 2 16,-5 1 0-16,-2 4-2 0,-2 2 2 0,1-2 2 16,1 2 0-16,4-2 0 0,4-1 0 15,3-2 1-15,3-1-1 0,13-4 5 16,2-3-7-16,8-2 0 0,3-2 0 15,-2 0-4-15,2 0 2 0,0 0 5 16,0 3-4-16,2-3-1 0,15-3 5 0,7-5-4 16,11-6 3-16,6 0-2 0,3-2-7 15,3-1-16-15,3 0-17 16,-5 1-23-16,-2 1-32 0</inkml:trace>
  <inkml:trace contextRef="#ctx0" brushRef="#br0" timeOffset="52690.7581">26813 8283 100 0,'0'0'13'15,"0"0"-4"-15,0 0-6 0,0 0-2 16,0 0 2-16,0 0-2 0,0 0 1 0,0 0-1 16,0 0 1-16,-6-15-2 0,6 15 1 15,-1-1-1-15,1 1-1 0,0-2 1 16,-2 2 0-16,2-2 0 0,-1 2 1 16,1-1 0-16,-2 1-1 0,2 0 2 15,-1 0 1-15,1-2 0 0,-2 2 3 16,2 0 3-16,-1 0 2 0,1 0 4 0,-2-2 1 15,2 2 1-15,0 0-1 16,0 0 0-16,0-1-1 0,0 1-4 16,0 0-2-16,0 0-3 0,0-1-3 0,0 1 0 15,0 0-2-15,0 0-1 0,0 0 0 16,0-2-1-16,0 2 1 0,0 0 0 16,0-1-1-16,0 1 1 0,0 0 0 15,0-2 0-15,0 2 0 0,0 0-4 16,0 0-3-16,0 0 1 0,0 0 0 0,0 0 1 15,0 0 4-15,-4 0 1 0,-2 0 0 16,2 0 0-16,-6 5 1 16,5-4-2-16,1 0-1 0,1 1-6 15,3-2-15-15,-1 0-17 0,1 0-27 0</inkml:trace>
  <inkml:trace contextRef="#ctx0" brushRef="#br0" timeOffset="58210.8422">26765 8304 122 0,'0'-1'19'16,"1"-1"1"-16,-1 1-1 0,2-1 1 0,-2 1-1 15,1-1 0-15,-1 1 2 0,2-1-1 16,-2 0-1-16,1 1-1 0,-1 0 0 16,2-1-3-16,-2 1 1 15,0-1-2-15,1-4-2 0,1 0 0 0,-2 0-2 16,2-5 1-16,0 7 3 0,-2-3-1 16,1-3-1-16,-1 5-3 0,0-1-2 15,2 2-2-15,-2-2 0 0,0 1 1 16,0-1-3-16,1 1 2 0,-1 5-1 15,0-6-1-15,0 1 0 0,0-2 0 0,0 1 0 16,0 6 0-16,0-1-1 0,0 1 0 16,0-2 0-16,0 1-1 0,0-1-1 15,0 1 1-15,0-1-1 16,0 0 1-16,0 1-1 0,0-1 0 0,0 1-1 16,0 0 0-16,0-1 0 0,0 1-1 0,0-1 0 15,0 2-2-15,0-1 1 16,0 1 1-16,0-2 0 0,0 2 2 15,0 0 0-15,0 0 0 0,0 0 0 16,0 0-1-16,0 0 2 0,0 0-1 0,0 0 0 16,0 0 2-16,0 0-1 0,0 0 1 15,0 0 2-15,0 0-2 0,0 0 2 16,0 0-2-16,0 0 0 0,0 0-1 16,0 0 1-16,0-2-2 0,0 1 1 15,0-1-1-15,-1 1 0 0,-6-1-1 0,1 0-2 16,-4 0 2-16,-6 2-1 0,1 0 1 15,-5 2-1-15,3 5 0 0,-1 2 1 16,4 2 0-16,2-4-1 16,2 1 2-16,3-2-1 0,4-3 0 0,0 0 0 15,3-3 0-15,-3 0 0 0,3 0 1 16,-1 1 1-16,1 1 0 0,-1-2 0 16,1 1 3-16,0-1-3 0,9-7-1 15,7-7 2-15,10-5-1 0,2-1 2 16,-1 2-1-16,-1-1-1 0,-4 3 0 0,0 1-1 15,-2 1 2-15,-7 5-1 16,0 0 1-16,-6 5-1 0,-4 1-2 16,2 2 0-16,-5 1-3 0,0-2 1 15,0 2 1-15,0 0-3 0,0 0 2 0,0 0 1 16,-9 10 1-16,-7 5 1 0,-4 6 0 16,-4-1 0-16,1-1-1 0,0-2 1 15,6 0 0-15,3-6 0 0,2-2 1 16,5-3-1-16,2-3 0 0,1 0 0 15,4-3 1-15,-1 0 1 0,1 0 3 0,0 0-1 16,0 0 0-16,0 0 1 0,7-6-3 16,6-7-1-16,7-3 0 0,0 0-1 15,5 1 1-15,-1 0 0 0,-1 2-1 16,-2 1 1-16,-4 2-2 0,-5 5 1 16,-2 0 0-16,-7 3-2 0,1 1-1 15,-4 1-3-15,0-2 1 0,0 2-1 16,0 0 1-16,-4 11 4 0,-11 7 1 15,-5 8-1-15,-8 1 2 0,1 2-2 16,-2 0 1-16,3-2-1 0,2-4 1 0,3-5 0 16,5-5 0-16,6-6-1 0,7-4 1 15,3-3 2-15,-1 0-1 0,1 0 1 16,0 0 2-16,0 1-1 0,1-1 0 16,15-7-3-16,9-8 2 0,8-5-1 15,0 0-1-15,-1-1 1 0,-1 1-1 0,-4 2 1 16,1 3 1-16,-4 1-1 15,-3 4-1-15,-6 2 1 0,-6 4-3 16,-5 2 0-16,-4 2 1 0,0-1-2 16,0 1 2-16,0 0-2 0,-7 4 1 0,-9 10 2 15,-9 5 0-15,-3 2-1 0,-3 3 2 16,-1-2-2-16,2 1 1 0,1-3 0 16,3-3-2-16,3-2 2 0,8-7-1 15,7-3 1-15,4-2 1 0,4-3-1 16,-2 0 3-16,2 0-2 0,0 0 1 0,0 0 0 15,7-3 0-15,9-9 0 16,10-6-1-16,2-2 1 0,2-1-1 16,0 0 0-16,-1-1-1 0,0 4 1 15,-3 1 0-15,-4 5-1 0,-5 3 1 0,-6 3-2 16,-7 5 1-16,-4 1-1 0,0-2-1 16,0 2-1-16,0 0 0 0,0 0 2 15,-12 8 0-15,-9 10 1 0,-10 6 0 16,-3 5 0-16,-1-2-2 0,0 1 1 15,3-4 1-15,3-3-1 0,5-4 1 0,5-5 0 16,10-6 0-16,5-3 0 0,4-3 0 16,-1 0 0-16,1 0 0 0,0 0 1 15,0 0 0-15,10 0 2 0,10-11-1 16,9-4 0-16,3-4 0 0,2-4-1 16,0 1-1-16,-1 0 1 0,-3 1 0 15,-2 2 1-15,-4 3-2 0,-8 4 1 16,-1 2-1-16,-7 6 1 0,-5 3-1 15,2-1 0-15,-5 2-2 0,0 0 1 16,-13 3-1-16,-10 8 0 0,-8 5 2 0,-4 4-3 16,2 1 3-16,0 0 0 0,4-1 0 15,1-3 0-15,5-5 0 0,9-3 0 16,3-5 0-16,8 0-1 0,3-4 2 16,-2 0 0-16,2 0 2 0,0 0-1 15,0 0 0-15,10-9 0 0,6-8-1 16,10-6 0-16,3 0 0 0,0-1 0 15,0 1 0-15,-2 4 0 0,-1 1-2 16,-4 2 2-16,-5 5-1 0,-4 4 2 16,-3 2-2-16,-5 4-2 0,-1-1 1 0,-4 2-1 15,0-1-1-15,0 1 0 0,-6 3 1 16,-9 7 1-16,-10 7 1 0,-3 4 1 16,-5 2-1-16,0 0-1 0,1 0 2 15,0-3-2-15,5-4 1 0,3-2-1 16,7-5 1-16,8-5 1 0,7 0-1 0,2-4 2 15,-2 0 0-15,2 0 0 16,0 0 2-16,4-5 0 0,13-10-1 16,9-7-1-16,7-3-1 0,9-4 0 15,0 3 0-15,5 0-2 0,-2 5-4 0,0 4-10 16,-3 5-20-16,-13 4-40 0,-7 7-63 16,-8 1-90-16</inkml:trace>
  <inkml:trace contextRef="#ctx0" brushRef="#br0" timeOffset="59248.396">26792 9250 238 0,'0'0'31'15,"0"0"-2"-15,0 0-7 0,0 0 0 16,0 0-8-16,0 0 1 0,0 0-3 15,0 0 2-15,0 0-3 0,26-58 0 0,-26 56-5 16,2 2-2-16,-2-1-4 0,0 1 0 16,0-1-2-16,0 1 0 0,0 0 6 15,-10 1-4-15,-5 9 3 16,-5 1-3-16,3-2 0 0,-2 2 4 0,6-3-3 16,-1-2 3-16,6-1-2 0,4-4 0 0,-1 2 1 15,5-3-1-15,-1 0 1 16,1 0 3-16,-1 0 4 0,1 2 2 15,-2-2 2-15,2 0-3 0,6-5-3 16,9-7-8-16,8-5-4 0,3-1 3 0,2 0-4 16,0 1 5-16,-2 0 0 0,-3 4 0 15,-1-1 1-15,-6 7-1 0,-8 0 1 16,-3 7 0-16,-5 0-1 0,0-3-1 16,0 3 0-16,1 0-1 0,-1 0 0 15,0 0 1-15,-9 5-2 0,-9 5 3 16,-7 7 0-16,-2 0 0 0,-1 1 6 15,1-2-6-15,2 1 6 0,2-5-4 16,8-2 0-16,6-6 2 0,6 0-1 16,3-4 5-16,-2 0 1 0,2 0 1 0,-1 0 5 15,-1 1-2-15,2-1-3 0,0 0-5 16,6-9-9-16,10-6 3 0,3-4-5 16,2 3 6-16,1 1 0 0,-3 2 0 15,-5 4 1-15,-6 4-1 0,-4 3 1 16,-4 2 0-16,0-2 0 0,0 2-1 15,2 0-1-15,-2 0 0 0,0 0 0 16,-11 4 0-16,-9 7 1 0,-5 6-1 16,-4 1 6-16,2 2-3 0,-1-2 3 15,5-2-4-15,9-6-1 0,2-4-1 0,10-3-1 16,2-3 0-16,-2 0-1 0,2 0 2 16,4 0 1-16,18-5 0 0,14-9-6 15,13-8-6-15,5-1-21 0,1 2-23 16,-5 0-41-16,-5 1-136 0</inkml:trace>
  <inkml:trace contextRef="#ctx0" brushRef="#br0" timeOffset="61937.605">26811 8315 171 0,'0'0'28'15,"0"0"-2"-15,0 0-3 0,0 0 2 16,0 0 0-16,0 0-2 0,0 0 1 15,0 0-3-15,0 0 0 0,-26-38-2 0,23 35 0 16,0 0-1-16,-2-5-1 16,3 5-2-16,-1-1-3 0,2 1-4 15,-2-2 1-15,2 2-3 0,-1-2-1 0,1 3 2 16,1 2-1-16,-2-2-2 0,2 2 1 16,0-1-3-16,-1-1 0 0,1 0-2 15,-2 1 1-15,2 1-1 0,-1-2 0 16,1 2 0-16,0-1 0 0,-2 1 1 15,2-2 0-15,0 2-1 0,0-1 0 0,-1 1-1 16,1-2-1-16,0 2 0 0,0-1 0 16,0 1 0-16,0 0 2 0,0 0 0 15,0 0 1-15,0 0 0 16,0 0 1-16,3 0 1 0,3 0-1 0,4 0 0 16,0 0 2-16,-2 0-2 0,3 1-1 15,-1 1 1-15,-2-1-2 0,3 2 0 16,-3-1 0-16,4 1 1 0,-3 0-1 15,1 0 1-15,1 0 0 0,1-2 0 16,6 4 1-16,-1-3-2 0,0 1 1 0,0 0 0 16,1-1-1-16,-1 0 1 0,0 1 0 15,0 1 1-15,-2-1-2 0,-2-2 1 16,3 2-1-16,-6-2 0 0,3 2 0 16,3 1 0-16,-5-3 0 0,4 4 0 15,-4-4 1-15,0 2-1 0,3 0 0 0,-2 0 0 16,4 2 0-16,1-2 0 0,-7 0 1 15,7 0-1-15,-5-2 0 16,0 3 0-16,5-1 0 0,-7-1 0 16,9 3 0-16,-9-3 1 0,3 1-1 0,-1-2 1 15,-1 3-1-15,1-2 0 0,-1-1 0 16,7 4 0-16,-8-3 0 0,6 2 1 16,-6-1-1-16,0-1 0 0,1 1-1 15,-2 0 1-15,1-1 1 0,-5-1-1 16,6 1 0-16,-5-1 0 0,3 2 0 15,2-2 0-15,-2 3 0 0,0-3 0 0,2 2 0 16,4 0 1-16,-5-1-1 16,7 2 0-16,-7-1 0 0,2-3 0 15,2 3 0-15,-3-1 0 0,6 1 0 0,-7-2 0 16,1 2 0-16,0-1 0 0,-3-1 0 16,4 3 0-16,-2-3 0 0,0 1 0 15,1 1 1-15,4 0-1 0,-4-1-1 16,4 3 2-16,-5-3-2 0,2 1 1 15,-2-2 1-15,0 3-1 0,2-3 0 0,-4 3-1 16,3-4 2-16,-6 2-1 0,4 1 0 16,-5-1 0-16,5-1-1 0,1 2 1 15,-6-2 0-15,5 3 1 0,-5-3 0 16,5 1-1-16,1 1 0 0,-6-2-1 16,5 3 1-16,-3-3 0 0,4 3 0 15,0-1 0-15,-1 1 1 0,1 0-1 16,-1-1-1-16,-2 1 2 0,0-2-1 15,3 1 0-15,-7-1 0 0,4 0 0 16,-2 1 0-16,-2-1 0 0,5 3 0 0,-3-2 5 16,0 3-6-16,1 0 7 0,-3-3-7 15,2 3 1-15,-2-3 0 0,0 1-2 16,0-2 4-16,-1 1-2 0,1 1 0 16,-2-1 1-16,4 6-1 0,-4-5 0 15,1-1 0-15,1 2-1 0,-2-3 1 0,0 3 0 16,1 0 0-16,-1 0 0 0,-1-1-2 15,0 0 2-15,0 0 0 0,2 3 0 16,-2-1 0-16,0-1 0 16,0 6 0-16,0 1 0 0,-3-4 2 0,1 3-4 15,-2-3 4-15,1 1-2 0,-1 0-2 16,-1 0 2-16,1-1 0 0,-1 0 0 16,0-1 0-16,1 3 2 0,-2-2-2 15,1-1 0-15,0 0 0 0,-2 2 0 16,-1-3 0-16,2 1 0 0,1 1 0 15,-1-2 0-15,-3 1 0 0,1 4 0 16,2-3 0-16,-3 2 1 0,-2 1-1 16,3-5 0-16,-2 5 0 0,0-1 0 15,3-3 1-15,-3 3-1 0,-2-1 1 0,2-1-1 16,-2 1 0-16,1-2 0 0,-1 1 1 16,5-2-2-16,-7 4 1 0,1-3 0 15,0 1 0-15,-3 0 1 0,3 0-1 16,0-2-1-16,-1 2 2 0,-1-2-1 15,-5 3 0-15,1 0 1 0,-1-1-1 0,-1-1 0 16,2 1 1-16,-2 0-1 0,-1-1 0 16,3-1 0-16,1 1 0 0,4-2 0 15,0 0 0-15,-1 1 0 0,5-3 1 16,-6 3-1-16,8-3 0 0,-4 0 0 16,2 0 0-16,0 2 0 0,-6-1 2 15,7 0-2-15,-8 1 0 0,1-2 0 16,0 2 0-16,-4-1 0 0,0 1 0 15,7-2 0-15,-3 0 1 0,0 1-2 16,4-3 1-16,-4 3 0 0,6-1 0 0,0 0 0 16,0 0 1-16,-3 1-1 0,-3-2 1 15,5 1-1-15,-5 2 0 0,0-2 0 16,6 0-1-16,-6 1 2 0,0 0-1 16,-1-1 1-16,-4 0 0 0,1 1 0 15,-2-1 0-15,0 0 7 0,-2 2-7 0,-1 1 6 16,1-1-6-16,2-2 0 0,5 0 1 15,0-1 0-15,1 0 1 16,4-1-1-16,-5 3 0 0,6-3-2 16,-1 2 3-16,0-1-2 0,-1 1-1 0,1-1 1 15,1-1-1-15,-2 1 1 0,1 0-1 16,2 0 0-16,3-2 1 0,-3 1-1 16,5 1 0-16,-1-2 0 0,-5 2 0 15,7-1 0-15,-1-1 0 0,1 1 0 16,4-1 0-16,0 0 0 0,-4 2 0 15,-2-2 0-15,0 2 1 0,2-1 0 0,4-1-1 16,-2 0 0-16,2 0 0 16,-1 0 0-16,-1 0 0 0,1 1-1 15,0-1 1-15,-1 0-1 0,2 0 1 0,-1 0-1 16,1 0 1-16,-2 0-2 0,2 0 1 16,0 0-2-16,0 0 3 0,0 0 0 15,2 0 0-15,9 0 2 0,6-1-1 16,6-4 0-16,1 1-2 0,0-3 2 15,1 4-2-15,1-4 1 0,1 1 0 0,-2 1-7 16,4-2 7-16,0 1-5 16,1-1 5-16,2 0 0 0,2 0 0 0,1 1 0 15,0-1 0-15,-2 0 0 0,1 2 1 16,-2-2 0-16,-2-1-1 0,-1 2 0 16,-2-1 0-16,1 0 0 0,-1 1 2 15,-3-1-1-15,0 0-1 0,-1-1 0 16,-1 0-2-16,0 1 3 0,-1-1-2 15,-1 1 2-15,1-3-2 0,0 1 2 16,2 1-2-16,-1-1 1 0,4 0 0 0,0 0-1 16,0 2 1-16,2-3 0 0,-2 2 0 15,-3-2 0-15,2 0 0 0,-4 0 0 16,-1 1-1-16,-1 0 1 0,-1 0 0 16,-7 2 0-16,2-1 2 0,-3-1-2 15,-2 1 0-15,4-2 1 0,-1-1-1 16,-4 4 0-16,3-6 1 0,2 3-1 0,-4-1 2 15,1 0-2-15,1 1 0 16,-1-2 0-16,-2 7 1 0,3-7-1 16,-4 4 0-16,-2 1 1 0,2-2 1 0,-3 0-1 15,1 1-1-15,-2-1 1 0,1-1-1 16,-1 5 1-16,-2-4 0 0,0 3 0 16,0-6-1-16,0-1 0 0,0 3 0 15,0-1 0-15,-4 0 0 0,1 3 1 16,-1-2 0-16,-3-3-1 0,-1 2 1 15,0 0-1-15,-1 1-1 0,-1-1 2 16,-3-1-2-16,-2-3-4 0,0 1 5 16,2 1-6-16,-3 4 6 0,0-3 0 15,0 4 0-15,-2-2 0 0,-2 3 0 0,0 0 0 16,-3-1 0-16,-2 0 0 0,1 1 0 16,-4-1 0-16,1 1 0 0,1-2 0 15,-3 2 0-15,1-1 0 0,1 1 0 16,-1-1 1-16,-1-1-2 0,2 0 1 15,-2 0 0-15,-1 0 0 0,-1 0 0 0,1 1 0 16,0-1 0-16,-1 0 0 0,2 1 0 16,2-1 0-16,2 0 0 0,1 0 0 15,-1 1 0-15,2 2 1 0,1 1-1 16,-1 0 0-16,1-1 0 0,-1 1 0 16,3 1 0-16,-3-1 0 0,-2 1 1 0,1 1-1 15,0-1 0-15,0 1 0 16,1 0-1-16,-2 3 1 0,3-1 0 15,-2 1 0-15,1 0 0 0,0 0 0 16,2 0 0-16,4 0 0 0,2 1-1 0,4 2-5 16,2 2-12-16,1 1-24 15,5 3-43-15,-1 1-88 0,5 2-70 0</inkml:trace>
  <inkml:trace contextRef="#ctx0" brushRef="#br0" timeOffset="67635.5475">26905 8437 141 0,'0'0'25'0,"0"0"-4"0,0 0 0 16,0 0-1-16,0 0 0 0,0 0-2 15,0 0 0-15,0 0-3 0,0 0-2 16,0 0-6-16,4-45-3 0,-13 42-1 15,-5 2-2-15,-3 1 0 0,-2 0 1 0,-2 4-1 16,2 3 2-16,0 0 1 0,5-1 1 16,2 1 0-16,3-5 2 0,5-1-3 15,1 3 0-15,3-4-2 0,-3 0-2 16,3 0 2-16,0 0 2 0,0 1 3 16,4-1 1-16,12 0 0 0,12-5-2 15,7-2-3-15,-1-2-1 0,1-2-2 16,1 1 0-16,-3-1 1 0,-2 2 0 15,-6 0 0-15,-8 3 1 0,-7 3-1 16,-6 1-1-16,-4 2 1 0,0 0 0 0,0 0-3 16,0 0 1-16,-7 2-2 0,-11 7 3 15,-10 5 0-15,-7 1 0 0,-4 3-1 16,-2 1 1-16,2 1 1 0,3 0 0 16,0-3 2-16,6-3-1 0,5-3 7 15,8-1-6-15,7-5 5 0,7-3-7 0,3-2-2 16,-2 0 1-16,2 0 3 15,0 0 2-15,3 0-3 0,13 0 6 16,12-7-7-16,6-6 2 0,1 0-1 16,0 1-1-16,1 0 1 0,-3-1-2 0,-1 1 2 15,-3 4-2-15,-3-2-2 0,-9 4 2 16,-6 3 0-16,-6 2-1 0,-5 1 0 16,0 0-2-16,0 0-1 0,0 0 3 15,-14 4 0-15,-11 7 1 0,-7 5 1 16,-4 3-1-16,-1 2 6 0,-1 1-6 15,-1 1 6-15,1 0-6 0,4-3 1 16,5-3 3-16,7-5-2 0,6-5-1 16,7-2 0-16,4-3-2 0,2-1 1 15,3-1 0-15,0 0 3 0,16 0 2 0,8-1-2 16,11-6 2-16,3-3-3 0,2-3-2 16,2 0 1-16,-2-3-2 0,1 4-4 15,-1-4 5-15,-1 4-4 0,-4-1 4 16,-6 5 0-16,-7 2-1 0,-12 2 0 15,-4 4-3-15,-6 0-1 0,0 0 0 0,0 0 1 16,0 0 2-16,0 0 2 0,-10 10 1 16,-12 3 4-16,-11 7-1 0,-5 1 0 15,-1 2-2-15,-1 0-2 0,5-3 0 16,4-2 0-16,7-4 0 0,8-5 0 16,7-3-1-16,5-3 0 0,4-3 1 15,-1 0 0-15,1 0 2 0,1 1 3 16,16-1-1-16,9 0 1 0,13-3-1 15,3-9-3-15,6 0 0 0,-3-3 1 16,1-1-2-16,-4 3 2 0,-3-3-4 0,-6 3 5 16,-5 0-4-16,-6 4-5 0,-7-1 6 15,-6 5-7-15,-4 4 7 0,-5 1-2 16,0-2 0-16,0 2 0 0,1 0-1 16,-1 0 3-16,0 0-2 0,-13 7 7 15,-10 8-3-15,-9 4 2 0,-7 3-2 16,-4-1-4-16,1-2 2 0,2-1-1 0,6-2 1 15,6-5 0-15,10-2-1 16,9-5 0-16,6-1 1 0,3-3-1 16,-2 0 1-16,5 0 2 0,16 0-2 0,13-1 2 15,16-9 0-15,4-4-2 0,1-2 1 16,2-2 1-16,-3 2-1 0,-1-1 2 16,-6-2-4-16,-6 3 0 0,-3 1 0 15,-6 1-5-15,-4 1 6 0,-7 5-5 16,-9 1 4-16,-4 6-1 0,-6 1-3 0,0-2 1 15,0 2-1-15,0 0 2 16,-4 3 2-16,-11 12 6 0,-11 3-2 16,-7 3 1-16,-6 4-3 0,-9 2-1 15,-2 0 0-15,-1 0-1 0,2-1 1 0,5-5 1 16,10-3-1-16,11-5 0 0,8-6 0 16,11-4-2-16,4-3 1 0,-2 0 2 15,2 0 1-15,16 0 4 0,9 0-3 16,12-9 0-16,8-7 0 0,4 0-1 15,-1 0 0-15,1-3-1 0,-4 3 0 0,-3-1 0 16,-4 1-1-16,-4 2 2 0,-2-2-5 16,-4 4 6-16,-8 3-5 0,-4 2 2 15,-6 2 0-15,-6 4-3 16,1-1 2-16,-5 2-1 0,0 0 2 0,-16 2-1 16,-6 7 1-16,-11 7-2 0,-8 2 2 15,-2 3-1-15,-9 5 0 0,-4 2 0 16,-5-1 0-16,0 2 0 0,2-3 2 15,6-4-1-15,9-3 1 0,11-6-1 16,14-4 0-16,6-4-1 0,10-2-1 0,3-3 1 16,1 0 2-16,18 0 1 0,11-3 1 15,15-7 2-15,7-4-3 0,6-4-1 16,0-4 0-16,-3 2 0 0,-3 0-1 16,-3 1 2-16,-5 1-4 0,-4 3 4 15,-1 0-2-15,-7 0 0 0,-3 7 0 0,-12 0 0 16,-5 5-2-16,-8 2 0 15,-4 1 0-15,0 0 2 0,-2 0-2 16,-16 6-1-16,-13 6 2 0,-11 8-1 16,-7 4 1-16,-5 6 0 0,-7 5 1 0,-4 5-1 15,-5-1 1-15,1-1 0 0,4-3 2 16,7-8-1-16,10-5 1 0,11-6-1 16,14-5-1-16,11-6-1 0,7-2 0 15,5-3 0-15,0 0 2 0,14 0 4 16,14-5-1-16,19-7 0 0,8-8-1 0,7-3-1 15,4-4-1-15,-4-2-2 16,1 1-2-16,-7 1 1 0,-2 2 2 16,-2 2 0-16,-6 3 0 0,-1 0 0 15,-8 5 0-15,-5 3 2 0,-10 3-4 0,-10 6 2 16,-8 1-3-16,-4 2-1 0,-2 0 0 16,-14 5 0-16,-13 6 3 0,-14 10 0 15,-6 4 0-15,-6 6 1 0,-6 4-1 16,-4 3 1-16,-3 2-1 0,-2 0-1 15,3-5 4-15,5-3-2 0,8-6 1 0,12-5-1 16,15-7 1-16,12-7-2 0,9-4 1 16,6-3-1-16,0 2 1 0,11-2 1 15,15 0 1-15,14-2 1 16,14-12-2-16,6-5 0 0,5-5-1 0,1-2-1 16,-3 0-1-16,-1-1 1 0,-2-1-1 15,-4 1 0-15,-3 3 0 0,-5 3 1 16,-6 2 1-16,-6 6 0 0,-14 5-2 15,-9 4-2-15,-7 2-3 0,-6 2 1 16,-12 4 1-16,-14 12 2 0,-16 8 0 0,-10 6 0 16,-10 5 3-16,-6 6-1 0,-3 4 1 15,-3 0-1-15,-3-1 1 0,-2 0 5 16,3-2 0-16,8-7 3 0,8-6-3 16,17-6-3-16,15-8-1 0,13-8 1 15,10-4-4-15,5-3 2 0,2 0 2 0,18 0 1 16,18-8-1-16,18-7 1 0,15-8-4 15,7-3-5-15,3-5-1 16,0 1-7-16,-4-2 3 0,-2 0 4 16,-3-1 2-16,-4 1 3 0,-2 2 2 0,-10 1 0 15,-6 2 0-15,-12 6 0 0,-14 5 2 16,-9 7 0-16,-10 6-1 0,-5 3 1 16,-1 0-4-16,-16 3 0 0,-15 11 1 15,-13 5 0-15,-10 8 0 0,-7 4 2 16,-3 3-1-16,-2 1 1 0,0-1 1 15,1-3 1-15,7-5 4 0,8-5 0 16,8-6 1-16,17-5 5 0,12-5-12 0,9-2 6 16,5-3-4-16,0 0-5 15,18-4 6-15,14-8-6 0,17-5 6 0,7-6-3 16,3 1-1-16,2-5 0 0,-2 0-1 16,-2 1 1-16,-1-1-1 0,-2 1 1 15,-3 0 0-15,-7 4 0 0,-8 4 0 16,-11 4 1-16,-8 5-2 0,-7 2-3 15,-7 6 2-15,2 0-2 0,-5 1 0 0,-14 2 1 16,-12 12 1-16,-11 4 0 0,-9 4 2 16,-7 2 0-16,-3 2 0 0,0 0 0 15,2-1 1-15,6-3 2 16,8-6 3-16,14-5 2 0,11-5 0 0,10-3 0 16,5-3 0-16,-2 0-1 0,4 0-2 15,14-14-3-15,16-6 0 0,15-13-2 16,12 0 0-16,4-3-1 0,2-3-1 15,-3 1 2-15,-4 2-1 0,-5 0 1 16,-8 2 1-16,-6 3 0 0,-5 2 0 0,-7 3 0 16,-7 2 0-16,-10 7 1 0,-7 1-2 15,-3 3 0-15,-10 2-1 0,-12 1-1 16,-9 5-1-16,-10 5-1 0,-11 0 3 16,-9 11 0-16,-7 3 0 0,-4 2 0 15,-5 0 1-15,2 2 0 0,1-4 1 0,6-1 2 16,6-3 2-16,9-3 0 0,11-3 2 15,14-1 0-15,14-3 0 0,9 1-3 16,5-1-1-16,0 0-2 16,12-5 0-16,12-8 1 0,11-5 0 0,6 0 0 15,3 0-1-15,0-3 0 0,-3 2-2 16,-3 1 2-16,-6-2-1 0,-6 2-4 16,-5 2 5-16,-9 2-6 0,-4 7 6 15,-5 3 0-15,-3-2-3 0,-9 0 0 16,-11 0 0-16,-9 0-1 0,-6 6 2 15,-7 5 0-15,-7 5 0 0,-4 6 5 0,-4 0-3 16,-3 1 4-16,-1-2-3 16,3-1-2-16,6-6 0 0,7-1 3 15,17-2-3-15,11-4 2 0,11 0-1 0,6-1-1 16,-1 0 0-16,1 0 0 0,15-4 0 16,12-7 1-16,12-4-2 0,7-1-3 15,1 0 4-15,-4 0-5 0,-4 0 5 16,-6 2 0-16,-4 2 0 0,-10 5 3 15,-3-1 0-15,-6 4 1 0,-6 0-1 0,1 3 0 16,-5 1-2-16,0-4-2 0,-12-1 1 16,-7 0-3-16,-10 1 1 0,-4 4 1 15,-3 0 0-15,-4 2 1 16,0 3 0-16,0-1 1 0,1-1-1 0,3-1 0 16,12-2 1-16,3 0 0 0,7 0 1 0,8 0 0 15,1 0-1-15,5 0-1 16,0 0 0-16,2-7 0 0,12-4-1 15,8-3 1-15,5-1 0 0,4 0 1 16,-1 2-1-16,-2 1 0 0,-5 1 0 0,-9 3 2 16,-4 3-1-16,-6 4 1 0,-4 1-1 15,0-1-2-15,0 1-1 0,-2 0 1 16,-16 0 0-16,-8 0-1 0,-8 1 2 16,-3 7 0-16,0-1-2 0,2 3 2 15,3-3 0-15,3-1 0 0,5 0 0 16,7-2 0-16,0-3 0 0,6 0 2 0,5-1-2 15,2 3 1-15,4-3 1 16,-2 0-1-16,2 0-1 0,-1 0 2 16,-1 0-2-16,2-4-2 0,0-8 2 0,0-5 0 15,6-3-1-15,3 1 4 0,-2 5-2 16,-1 0-1-16,-2 7 2 0,-2 2-2 16,-1 0 0-16,-1 5 0 0,0-1-1 15,0-2 0-15,0-1 0 0,-7-3-1 16,1 1 1-16,1 5 0 0,-7-1 0 0,0 2 1 15,-2 0 0-15,-4 0 0 16,6 0 0-16,-2 0-1 0,0 0 2 16,1 0-1-16,0 0 0 0,1-1 0 15,1-1-1-15,1-1 2 0,0 0 0 0,5 1 0 16,2 1 2-16,3 1-2 0,-1-1-2 16,1 1 2-16,-2 0-1 0,1-2-1 15,-1 2 2-15,1-1-1 0,-2 1 0 16,2-2 0-16,0 2 0 0,-1-2 0 15,1 2-1-15,1-1-1 0,-2 1 1 0,2 0 0 16,-1 0-1-16,1 0 0 0,-2 0-1 16,2 0 0-16,-1 0 1 0,-1 1 1 15,1 13 1-15,1 4-3 0,-2 7 2 16,2-1 0-16,0 1 0 0,-1-2 0 16,1 4 1-16,-2-2-1 0,1 1 1 15,-1-2 0-15,1 2 2 0,-2 1 4 16,2 0-5-16,-3-2 3 0,1 1-4 15,-2-2-1-15,1-1 1 0,1-2-1 16,0-6 1-16,0 2-1 0,2-7 1 0,-1 2-1 16,1 0 1-16,1-5 0 0,0-1 1 15,0-6 0-15,0 0 1 0,0 0 2 16,0 2 1-16,0-2 1 0,1 0-2 16,9-10-2-16,6-8-1 0,5-9 1 15,-1-2-2-15,-1-3 2 0,-2-2-2 0,0-2-5 16,-4 0 3-16,-1-1-4 0,-2 3 2 15,-3 0 3-15,-1 4-1 0,-1 9 2 16,-4 2 0-16,0 7-2 0,-1 6 2 16,0 0-2-16,0 6 0 0,0-1-3 15,0 1-1-15,0 0 1 0,0 0 2 16,0 1-1-16,-1 13 5 0,-3 7-3 16,-4 6 2-16,2 1-1 0,-2 0 1 15,1 3 5-15,-2-1-3 0,0 2 2 16,-1-3-4-16,0 0-1 0,0-5 0 0,1-6 0 15,2-1 1-15,3-8 0 0,2-4 0 16,1 1 0-16,1-6 2 16,-2 0 3-16,2 0 5 0,0 0 0 15,0 0-1-15,2-6-2 0,6-12-6 0,7-5 2 16,-2-6-3-16,1-4-5 0,-2-3 4 16,0 0-3-16,-3-1 4 0,-1 3 0 15,-2-1-1-15,0 3 2 0,-4 2-2 16,1 7 2-16,-3 1-1 0,3 10 0 15,-3 5 0-15,0 1 0 0,0 6-2 0,0-2-1 16,0 2-4-16,0-1 1 0,0 1 1 16,0 0 0-16,0 11 4 0,-7 9 0 15,1 8 0-15,0 1 0 16,-1 3 0-16,0 0 0 0,0 2 0 0,-1 2 6 16,0-1-3-16,-4 3 3 0,2-4-3 15,0-2-4-15,-2-3 3 0,2-5-2 16,4-8 1-16,3-5 0 0,2-6-1 15,1-5 2-15,-2 0 2 0,2 0 6 16,0 2 4-16,-1-2-1 0,1 0-3 0,0-11-5 16,1-8-4-16,7-9 2 0,1-3-3 15,3-4-3-15,-1-1 3 0,-1 0-3 16,0-1 4-16,-2 1 0 0,0 2 0 16,-2-2 0-16,-2 5 0 0,-1 3 0 15,1 9-2-15,-3 8 4 0,1 6-4 0,-2 5 0 16,0-2-2-16,0 2-4 0,0 0 2 15,1 0 1-15,-1 0 0 16,0 12 4-16,-3 6 1 0,-2 9-3 16,1-2 3-16,-1 1-1 0,1 0 1 0,-1 0-2 15,1-2 1-15,1 2 1 0,0-2 0 16,-1 2 5-16,1 0-3 0,-1 0 2 16,1 2-2-16,-3-1-4 0,0-1 2 15,0 0-1-15,-1-2 1 0,2 2-1 16,-1-1 1-16,1-2-1 0,1 1 1 0,1-8 0 15,0 3 0-15,2-1 0 16,1 2-1-16,0-2 1 0,0-2 0 16,0-3 0-16,0 0 0 0,0 4 0 15,0-5-2-15,0 5 2 0,1-7 0 0,2 3 0 16,-2-1 0-16,2 0-1 0,-1 0 1 16,-1-1 0-16,2 1 0 0,-1 0 0 15,1 3 1-15,0-4-1 0,1 4 2 16,0-6-2-16,0-1 0 0,1 0 0 15,-4-3 0-15,4 5 0 0,-4-5 0 0,1-1 0 16,0 4 1-16,0-3 5 0,-1 0-5 16,2 5 4-16,-1-5-5 0,-1-1 0 15,1 1 3-15,-2 0-4 16,1-1 3-16,2 0-2 0,-2 1-2 0,-1-5 2 16,0 0 0-16,0 0 0 0,0 2 1 15,2-1-1-15,-2 1 0 0,0-1 0 16,1 1-1-16,-1-1 1 0,2 5-1 15,-1-1 1-15,-1 1 0 0,1-1 0 16,-1-5 1-16,0 0-1 0,0 0 0 0,2 6 0 16,-1-2 0-16,-1 2 0 0,2-1 1 15,-2-5-2-15,0 0 2 0,0 0-1 16,0 2 0-16,1-1 1 0,-1 1 0 16,0-1-1-16,2 0 0 0,-2 1 0 15,0-2-1-15,1 2 0 0,-1-2 1 0,0 1 0 16,2 0 1-16,-2-1-1 15,0 1 1-15,1-1 0 0,-1 3 0 16,0-3 0-16,2 1 0 0,-2-1 1 16,0 1-1-16,0-1 1 0,1 0-1 0,-1 2 0 15,2-2-1-15,6 0 1 0,5 0 0 16,6 0 1-16,3 0-2 0,2-4 0 16,1 0 0-16,1 2 1 0,4-3-1 15,3 1 0-15,5-3 2 0,3 3-2 16,0-3 1-16,-1 0-1 0,-4 1-2 15,-1-1 3-15,-7 2-2 0,-2-1 1 16,-8 3 1-16,-2-2-1 0,-5 3 0 16,-2-2-6-16,1 1 6 0,1-2-6 15,3-1 6-15,-4 2 0 0,6-1 0 0,-5 2 1 16,1 1-1-16,-1-2 0 0,-6 3-1 16,1 1 1-16,-2-2-2 0,1 1 1 15,0-1 1-15,1 2 0 0,-2-2 0 16,0 1 0-16,4-2 0 0,2 1 0 15,-2-2 0-15,4-1-1 0,2-2 1 0,2-1 1 16,3 0-2-16,1-2 1 0,2 1-2 16,3-3 0-16,4-1 0 0,1 2 1 15,3-2-1-15,2 1 2 0,-3 0-1 16,0 0 1-16,-3 0 0 0,-5 3-1 16,-1 0 1-16,-3-1-1 0,-7 5 0 15,-1-2 0-15,-2 2-1 0,-1 1 1 16,1 0 0-16,-6 2 0 0,5-3 1 15,-5 4 1-15,-1-2-1 0,2 2 1 16,-5 1-1-16,0-2 0 0,0 2 0 0,1 0 0 16,0-1 0-16,1 1 1 0,-1-2-1 15,1 0 0-15,-1 1 0 0,2-4-1 16,1 1 0-16,1-4 1 0,-1 1-1 16,0-1 0-16,1 0 1 0,-4 4 0 15,2 1-2-15,-1-2 2 0,1 2 0 0,-1 0 0 16,1 0 0-16,-3 3 0 0,0-1 0 15,0 1-1-15,1 0 1 16,-1-2-1-16,0 1 1 0,2-1-1 16,-2 0 1-16,0-3 1 0,-3-3-1 0,-2-1 0 15,-4-4-1-15,-1 5 0 0,-6 0 0 16,-3-1-1-16,-6 3 0 0,-2 1-1 16,-5 1 1-16,-6 2 1 0,-3 1 0 15,-4-1 0-15,-3 0 0 0,2 1 1 16,0-2 0-16,3 0 0 0,4 0 0 0,7-3 0 15,9 2 0-15,3-1-1 16,10 2 1-16,6 1-1 0,-1 1-1 16,5 1-4-16,-1-2-5 0,1-2-2 15,10-4-1-15,10-4 2 0,8-1 0 0,1 1 0 16,5 4-3-16,1-4 4 0,0 4 1 16,1-2 4-16,-3 2 2 0,-1 0 0 15,-9 1 3-15,-5 3-1 0,-7 1-4 16,-7 1 0-16,2 2-3 0,-6 0 1 15,-10 0 5-15,-10 5-1 0,-10 6 3 0,-7 0 1 16,-2 4-1-16,-2 1 1 0,-2 3 0 16,1 1-1-16,-1-1 1 0,3-3 0 15,3 1 1-15,6-4 1 0,9-6 0 16,10-2-1-16,7-2 0 0,5-3-1 16,-2 0 1-16,2 0 1 0,10-1 1 15,9-9-1-15,10-2-1 0,4-2 0 16,3 1-1-16,-2-1-2 0,-3 2 0 15,-2 0-2-15,-4 0 2 0,-2 1 2 16,-6 4 0-16,-8 3-1 0,-4 3 0 0,-5 1-4 16,0 0 0-16,0 0 2 0,-8 0 1 15,-9 9 2-15,-5 5 0 0,-5 1-2 16,-4 5 4-16,-2 0-2 0,-4 7 1 16,-2 5 0-16,-2-1 1 0,2 1 2 15,2-5 0-15,10-5 1 0,9-9 1 0,7-6-1 16,7-4 2-16,4-3 2 0,0 0-2 15,13-10 1-15,12-9-2 16,11-10-3-16,7-5-2 0,5-2 0 0,-3-3 1 16,-2 1-2-16,-7-1-2 0,-2 5 1 15,-7-1 0-15,-1 3 1 0,-6 1-2 16,-4 1-2-16,-7 9 3 0,-6 1-4 16,-3 4 1-16,-15 2 0 0,-9-1-3 15,-10 6 2-15,-6 6 2 0,-8 3-1 16,-5 0 2-16,-9 7-13 0,-3 7-35 0,-3-2-142 15</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8:44:29.966"/>
    </inkml:context>
    <inkml:brush xml:id="br0">
      <inkml:brushProperty name="width" value="0.05292" units="cm"/>
      <inkml:brushProperty name="height" value="0.05292" units="cm"/>
      <inkml:brushProperty name="color" value="#FF0000"/>
    </inkml:brush>
  </inkml:definitions>
  <inkml:trace contextRef="#ctx0" brushRef="#br0">24388 2719 80 0,'0'0'7'0,"0"0"-5"15,0 0-9-15,0 0-15 0,0 0-31 16</inkml:trace>
  <inkml:trace contextRef="#ctx0" brushRef="#br0" timeOffset="1317.716">24565 2424 80 0,'0'0'21'0,"0"0"-3"0,0 0-1 16,0 0-1-16,0 0 3 0,0 0 0 16,0 0 3-16,0 0-1 0,0 0 0 15,5-33-1-15,-5 33 1 0,0-7-2 16,0 1 0-16,0 0 0 0,0-3 1 15,-2 5-3-15,1-1 1 0,1 0-3 16,0 5-3-16,-2-1-1 0,2 1-5 0,0-2-4 16,-1 1 0-16,1 0-5 15,-2-1-1-15,2 1-3 0,-2 1-1 0,2-2 4 16,-2 2-1-16,2 2 3 0,-1 11 1 16,1 10 1-16,0 4-1 0,0 3 0 15,0 2 2-15,0 0 8 0,0 6-2 16,0 2 2-16,0 2-4 0,0 2-5 15,0 1 0-15,0 1 0 0,0 2 1 0,0 1-2 16,0 0 4-16,1 0 0 0,3-1-2 16,1 1 1-16,-1 0-2 15,1 1 4-15,-1 0-1 0,0 0 1 0,1 0-1 16,3-1-3-16,-2-1 2 0,0 0-4 16,0 0 2-16,0-1-2 0,-2 0 3 15,-1-4-1-15,-1-1 1 0,0-3 1 16,-1-1-1-16,2-1 4 0,0-4-3 15,0-1 4-15,2-2-4 0,-4 0-1 16,2-3 2-16,1 3-1 0,-1-1 2 16,0 1-1-16,1 1 0 0,-1 1 1 0,-1 2-1 15,1 0-1-15,-2 1 0 0,0 1-1 16,1 0 0-16,-1-1-1 0,1-2 0 16,-1-3 0-16,1-1 0 0,0-3 0 15,0 0 0-15,-1-1 0 0,-1-2 0 16,0 1 5-16,2 0-4 0,-2-8 3 0,0 4-3 15,1-2-2-15,-1-4 2 16,0 6-1-16,0-8 1 0,0-6 2 16,0 6-3-16,0-6 0 0,0 0 0 0,0 7-2 15,0-8 4-15,0 8-2 0,0-1 0 16,0 1 0-16,-1 6 0 0,-1-6-2 16,2 6 4-16,-1-8-2 0,1 0 0 15,-2 2 0-15,2-8 1 0,-2 6-2 16,2-4 1-16,-2-4 1 0,2 4-1 0,-1-3 1 15,1 2-1-15,0-1 0 16,-2 5 0-16,2-4 0 0,-1-2 1 16,-1 6-2-16,1-5 1 0,0-1 0 15,1 1 1-15,0-5 2 0,-2 0-1 0,2 0 1 16,0 2 1-16,-1 0-1 0,-4 1 0 16,1 1-1-16,-6-2 1 0,1 1-2 15,-3-3 1-15,-5 0 1 0,1-4-2 16,-5-4 0-16,2-3 0 0,0-1 0 15,0-3-1-15,0 3 2 0,-1-4-2 0,-1 1 1 16,1 0 0-16,2 0 0 0,1-1 0 16,1 1 0-16,0 2 0 0,1-2 0 15,5 5 0-15,0 1 1 0,3 3 2 16,4 3-1-16,0 1-1 0,3 2 0 16,-2-3-1-16,2 3-2 0,-1-1-1 15,-1 1 0-15,2-1-2 0,-1 1-2 16,1 0 2-16,0 0 0 0,0 0 3 15,9 5 0-15,6 6 1 0,6 5 0 16,2 0 0-16,2-1 0 0,-2 0 0 0,4 1-1 16,1-3 1-16,-1-3-4 0,1 1 0 15,-2-4-5-15,0-2-1 0,-3-5 0 16,0 0 4-16,-1-5 3 0,-3-5 0 16,1-5 1-16,-1-1 0 0,-3-3-1 15,-1-1 0-15,-3 0-1 0,1-1 1 16,-1 2 0-16,-4-1 3 0,-2 6 0 15,1 1 1-15,-4 5 3 0,-1 3 2 0,-1 1 5 16,-1-2 3-16,1 1 1 16,-1 1-3-16,2-1-4 0,-2 5-6 0,0-1-4 15,0 1-1-15,0 0 0 0,0 0-1 16,0 1 4-16,0 13-2 0,-6 7 0 16,-4 6 3-16,1 0-1 0,-1-2 0 15,0-2-4-15,5-7-9 0,0-5-14 16,1-3-17-16,1-6-15 0,-3-2-32 0,-4-1-110 15</inkml:trace>
  <inkml:trace contextRef="#ctx0" brushRef="#br0" timeOffset="1909.6581">24567 2606 79 0,'0'0'40'0,"0"0"-14"15,0 0-2-15,0 0-1 0,-19-80-9 16,16 60 12-16,2 8-3 0,-1-2 0 0,2 0-4 16,-1 1-4-16,1-2 1 15,0 1 0-15,0 2-1 0,0 6 2 0,0-6-1 16,0 5 2-16,0 1-3 0,0-6-1 16,0 7-2-16,0 0-1 0,0 0-2 15,0 5-2-15,0-2 1 0,0 2-5 16,0-1-2-16,0-1-1 0,0 1 0 0,0-1-1 15,0 1 1-15,0 0-2 0,-2-1-3 16,2 2 1-16,0 0-1 16,-3 0 3-16,-2 4 1 0,-4 9 1 0,0 5 0 15,-1 1 0-15,-1 1-1 0,-1 0 2 16,2 0-1-16,-3 0 0 0,3-3 11 16,1-4-10-16,2-3 9 0,3-2-9 15,1-5 1-15,1 2 0 0,2-5 4 16,-1 0 0-16,1 0 1 0,0 0 2 15,0 1-1-15,0-1 2 0,0 0-14 16,0 0 8-16,3-10-14 0,7-6 9 16,6-2 2-16,0 2-2 0,3-1 0 15,-1 3 1-15,1 2-1 0,3 5-1 0,-1 3 2 16,3 4-5-16,0 2-3 0,4 10-9 16,1 8-24-16,2 5-34 0,3 4-89 15,2 5-54-15</inkml:trace>
  <inkml:trace contextRef="#ctx0" brushRef="#br0" timeOffset="3309.9076">24710 5336 225 0,'0'0'50'15,"0"0"1"-15,0 0-7 0,0 0-8 16,0 0-2-16,0 0-4 0,0 0-5 16,0 0-8-16,0 0-6 0,3-54-6 0,-3 54-2 15,0-1-1-15,0-1-4 16,0 1-1-16,0-1-7 0,0 2-1 15,0 0-1-15,0 0 3 0,0 2 2 16,0 13 3-16,0 8 2 0,7 9 2 0,-3 4 3 16,1 7 2-16,-2 3 1 15,-2 9 0-15,-1 3-1 0,0 3 1 0,0 1-1 16,-1 4 2-16,-5 4 2 0,-1 6-3 16,-3 3 1-16,0 2-4 0,1 1-3 15,0-2 1-15,2-3-1 0,1-4 4 16,0-3 4-16,0-3-3 0,2-2 4 15,2-4-6-15,-1-2-2 0,3-2 1 16,0 0-1-16,0-1 1 0,0-1-3 16,0-4 2-16,0-2-1 0,0-6 0 0,1-8 4 15,-1-1-2-15,0-3 3 0,2-10-5 16,-2-1 1-16,0-8 0 0,0-7-1 16,0 2 1-16,0-7-1 0,0 4 0 15,0 2 0-15,0-1 1 0,0 0-1 16,0-5 2-16,0 0-2 0,0 0 0 15,0 3 2-15,0-2-2 0,0 1 1 16,0-1 0-16,0 1 1 0,0-1-1 16,0-1 1-16,0 1-1 0,0-1 1 15,0 2 0-15,0-2-2 0,-2 0 2 0,1 2 1 16,-1-2-1-16,-4 0 3 0,0 0-3 16,-4 0-1-16,-6-4 0 0,8 0 0 15,-8-3 1-15,4 2-1 0,-1-2-2 16,-3-4 2-16,-1 2-1 0,0-2 0 15,-2-1 1-15,-3 0-3 0,2 0 2 0,-2-2-5 16,-2 2 5-16,0-2-1 0,0 0 2 16,-1 1-1-16,4 1 1 0,2 1 0 15,4 2-1-15,7 4 1 0,5 4-1 16,-2-2 2-16,0 1-2 0,0 0 0 16,3 0-3-16,2 2 0 0,-2-1 0 15,2 1-1-15,0 0 1 0,0 0 1 16,4 9 2-16,9 5-1 0,3 7 2 15,4 2 2-15,1 0-2 0,1 2 2 16,2-1-3-16,2-1 0 0,1 1-1 0,1-5 1 16,1-3-3-16,0-3-2 0,0-3-3 15,-2-7-3-15,4-3-2 0,1-5-5 16,-1-8-3-16,0-9-4 0,-2-2-4 16,-3-5 7-16,-3-3 1 0,-2-1 2 15,-2-3 6-15,0-5-2 0,-4 2 7 0,-1 0 4 16,-5-1 3-16,-5 6 6 0,-1 9 13 15,-3 4 7-15,0 7 10 0,0 8 5 16,0-4-4-16,0 5-7 16,-1 1-9-16,-5 1-10 0,-3 3-6 0,-5 12-2 15,-5 9-1-15,-2 9-1 0,1 5 3 16,0 5-3-16,-2 0 0 0,5-4-1 16,0-3-2-16,3-2-1 0,2-8-12 15,6-6-6-15,1-6-13 0,4-7-9 16,1-4-30-16,-2-2-49 0,2-16-107 0</inkml:trace>
  <inkml:trace contextRef="#ctx0" brushRef="#br0" timeOffset="3762.893">24655 5126 363 0,'0'0'58'16,"0"0"-12"-16,0 0-12 0,0 0-19 16,0 0-12-16,0 0-7 0,0 0 1 15,0 0 2-15,0 0 2 0,-26 9 7 16,12 15-2-16,-1 5 1 0,-4 3 0 15,-2 1-1-15,-4 4 4 0,-5 1-3 16,1-3 0-16,-2-3-3 0,5-7-1 0,5-5-1 16,8-8 1-16,5-4 1 0,4-5 0 15,4-3 1-15,-1 0 1 0,1 0 2 16,-2 0-4-16,2 0 0 0,0 0-3 16,0-15-1-16,5-10-2 0,10-10-1 15,9-1-3-15,6-5 1 0,6 0 0 0,2 2-1 16,1 2 5-16,-2 7-4 15,-3 5 5-15,-4 7-3 0,-3 6 1 0,-3 9 1 16,-3 3-1-16,2 6 0 16,-2 12 2-16,0 6 3 0,1 7-4 0,-4 5 5 15,0 7-3-15,1 4-4 0,0 3-9 16,-2 4-41-16,2-2-86 0,0-4-120 16</inkml:trace>
  <inkml:trace contextRef="#ctx0" brushRef="#br0" timeOffset="6561.8361">6882 6036 105 0,'0'0'38'0,"0"0"11"0,0 0 0 16,0 0-4-16,0 0-16 0,0 0-17 15,0 0-5-15,-79-79-4 0,68 72 3 0,2 1 0 16,5 3-3-16,-5-2 0 0,6 4-3 16,-1 0-2-16,0-1 0 0,4 2-4 15,-2-2-2-15,2 2 1 0,0 0-1 16,-1 0 2-16,1 0 2 0,0 2-1 16,1 7 3-16,9 2 3 0,3 1-1 0,0-2 1 15,6 0 2-15,4-2-1 16,5 0 3-16,5 0 1 0,5 0-2 15,5-1-1-15,0 1 0 0,6-3-1 16,-1 3-1-16,6-3 1 0,-1 0 1 0,4 0-3 16,-1-2 2-16,6 1 1 0,-1-4 1 15,6 0-1-15,0 0 1 0,-2 0-2 16,-1 0-1-16,0 0 2 0,-5-2 0 16,0 0 1-16,0-1-2 0,-2 2 0 15,1-1-1-15,-2 0-1 0,1 1 0 16,2 0 0-16,0-1 0 0,2 1 1 15,1-1-1-15,0-1 2 0,2 2-2 0,-2-1 0 16,3 2 0-16,-1 0-2 16,-2 0 1-16,3 0 1 0,0 0 0 0,3 3 0 15,1 0 0-15,4 0-1 0,2 0 0 16,-3 2 1-16,1-4 0 0,-1 2 0 16,-3-1 1-16,2 0-2 0,-1-1 2 15,3 0-1-15,0 1 0 0,5-1 0 16,0 1-1-16,1-1 1 0,0-1-1 0,-3 2 1 15,-1-2-1-15,0 0 0 16,-2 2 1-16,-1-2-2 0,2 1 2 16,-2 1 2-16,2-2-2 0,0 0 0 15,0 0-2-15,5 0 2 0,0 0 2 0,4-2-1 16,1-1-1-16,-2 0 1 0,4-2-1 16,0 1 0-16,1-1 0 0,4 2 0 15,2 0-1-15,1 0 2 0,1 0-1 16,1 2-1-16,-4-2 1 0,-2-1 0 15,-1 1 0-15,0 2 1 0,-1-2-1 0,1 2 0 16,1-1 0-16,-3-1 0 0,-3 1 0 16,-3-1-1-16,-6 0 1 0,0 2 0 15,-4 0 0-15,0 1 0 0,-6-2 0 16,-4 2 0-16,-6 0 0 0,-6-2 0 16,-9 2 0-16,-5-1 1 0,-12 1-1 15,-3-2 0-15,-7 2 0 0,-7 0-1 16,0 0-5-16,-2 0-17 0,3 0-44 15,-2 0-114-15</inkml:trace>
  <inkml:trace contextRef="#ctx0" brushRef="#br0" timeOffset="7463.6624">675 7389 162 0,'0'0'30'0,"0"0"3"0,0 0 2 16,0 0-1-16,0 0-2 16,0 0-7-16,0 0-3 0,0 0-1 0,0 0-4 15,0 0 1-15,-36-68-6 0,36 68-3 16,0-3-6-16,0 3-3 0,0-5-1 0,0 0 1 15,10 0 3-15,6-2-1 16,4 4 0-16,9-1 1 0,6 1 1 16,5 0 0-16,5-1-1 0,14 0 3 0,15 0-1 15,23-3-6-15,19 3 4 0,18 0-5 16,8 0 2-16,-2 1 5 0,-5 2-6 16,-8 1 0-16,-3-2 0 0,-5 2-2 15,-8 0 6-15,-7-1-2 0,-7 1-1 16,-6 0-1-16,-7 0-1 0,-10 0 1 0,-5 0 2 15,-4 0 2-15,-4 0-3 16,-5 0 0-16,-6 0 1 0,-4 0 0 16,-10 0 0-16,-10 0 1 0,-7 0 1 15,-6 0-1-15,-7 0 2 0,-2 0 0 0,-4 0 2 16,0 0 2-16,0 0 3 0,3 0 4 16,-3 0-1-16,3-2-1 0,-3 2-6 15,3 0-3-15,-2-2-1 0,5 0-3 16,-3-3-5-16,1 2 5 0,-1 1-6 15,-3 2 2-15,0-1-3 0,0 1-25 0,0 0-19 16,0 0-48-16,0 0-134 0</inkml:trace>
  <inkml:trace contextRef="#ctx0" brushRef="#br0" timeOffset="9353.4468">11703 4466 147 0,'0'0'39'0,"0"0"-7"16,0 0-8-16,0 0-1 0,0 0-4 15,0 0-3-15,0 0-6 0,0 0-6 0,0 0-3 16,0 0-3-16,-25-43 2 0,53 41 2 15,14 2 2-15,17 0-1 16,17 3-1-16,17 4 2 0,10 0-2 16,11-1 1-16,9 2 1 0,3-2 2 0,2 0-1 15,1-2-2-15,-4 1 1 0,-8-2-1 16,-9-1 2-16,-11-1 2 0,-11-1-1 16,-10 0 2-16,-14 0 2 0,-10 0 0 15,-13 0 5-15,-14-3 3 0,-12 1 7 16,-2 1 2-16,-8-1-1 0,3 1-8 15,-2-1-8-15,-2-2-6 0,1-1-7 16,-2 1-13-16,-1-5-25 0,-4-2-38 16,-15 0-45-16,-14-2-104 0</inkml:trace>
  <inkml:trace contextRef="#ctx0" brushRef="#br0" timeOffset="10043.3148">1398 5976 187 0,'0'0'38'15,"0"0"-3"-15,0 0-8 16,0 0-7-16,0 0-7 0,0 0-6 0,0 0 2 16,0 0 1-16,97-11 3 15,-16 8 3-15,29-3 5 0,24-1-6 0,24-3 1 16,18-2-3-16,17 2-6 0,6-1 1 16,8 0-4-16,3 1-7 0,-4 0 5 15,-6 0-4-15,-8-1 3 0,-12 2 2 16,-11-1-1-16,-19 0 2 0,-11 2-2 15,-19-2 0-15,-16 3 1 0,-17 0-1 0,-15 2 1 16,-13-2-1-16,-15 1 1 0,-8 2 4 16,-13 1 3-16,-11 0 4 0,-1 0 7 15,-6 1 0-15,-1 1 1 0,-1-1-5 16,1-2-6-16,-1 1-4 0,1 0-5 16,-1-1-2-16,-3 4-4 0,0-1-13 15,0 1-39-15,0 0-59 0,2 0-137 16</inkml:trace>
  <inkml:trace contextRef="#ctx0" brushRef="#br0" timeOffset="11591.6867">15702 2871 272 0,'0'0'43'15,"0"0"-7"-15,0 0-7 0,0 0-9 16,0 0-8-16,0 0-8 0,0 0-6 16,0 0-2-16,0 0-2 0,-1-16 0 15,-5 20 4-15,-4 12 2 0,0 8 0 0,0 7 0 16,-3 3 0-16,1 4 0 0,-2 2-2 15,5 0 2-15,-4 3 5 16,2-2 0-16,0 0 1 0,1-2-4 16,0-1-3-16,3-4-2 0,0-2 3 0,1-5 2 15,3-6-2-15,-1-3 0 0,1-7 0 16,2-6-2-16,1 1 5 0,0-6 3 16,-2 0 14-16,2 0 13 0,0 1 10 15,0-1-4-15,0 0-13 0,0 0-12 16,0-14-10-16,2-5-2 0,2-10 0 0,3-2-1 15,0 1 1-15,-1-6-4 16,0 0-3-16,0-2 3 0,1-1-2 16,-3 3 3-16,5 0 1 0,-3 1 0 15,2 2 1-15,-2 2 0 0,0 2 2 0,-2 5-2 16,1 7 3-16,-2 7 1 0,-2 0 1 16,-1 6-2-16,3 0-3 0,-1-1-2 15,-2 5-2-15,0-2-1 0,0 2-2 16,6 0 2-16,5 0 2 0,3 5 1 15,2 7-1-15,1 2 1 0,-2 4-2 0,0 3 2 16,0 0-1-16,1 4 0 0,-3-1 1 16,0 2 0-16,1-1 0 0,-2 2 0 15,1-2 0-15,-3 1 2 0,-1 1 5 16,2 0-3-16,-2 0 3 0,-2 0-5 16,1-2-1-16,-3-2-1 0,1-4 1 15,0-1-4-15,0-2-3 0,0-3-1 16,1-2-6-16,-2-4-5 0,0 0-11 15,1 3-13-15,-5-8-12 0,2 3-8 16,-3-5-10-16,0 0-12 0,0 0-15 0</inkml:trace>
  <inkml:trace contextRef="#ctx0" brushRef="#br0" timeOffset="11803.5505">15575 3362 430 0,'0'0'47'0,"0"0"-12"15,0 0-17-15,0 0-9 0,0 0-7 16,0 0-3-16,0 0 1 0,0 0-1 16,0 0-1-16,87-17-5 0,-52 16-14 15,1 1-28-15,0 0-38 0,0 0-55 16,-1 0-78-16</inkml:trace>
  <inkml:trace contextRef="#ctx0" brushRef="#br0" timeOffset="12271.0299">16009 3389 373 0,'0'0'34'0,"0"0"0"0,0 0-5 0,0 0-6 16,0 0-2-16,78-85-5 0,-61 66-5 16,4-4-5-16,-2-3-7 15,2-1 3-15,-1-2-3 0,-4 1 6 0,0 0-1 16,-4-1 1-16,-3 0-2 0,-3-2 0 16,-1 3-1-16,-5-4-1 0,0 2 0 15,0-1 0-15,-8 2-1 0,0 3 1 16,-1 4 1-16,4 5-3 0,-4 5 0 15,3 4-1-15,2 6-4 0,1-2 2 16,-4 4-1-16,-5 0 1 0,-1 6 0 0,-5 4 1 16,6 8 1-16,0 2 0 0,2 2 0 15,1 6 1-15,2 0-4 0,0 3 3 16,4 2 0-16,0 0 1 0,2 2-1 16,1 1 1-16,0-2 6 0,1 1-5 15,8 0 5-15,-2-3-3 0,5-1-4 0,2-3 4 16,1-4-2-16,3-2 0 15,1-4 0-15,0-3 2 0,4-5 0 16,-2 0 1-16,2-4-1 0,-2-5 2 16,2-1-1-16,-2 0-1 0,0 0 0 0,-1-6-1 15,-2 1-3-15,1-2-7 0,-6 1-16 16,1 2-27-16,-5-1-38 0,0 2-57 16,2-1-73-16</inkml:trace>
  <inkml:trace contextRef="#ctx0" brushRef="#br0" timeOffset="13152.6144">16988 5750 157 0,'0'0'4'0,"0"0"2"0,0 0 2 16,0 0 4-16,0 0-1 0,0 0-2 16,0 0-2-16,-37 104 0 0,22-70-2 15,1 2 0-15,-1 2-2 0,2 2 0 16,0-1 0-16,0 4 1 0,-1-1-2 15,-1-1 1-15,-2 0 0 0,2-3-3 0,1-5 0 16,2-4 0-16,3-10 1 16,4-8 3-16,4-7 11 0,1-4 27 15,-2 0 27-15,2 0 6 0,0 0-14 0,-1-2-25 16,1-13-28-16,0-11-7 0,0-8 0 16,1-6 1-16,7-1 0 0,1 0-2 15,0 0 2-15,5 3-1 0,-1 0 1 16,-1 3 0-16,2 3 1 0,-3 2 0 15,1 1-5-15,-1 3 4 0,-1 4-3 0,-3 5 1 16,-1 3 2-16,-2 5 0 0,-2 4-1 16,1 2-1-16,-3 3-3 0,2-4-1 15,1 4 1-15,0-3-1 0,7 3 1 16,-1 0 2-16,3 6 0 0,6 6-1 16,-3 3 6-16,2 3-6 0,-1 4 5 15,1 0-4-15,-1 3-1 0,-1 0 0 16,-2 1 0-16,0 0 0 0,-3 0 2 15,3-2-2-15,-4 2 1 0,-2-3 0 16,0 1-2-16,-1-1 0 0,-3-8-3 0,0 3-1 16,-1-3-8-16,0-3-6 0,2 5-6 15,-1-8-3-15,-1-4-8 0,2 4-6 16,-2-4-13-16,-1-1-4 0,1 0-1 16,-2-4 4-16,0 0-17 0</inkml:trace>
  <inkml:trace contextRef="#ctx0" brushRef="#br0" timeOffset="13360.5545">16855 6133 397 0,'0'0'45'0,"0"0"-14"0,0 0-9 16,0 0-12-16,0 0-4 0,0 0-4 0,0 0-2 15,0 0-1-15,0 0-1 16,0 0-2-16,93-7-4 0,-64 7-12 16,1 3-25-16,-10 1-38 0,5-1-46 15,-11 1-85-15</inkml:trace>
  <inkml:trace contextRef="#ctx0" brushRef="#br0" timeOffset="13814.4213">17290 6268 408 0,'0'0'48'16,"0"0"-9"-16,0 0-8 0,55-89-10 0,-40 62-3 16,1-2-3-16,-1-1-3 0,2-1-2 0,1 1-1 15,0-2-4-15,-1 0-1 16,0 0-6-16,-2 0 3 0,-4 2-4 15,1 1 3-15,-5 4 1 0,-4-2-2 16,1 11 2-16,-2-2-2 0,-2 0 0 0,-2 2-2 16,-2 0-3-16,-3 5-6 0,1 5-4 15,-5 6-4-15,-3 0 0 0,-3 11 4 16,-5 8 4-16,1 7 3 0,-1 7 3 16,-1 4 1-16,8 2 5 0,0 6 0 15,6-2 0-15,3 1-2 0,5-1-3 0,1 1 3 16,2-3 0-16,7 2 4 15,4-6 1-15,-1 0 1 0,3-5 0 16,0-3-1-16,-1-7 2 0,1-1-1 16,-6-9 2-16,4-1 0 0,-6-5 6 0,2-2 0 15,1 0 1-15,0-4-2 0,0 0-1 16,1 0-5-16,3-2 1 0,-4-3-2 16,3 0-1-16,-5 1 0 0,-5 1-2 15,5-3-1-15,-4 3-1 0,-1 1-2 16,1 0-12-16,-4 2-29 0,0 0-53 0,0 0-155 15</inkml:trace>
  <inkml:trace contextRef="#ctx0" brushRef="#br0" timeOffset="15419.3029">15558 4049 255 0,'0'0'57'0,"0"0"-10"16,0 0-6-16,0 0-7 0,0 0-8 16,0 0-5-16,0 0-7 0,0 0-3 15,-6-77-5-15,5 74-6 0,1 3-5 16,-2-2 1-16,-2 2-2 0,-6 2 2 15,-3 9 2-15,-2 4 1 0,1 4-1 16,1 3 0-16,1 3-1 0,2-2 1 0,0 5 0 16,-3-1 1-16,4 0 0 0,0 2 1 15,0 0-2-15,1 0 2 0,1 0-2 16,1-4 4-16,1 2-4 0,2-9 2 16,1 1-1-16,2-1-1 0,0 1 2 15,0-3-1-15,3 1 0 0,3-2 2 16,1-1-1-16,2 2 1 0,0-2 5 15,2-1-4-15,-2-5 3 0,1 2-1 16,-2-6-3-16,1 1 0 0,0 1-1 16,2-3 1-16,4 1 1 0,-6-1-1 0,8 1 1 15,-1-4 0-15,1 0-1 0,5 0 1 16,-3 0-1-16,-1-7-1 0,-3 2 1 16,4-3-1-16,-2-1-4 15,-3-2 3-15,-2 4-3 0,-2-3 4 0,-3 5 0 16,-1-3 2-16,0 0 0 0,-4 4-1 15,-1-6 1-15,3 5-2 0,-4-6-2 16,0 0 1-16,0 2 1 0,-5-5-2 16,-3 2 2-16,-1 2-3 0,-3-1 0 15,-2 3 0-15,6 4 0 0,-11-2 1 0,-1 3 0 16,1 1 0-16,-7 2-4 0,4 0-6 16,8 0-10-16,-2 6-11 0,4 2-16 15,5-2-15-15,-1 0-12 0,2 0-17 16</inkml:trace>
  <inkml:trace contextRef="#ctx0" brushRef="#br0" timeOffset="15890.9411">15882 4107 154 0,'0'0'19'0,"0"0"-6"0,0 0-3 0,0 0-3 15,0 0-3-15,0 0 0 0,0 0-2 16,0 0 0-16,0 0-1 0,-81 38 1 16,72-20 0-16,-1 3-2 0,3-2 1 15,1 2 0-15,-1 0 1 0,2 2 0 0,0-2 0 16,3-4-1-16,1 1 3 15,1 0-2-15,0-1 1 0,0 1 0 0,0-3 1 16,3-4 2-16,1-2 3 16,0 2 3-16,1-3 3 0,-1-1 3 0,3-1-2 15,2-1 4-15,-2-2-3 0,5-2-3 16,-1-1-3-16,7 0-4 0,-1-4-1 16,6-4-3-16,-1-2 1 0,-1-3-1 15,-3 1-1-15,1-3 1 0,-2 0-2 16,-4-2 0-16,0-1 0 0,-3 0 0 15,0-3-1-15,-2-1 0 0,-4 1-1 0,0-2-1 16,-3 6 1-16,-1 0-2 0,0-1 3 16,0 3-1-16,-1-1 0 15,-3 6-2-15,-3 4-8 0,-4-2-9 0,-4 4-11 16,-7 3-15-16,-4 1-24 0,-3 6-52 16</inkml:trace>
  <inkml:trace contextRef="#ctx0" brushRef="#br0" timeOffset="16605.1531">16210 4042 284 0,'0'0'38'0,"0"0"-1"16,0 0-4-16,0 0-5 0,0 0-2 16,0 0-3-16,0 0-6 0,0 0-6 15,0 0-6-15,3-15-6 0,-3 15-5 16,0-2 1-16,0 2 1 0,0 0-1 15,0 4 4-15,0 10 0 0,0 7 1 0,0 10 0 16,0 1 1-16,0 3-1 16,0-1 1-16,0 4 2 0,4-4 4 0,-2 1 0 15,-1-3 1-15,3-5-2 16,-1-1-2-16,0-9-1 0,0-1 2 0,0-5-1 16,2-2 0-16,0 0 1 0,-2-6 0 0,0 2 0 15,-3-5 2-15,0 0 0 16,0 0 1-16,0 1-1 0,1 1 0 15,-1-2 0-15,2 2-3 0,-2-2-4 16,1 0-4-16,-1 1-10 0,2-1-16 0,2 0-27 16,2-1-43-16,5-9-71 0</inkml:trace>
  <inkml:trace contextRef="#ctx0" brushRef="#br0" timeOffset="17167.9683">16469 4093 281 0,'0'0'52'0,"0"0"-9"0,0 0-6 15,0 0-10-15,0 0-7 0,0 0-7 16,0 0-5-16,0 0-3 0,66-77-4 0,-54 72 0 15,5 1-1-15,1 3 0 16,2-1 0-16,-1 2 0 0,-5 0-2 0,-2 0-1 16,-5 0 0-16,0 3-2 15,-1 2-2-15,0 1 1 0,-5-3 2 0,1 5 1 16,-2 2 1-16,0 4 1 0,-7 4 2 16,-5-5 1-16,-4-1-1 0,0 1 0 15,-3-4 0-15,8-2 0 0,-2-1-1 16,6-2 1-16,2-3-2 0,2 2 1 15,0 0-1-15,0 0-1 0,0 0 2 0,2 1-3 16,1-4 1-16,0 0 0 0,-2 3 1 16,2 1 0-16,-1 0 2 0,1 7 0 15,1-3 0-15,8 1 1 0,3 5-1 16,2-5-1-16,1 1 2 0,1 1 0 16,0-2-2-16,2 2 2 0,1-2-1 15,3 2-1-15,-2 0 2 0,-1-1-2 16,3 1 1-16,-2 0 1 0,-3 0-2 15,1-1 0-15,-7-3 0 0,2 3-2 16,-7-4 1-16,-3-4-2 0,1 3 2 0,-4-5 2 16,0 0 2-16,0 7 6 0,0 2 2 15,-9 2 2-15,-9 2 3 0,-7-4-8 16,-5-1-2-16,-8 1-2 16,-4 0-1-16,-7 3-4 0,-3 0-10 0,-7 2-39 15,-4 2-87-15,0-1-101 0</inkml:trace>
  <inkml:trace contextRef="#ctx0" brushRef="#br0" timeOffset="18002.9051">17023 6821 273 0,'0'0'34'0,"0"0"-11"0,0 0-11 16,0 0-6-16,0 0-6 15,0 0-3-15,0 0 3 0,0 0 0 16,0 0 0-16,-83 55 1 0,70-25 1 16,-1 0 0-16,1 4-1 0,0-2 0 0,3 1-1 15,1-1 1-15,-1 0 1 0,3 0 0 16,-1-2 1-16,3 0 0 0,0 0 0 16,0-5-2-16,3-5 0 0,1 0-1 15,1-2 2-15,0 0-1 0,0 0 0 16,0-2 1-16,7-4-1 0,-1-3 3 0,2 2 0 15,0-4 2-15,3-2 1 16,4 1-3-16,-4-5 1 0,9 2 0 16,2-3 0-16,0 0 0 0,3-3-2 15,-2-3 1-15,-2-2-2 0,-2 0-1 0,0-2 1 16,-1-2 0-16,-1 2 0 0,-3-3 0 16,-5 4 0-16,-1 0 1 0,-2 2 1 15,0-2-1-15,-2-1-1 0,-2-2-3 16,-1-4 1-16,-1-1-2 0,0-3 0 15,-10 2 0-15,0 2-3 0,-3 5 3 0,-4-1 0 16,0 4-2-16,2 1 1 0,-1 4-4 16,4 1-5-16,-1 2-10 0,-4 0-9 15,7 2-17-15,-6 3-12 0,9 1-14 16,-1 1-27-16</inkml:trace>
  <inkml:trace contextRef="#ctx0" brushRef="#br0" timeOffset="18443.1489">17426 7028 262 0,'0'0'29'0,"0"0"-7"0,0 0-8 16,0 0-6-16,0 0-2 0,0 0-5 15,0 0 1-15,0 0-1 0,0 0-1 0,-87-17 0 16,73 30 0-16,0 1 1 16,3 1 1-16,0 0-2 0,4 2 1 0,1-3-1 15,3 1 0-15,1 2 1 0,2-1 0 16,0 5 4-16,0 0-2 0,2-6 4 16,4-2 0-16,1 1 0 0,3 0 0 15,3-1 0-15,-3-3-2 0,3-3 2 16,-4-4 0-16,5-2 2 0,4-1 0 15,0 0-1-15,6 0 0 0,-3-7-3 16,-2-2 0-16,0-2-3 0,-2-2 1 0,-4-2 0 16,0-2 1-16,-4 0-1 15,-2 4 4-15,0-3-3 0,-2 0-1 0,-4-1-3 16,-1-5-2-16,0 0 0 0,-4 3 1 16,-6 1 0-16,4 5-2 0,-3 3-5 15,-2-1-8-15,4 4-8 0,-1 2-15 16,-2 3-13-16,-1 2-9 0,-5 3-14 15,-2 8-9-15,8-4-23 0</inkml:trace>
  <inkml:trace contextRef="#ctx0" brushRef="#br0" timeOffset="18746.023">17772 6918 312 0,'0'0'53'0,"0"0"-13"0,0 0-14 0,0 0-11 15,0 0-13-15,0 0-4 0,0 0-3 16,0 0 4-16,0 0 2 0,0 0 1 16,10 18 2-16,-4 9-1 0,-1-2-1 15,0 1 2-15,-1 1-2 0,-1-1 0 0,0-2 0 16,0 2-1-16,0-3 4 15,1 1-3-15,-1-2 4 0,-2-2-5 16,1-2-1-16,-1-2 0 0,1-4-4 16,-1 4-7-16,1-5-24 0,-1 1-20 0,1 0-31 15,2-4-40-15</inkml:trace>
  <inkml:trace contextRef="#ctx0" brushRef="#br0" timeOffset="19283.0118">17951 6961 412 0,'0'0'50'15,"0"0"-15"-15,0 0-9 0,0 0-9 16,0 0-9-16,0 0-2 0,25-85-4 15,-17 74-2-15,4 4 0 0,4 2 0 0,1 3 0 16,1 0 0-16,0 0 0 0,1 2 0 16,0 0 0-16,0 0 0 0,-3 4-1 15,-6-2 0-15,0 3-1 16,0 2-4-16,-1 2 0 0,-2 2-2 0,0 1 2 16,-7 4-1-16,0 0 5 0,0 6 0 15,-3-3 1-15,-7-1 2 0,-1-3-1 16,3-4 0-16,-3 0 0 0,5-5 0 15,-1 1-1-15,-1 0 1 0,4-5-1 16,-1 7 1-16,2-7 0 0,0 1 0 0,1 1-1 16,2-4 0-16,-3 3 0 0,2 1 0 15,-2-1-1-15,1 1 1 0,2-4 0 16,0 5 1-16,0 2 1 0,5 1 0 16,4 4 1-16,-1-1-1 0,4-2-1 15,1 3 1-15,1-1 0 0,-1-1-1 0,3 3 4 16,2-4-3-16,0 4 2 0,1-3-3 15,1 3 2-15,1-2-2 16,-8-5 1-16,-1 1-1 0,-4-2-3 16,-5-4 2-16,1 3 0 0,-4-4 1 0,0 0 4 15,0 4 3-15,-4 2 4 0,-9 3-1 16,-10 2-3-16,-5-2-3 0,-4 0-4 16,-4 0-2-16,-4 2-15 0,-4-1-52 15,-3 1-169-15</inkml:trace>
  <inkml:trace contextRef="#ctx0" brushRef="#br0" timeOffset="24897.2842">18787 376 171 0,'0'0'40'0,"0"0"-9"15,0 0-7-15,0 0-3 16,0 0-3-16,0 0 0 0,0 0 2 15,0 0 2-15,0 0 0 0,3-3-2 16,-2 2 2-16,-1 1-9 0,0-1 1 0,0-1-3 16,0 0-2-16,0 1-4 0,0-7 1 15,0 2-2-15,0-6 0 0,0-1 1 16,0 2-2-16,0-8 0 0,0 7 3 16,0-6-2-16,0 6 0 0,0-1 2 15,0 3-2-15,-1-2 5 0,1 1 3 0,0 5-2 16,0 2 2-16,0 4-4 15,-2-2-6-15,2 2 2 0,0-2-9 16,-1 2 0-16,1-1 1 0,0 1-4 16,0 0 4-16,0 0 0 0,0 0 0 0,0 9 1 15,3 6 3-15,0 7-2 0,1 0 5 16,-2 1 0-16,2 4-2 0,-3 1-1 16,1 4 0-16,-1 2 1 0,1 6 4 15,-2 4-3-15,0 3 0 0,0 1-3 16,0 2-1-16,-2-1-1 0,-2 0 2 0,0-4 1 15,2 1 0-15,1 0 1 16,-1-1-1-16,1 2-1 0,1 3 2 16,-2 0 3-16,1 2 0 0,-1-2-1 15,1-5-1-15,-2-1-3 0,2-7 0 0,-1-12 1 16,2-3-1-16,-1-8 0 0,1-2 1 16,0-1-1-16,0-4 1 0,0-1 0 15,0-6 1-15,0 0 1 0,0 0-1 16,0 1 1-16,0 1 0 0,0 0 0 15,0-2 2-15,0 3 2 0,0-2 1 0,0 0-1 16,0 1 0-16,0 0-2 0,0-1-1 16,0 1-2-16,0-2-1 15,0 0 0-15,0 1 0 0,0-1 0 16,0 0-1-16,0 0 2 0,0 0 0 0,-2 2-1 16,2-2 1-16,0 0 0 0,-1 0-2 15,1 0 1-15,0 0 0 0,0 0 0 0,-2 0-1 16,2 0 1-16,0 0 2 15,0 0-3-15,0 0 2 0,-1 0 1 16,1 0-1-16,0 0 2 0,0 0-1 0,0 0-3 16,0 0 1-16,0 0-2 0,0 0-1 15,0 0 0-15,0 0 1 0,0 5 0 16,0 10 2-16,0 7-1 0,3 9 0 16,0 3 0-16,0 6 0 0,-2 1 0 15,5 5 1-15,0-1-1 0,-2-1 3 0,3-3 1 16,-3-2-2-16,2-1 12 0,0-4 0 15,-1 1-3-15,0 0 2 16,-1-4-12-16,1 0 1 0,-1-4 2 16,2-3-3-16,0-2 0 0,1-3 0 0,-1 0 0 15,0-2 1-15,-2-6-1 0,2 1 0 16,-3-2 1-16,2-3-1 0,0 3 0 16,-1-3 1-16,0 1-1 0,-2-5 0 15,1 1 1-15,-3-4 1 0,0 0-1 16,0 0 1-16,1 1 1 0,1 1 0 0,-1 0 2 15,-1-2 1-15,2 1 0 16,-2-1-2-16,1 2-2 0,-1-2 0 16,0 1-2-16,2-1 0 0,-2 0-1 15,1 2-1-15,-1-2-3 0,3 2-8 0,-3-2-12 16,4 0-19-16,3-2-38 0,5-9-175 16,7-5-18-16</inkml:trace>
  <inkml:trace contextRef="#ctx0" brushRef="#br0" timeOffset="25984.5792">21422 449 20 0,'0'0'17'0,"0"0"0"15,0 0 1-15,0 0 1 0,0 0 7 16,0 0 5-16,0 0 7 0,0 0 4 0,0 0 1 15,0 0-4-15,1-14-1 16,-1 13-8-16,0 0-5 0,0-1-5 16,0 0-5-16,0 1-1 0,0-1-1 15,0-3-3-15,0-3-3 0,0 1 0 0,0-5 1 16,0 7 1-16,-1-10 1 0,-1 4 2 16,2-3 5-16,-2 2 0 0,2 6 0 15,-2-5-1-15,1 7-8 0,-1-3 1 16,2 3-3-16,0 4 1 0,-1-2 1 15,1 2-3-15,0-1 0 0,0-1-3 0,-2 1-3 16,2-1-2-16,0 1-1 0,0 1-1 16,0 0 0-16,0 0 3 0,0 9 2 15,2 10 2-15,2 9-2 16,0 4 0-16,-1 5 1 0,-2 5 0 0,1 3 1 16,1 7-2-16,0 3-2 0,0 4 1 15,0 4 2-15,0 4 2 0,0 2-1 16,-1-2 0-16,1-5-1 0,0-2 0 15,-2-10 2-15,1-5 0 0,-2-15 1 16,1-12 2-16,-1-6-3 0,0-6 1 0,0 1 1 16,0-2 0-16,0-5 3 0,0 0 1 15,0 0 1-15,0 2-3 0,2-2-2 16,-2 0-2-16,0 0-3 16,0 0 1-16,0 0-1 0,0 0 1 0,0 0-2 15,0-6 1-15,0-2 0 0,0 2-1 0,0 2 2 16,0 4-2-16,0-1 0 15,0 1-2-15,0-3-2 0,0 2 1 16,0 0 0-16,0-1 2 0,0 0 1 16,0 1 1-16,0 0 0 0,0-1 0 0,0 0-2 15,0 1 2-15,0-1 0 0,0 2-1 16,0-2 0-16,0 2-4 0,0 0 2 16,0 2 0-16,-3 16 0 0,-3 11 1 15,-1 14 1-15,-2 8 0 0,-2 10 1 16,-5 9-2-16,0 10-1 0,-1 5 1 0,-2 0 10 15,3-3 0-15,0-10 1 16,4-10-1-16,2-7-9 0,2-5-1 16,0-4 1-16,3 1 1 0,2-8 0 15,0-6 0-15,0-10 0 0,3-5-2 0,-2-6 4 16,2-7-2-16,0 1 2 0,0-6-1 16,-1 0 0-16,1 0 1 0,0 1 1 15,0 1-2-15,0-1 0 0,0 1-1 16,0 0-2-16,0-1 2 0,0 1 0 15,0-1 0-15,0 1 1 0,0-2-1 0,-3 1-2 16,3-1-1-16,0 1-8 0,0-1-12 16,0 2-18-16,0-2-51 0,0 0-193 15</inkml:trace>
  <inkml:trace contextRef="#ctx0" brushRef="#br0" timeOffset="27212.8142">18922 7704 189 0,'0'0'29'0,"0"0"-5"0,0 0-5 16,0 0-3-16,0 0-8 0,0 0-7 15,0 0-5-15,0 0-1 0,0 0 1 16,0 0 4-16,-2 2 4 0,-8 16 0 0,-2 4 2 16,-1-1-4-16,2 0 3 0,2 0-1 15,-1-1 1-15,1-3 1 0,3-4 1 16,0 0-1-16,3-6-1 0,0-2 1 16,-2 3-1-16,2-4 1 0,0 1-1 15,-1 2 1-15,2-2-3 0,1-1-1 0,-3 4 1 16,2-4-3-16,-3 2 1 0,2 2-2 15,0-5-7-15,1 2-11 16,2-2-30-16,0 9-64 0</inkml:trace>
  <inkml:trace contextRef="#ctx0" brushRef="#br0" timeOffset="27772.1949">21138 7720 253 0,'0'0'39'0,"0"0"-9"16,0 0-4-16,0 0-10 0,0 0-9 0,0 0-3 16,0 0-6-16,0 0 0 0,0 0-1 15,0-27 0-15,0 27 2 0,3 0 0 16,6 8 1-16,1 5 0 0,2 6 0 16,0 4 2-16,3 3 0 0,2 1 4 15,3 6-1-15,2 0-1 0,3 0 0 0,-2-2-3 16,0-6 1-16,-2-3 0 15,-1-1 3-15,-7-9-2 0,0-2 3 16,-6-3 0-16,-4-3 0 0,1-1 2 16,-4-3 3-16,0 0 2 0,0 0 7 0,2 2 3 15,-1-2-1-15,1 0-6 0,-1 1-8 16,-1-1-14-16,0 0-34 0,2 0-89 16,-2 0-116-16</inkml:trace>
  <inkml:trace contextRef="#ctx0" brushRef="#br0" timeOffset="33280.6195">25699 590 169 0,'0'0'45'0,"0"0"-2"15,0 0-7-15,0 0-2 0,0 0 2 0,0 0-7 16,0 0-2-16,-46-80-5 0,40 71-4 15,2-1-5-15,-2 2-3 0,2-1-3 16,2 6-3-16,1-1 0 16,1 4-4-16,-2-1-4 0,2 1-1 0,0 0-3 15,-1 0 3-15,1 0 0 0,-3 0 3 16,2 5 1-16,-1 9-1 0,-1 4-1 16,3-5 1-16,-1 6 0 0,1 2-1 15,0 1-1-15,0 5 1 0,3 3 1 16,2 1-2-16,3-1 4 0,2 2-2 0,1 0 2 15,1 0 0-15,4 0-1 16,-2 0 0-16,4-2 0 0,-2-1 1 16,2 0 0-16,1 0 0 0,-1-4 0 15,0 0 0-15,0-3 0 0,0-3 1 0,1-3 0 16,-1-6-1-16,3-4 3 0,1-5 2 16,1-1-2-16,2-6-1 0,1-5-1 15,-2-7 2-15,-1-2 0 0,-2-1 0 16,-1-3 0-16,-2-3-1 0,-1-1 1 15,-3-2 2-15,1-2-1 0,-4-2 0 0,2-2 1 16,-3 0-3-16,-1-2 1 0,-1 1 1 16,-3 0 0-16,-4-1 0 15,-1 3 1-15,0-2-2 0,-3 2 0 0,-5 3 1 16,-1 3 0-16,-1 4 0 0,-3 2-1 16,3 4 1-16,1 4-1 0,-2 5 0 15,5 4 0-15,3 3-1 0,0 0-1 16,3 3-3-16,-1 0-3 0,1 0-2 15,0 0 0-15,-2 0 0 0,2 1 3 16,0 13 1-16,0 6-3 0,3 9 1 0,4 1-1 16,5 3 1-16,1 5 2 0,3 3-1 15,0 3 1-15,4 3 0 0,2 0 1 16,2 2 0-16,1-2 1 0,-1-3 0 16,1-2 0-16,-6-5 1 0,0-4-1 15,-5-5 2-15,0-6 0 0,-5-6 0 0,-3-7 2 16,-3-5-3-16,-3-4 1 0,2 3-1 15,1 1 2-15,-1-1 1 0,1 1 2 16,-3-4 0-16,0 0 1 16,0 0 0-16,0 1-2 0,1-1-1 0,-1 2-2 15,0-2 0-15,0 1-2 0,2-1-3 16,-2 8-2-16,0 6-13 0,0 9-46 16,0 10-77-16,0 3-99 0</inkml:trace>
  <inkml:trace contextRef="#ctx0" brushRef="#br0" timeOffset="34533.5515">26807 6047 328 0,'0'0'60'0,"0"0"-14"0,0 0-10 15,0 0-11-15,0 0-14 0,0 0-5 16,0 0-5-16,0 0 0 0,0 0-2 0,-46-43 1 16,40 43-1-16,-7 0-1 0,7 0 1 15,-6 0-1-15,-3 2 0 0,6 3 2 16,-7 1-1-16,4 3 0 0,1-1 1 16,-2 1-1-16,4 1 1 0,0 1-1 15,5-2 0-15,-3 4 1 0,3 1 0 0,1-3 1 16,0 6-1-16,1-2 2 0,2 2-1 15,0 2 0-15,5-1 3 16,2-2-2-16,3-1 0 0,-1 0 0 16,1-1-1-16,1-1-1 0,0 1 1 0,0-1 1 15,1 0-2-15,-2-1 1 0,-1-3 1 16,0 2-5-16,3-3 4 0,-2 3 1 16,6 3-1-16,-3 0 1 0,2-3-1 15,-2 0 2-15,0 1-2 0,-3-4-1 16,-1 2 0-16,2-1-1 0,1 1 2 0,1 3 0 15,0 0 0-15,-3-1-1 16,1 0 5-16,-4-1-3 0,1-1 1 16,-2 2-2-16,-3-2-2 0,1 3 1 15,0-4 0-15,-4 2 2 0,0 6-1 0,0 0 0 16,-5 3 3-16,-4 0-1 0,-3-1 0 16,-4 0 0-16,-1 1 0 0,-2 0 2 15,-2-1-2-15,0 1 2 0,-2-1-1 16,0-1 3-16,-2 0-1 0,0-3-1 15,-3 0 1-15,-3-1 0 0,-2-2 1 0,-1-3-1 16,0 0-1-16,1-2 0 0,1-3 0 16,2-3 2-16,1 1 0 0,2-2 0 15,3 0 0-15,5 0-2 0,3 0-1 16,1-3 0-16,4 0-4 0,0 0-8 16,4-2-16-16,4 2-30 0,-2-6-90 15,4-4-129-15</inkml:trace>
  <inkml:trace contextRef="#ctx0" brushRef="#br0" timeOffset="36302.179">26557 6293 259 0,'0'0'41'0,"0"0"-11"0,0 0-16 16,0 0-7-16,0 0-6 0,0 0-4 15,0 0-1-15,0 0 2 0,0 0 0 16,0 0-2-16,-86 109 2 0,71-65 1 16,3 3 3-16,0-1-2 0,7 0 1 15,3-7-1-15,2-6-1 0,3-4 1 0,10-8 0 16,2-7 0-16,6-5 4 0,5-9-1 16,6-1 4-16,4-13-1 0,3-7 1 15,-1-6-5-15,1-5 1 0,-6-3 0 16,-7-2-4-16,-1-1 2 0,-7 2-1 15,-6 1 2-15,-6 3 3 0,-2 3-1 0,-4 3 1 16,-4 5-3-16,-2 6-1 0,-3 4-2 16,-6 7-1-16,-1 4-1 0,-9 4 2 15,1 11 0-15,-4 10-1 0,3 6 0 16,-2 7 4-16,1 5-1 0,3 1 2 16,5-1 0-16,4-4-3 0,5-5-1 15,6-7-1-15,3-9 2 0,0-3 0 16,2-3 2-16,4-4 2 0,4 0 3 15,4-7 3-15,4-1 4 0,6-4-2 16,-1-9 1-16,2-5-1 0,-3-5-1 0,-2-1 0 16,-3-5-1-16,-4 0-3 0,-5-2 1 15,-4 3-7-15,-4 1 3 0,0 3-4 16,-4 2-1-16,-2 9-1 16,-3 2 0-16,3 4-1 0,-7 6-2 0,-6 1-1 15,-2 11-1-15,-10 7 2 0,4 9-1 0,-1 4 6 16,5 3-3-16,6-1 3 15,4-4-4-15,7 3 0 0,5-8 1 0,1-1 1 16,3-5 3-16,9-1 0 16,4-7 2-16,5-2 1 0,5-5 0 0,1-3 2 15,1-6-3-15,-2-8 2 0,-2-3 1 16,-5-2-1-16,-7-3 0 0,-5 7-3 16,-6-5-7-16,-1 2-8 0,-5 2-12 15,-9-6-17-15,2 10-23 0,-3 1-41 16,2 7-103-16</inkml:trace>
  <inkml:trace contextRef="#ctx0" brushRef="#br0" timeOffset="36902.4141">27339 6046 443 0,'0'0'37'0,"0"0"-12"15,0 0-10-15,0 0-9 0,0 0-8 16,0 0-5-16,0 0 1 0,0 0 0 16,0 0 4-16,-17 7 0 0,14 22-1 15,-2 7 0-15,3 7 3 0,-4 6-2 16,-4 4 1-16,0 2 0 0,-4 6 2 15,-4 1 4-15,-1 1-1 0,0-1 0 16,-1-1-2-16,0-2-3 0,1-3 1 0,-1-1-1 16,-2-5 2-16,3-8-1 15,2-6 1-15,5-14 2 0,6-9 0 0,3-8 6 16,3-5 2-16,-7 0 3 0,-1 0 2 16,-4-9-5-16,-2-11-3 0,5-3-1 15,4-8-5-15,4-4 1 0,1-1-3 16,1-1 2-16,7 2-1 0,2 2 1 15,3 4-1-15,-1 4 0 0,2 1-2 16,-1 6 0-16,3 5-1 0,0 2 0 16,-3 5 1-16,4 3-2 0,5 3 0 0,2 6 0 15,7 8 0-15,-1 5 1 0,0 5 1 16,1 6 0-16,-1 2 0 0,-4 1 0 16,3 2-1-16,-1-2 1 0,1 0 1 15,1-2 0-15,0-4 1 0,1-4 0 16,-4-6 1-16,-1-5-1 0,-7-6 2 15,0-5 1-15,1-1 0 0,0-9 1 16,9-6-2-16,-3-6 1 0,-1-3-1 16,-4-4 2-16,-3 1-2 0,-4 0 1 15,-5 1-1-15,-2 3 0 0,-2 8-2 0,-2-2 0 16,-1 6-5-16,-2 5-12 0,3-4-27 16,0 5-69-16,0 1-141 0</inkml:trace>
  <inkml:trace contextRef="#ctx0" brushRef="#br0" timeOffset="37492.3306">27304 6043 287 0,'0'0'39'16,"0"0"-15"-16,0 0-14 0,0 0-12 15,0 0-3-15,0 0-2 0,0 0 4 0,0 0 2 16,0 0 1-16,0 0-1 0,0 75 0 16,-1-37-4-16,1 6-23 0,0-1-46 15,1-2-120-15</inkml:trace>
  <inkml:trace contextRef="#ctx0" brushRef="#br0" timeOffset="38058.4374">26661 6126 267 0,'0'0'17'0,"0"0"-10"0,0 0-3 15,0 0-2-15,-84 5-1 0,59 10 1 16,4 6 0-16,2 3 2 0,0 3-2 0,5 2 2 15,-1-3-1-15,5 0-1 0,4-8 1 16,2-1-1-16,1-5-2 0,3-1 1 16,1 4 0-16,8-4 2 15,0-1 3-15,7-5 2 0,1-5 0 0,5-2-1 16,5-6 0-16,-1-7-3 0,-4-1 2 16,0-1 0-16,-5-1-1 0,-4 2 0 15,-4 2 0-15,-4 6 1 0,-2 5 0 16,-3 3 1-16,0-2-4 0,0 2-5 15,0-1 0-15,-3 1-4 0,-8 10 2 0,-4 9 0 16,-5 13 2-16,2 6 0 0,1 6 4 16,6 1 1-16,1 0 0 0,7-2 2 15,3-7-2-15,3-4-2 0,11-4 1 16,7-7 1-16,5-4 4 0,4-5 0 16,5-6 0-16,0-6-1 0,0 0-1 15,-4-8-1-15,-5-2 0 0,-7 2 0 16,-8 2-5-16,-5 4-50 0,-8 2-163 15</inkml:trace>
  <inkml:trace contextRef="#ctx0" brushRef="#br0" timeOffset="41719.5059">28172 3441 277 0,'0'0'36'0,"0"0"0"16,0 0-3-16,0 0-10 0,0 0-9 16,0 0-9-16,0 0-5 0,0 0-4 15,0 0-3-15,-17-35 0 0,17 35 0 16,0 0 4-16,3 5-1 0,5 7 2 16,2 6 1-16,1 0 0 0,-2 3 3 15,0 0-2-15,0 1 0 0,0-2 0 16,-4-7-1-16,1-2 1 0,-2-4-1 15,-2-4 1-15,1 2 3 0,-3-5 5 16,6 0 8-16,7-4 2 0,7-10 1 0,10-11-2 16,4-7-5-16,3-7 0 0,1-4 0 15,1 0 1-15,0-3-3 0,0 1-1 16,-3 2-2-16,-3 2-5 0,-4 5 4 16,-3 4-7-16,-4 5 3 0,-3 2 1 15,-8 10-1-15,-2 5 2 0,-5 2 1 0,-1 4-3 16,-1 2 0-16,1-1-2 15,-3 3-1-15,0 0-5 0,0 0-12 16,1 0-18-16,5 0-22 0,0 0-51 16,6 5-127-16</inkml:trace>
  <inkml:trace contextRef="#ctx0" brushRef="#br0" timeOffset="42957.7737">30367 3211 152 0,'0'0'29'0,"0"0"2"0,0 0-8 16,0 0 3-16,0 0 0 0,0 0 1 15,0 0-3-15,0 0 2 0,0 0-6 16,0 0-1-16,-7-17-5 0,5 15-1 16,2 1 0-16,-1-1-1 0,1 0-2 15,0 1-3-15,-2-1 0 0,2 2 0 16,0-3-3-16,-1 2 1 0,1-1 1 15,0 1-2-15,-2-1 0 0,2 1 0 0,0-1-1 16,0 1 1-16,-2-1 0 0,2 0 0 16,0 1-2-16,0-1 1 0,0 1 0 15,0 0-1-15,0-1 0 0,0 1 0 16,0-1-1-16,0 2 0 0,0-1-1 16,0 1 0-16,0-2 0 0,-1 2 0 15,1-2 0-15,0 2-1 0,0-1 1 16,0 1 0-16,0-2-1 0,0 2 1 15,0 0-1-15,0-1-1 0,0 1 0 16,-2 0 0-16,2 0-1 0,0 0 0 0,0 0 2 16,0 0-3-16,0 0 0 0,0 0 3 15,0 0-1-15,0 0 1 0,3 8 1 16,4 3-1-16,2 6 8 0,-2-3-7 16,0 1 6-16,2 2-5 0,-3-1-1 15,1 0 2-15,0 0-4 0,0-5 2 0,-1 1-1 16,1 3 1-16,-2-8 0 15,2 6 0-15,-1-5 1 0,-4-6-1 16,1 3 0-16,-3-5 0 0,2 4-1 16,1-2 1-16,0 2 1 0,0-2-1 0,-3-2 0 15,0 0 0-15,0 0 1 0,7 0 0 16,9-1 3-16,4-8 0 0,6-6-2 16,3-5 0-16,0-3 3 0,3-3-3 15,0-4-5-15,1-2 3 0,3-1-7 16,-3-2 7-16,0 1 0 0,-1 4 0 0,-4 3 1 15,-5 2-1-15,-3 4 1 16,-6 4 0-16,-3 5 0 0,-4 0 2 16,-3 6 1-16,-2 1 2 0,2-2 2 15,-1 2 1-15,-2 0 2 0,2 3-2 0,-3 2-2 16,0-5 1-16,2 1-2 0,-1-1-1 16,0 1 0-16,-1 4-3 0,0-3 0 15,0 3 0-15,0 0-2 0,2-2 0 16,-2 2-2-16,0-2-5 0,0 2-14 15,0 0-19-15,1 0-39 0,7 8-90 0,-1 1-82 16</inkml:trace>
  <inkml:trace contextRef="#ctx0" brushRef="#br0" timeOffset="93559.8315">28986 11423 68 0,'0'0'5'0,"0"0"-3"0,0 0 2 16,0 0 1-16,0 0 2 0,0 0 3 16,0 0 3-16,0 0 6 15,0 0 4-15,-7-14 2 0,7 12-3 0,-2 0-4 16,2 1-5-16,-1 0-5 0,1-1-1 16,-2 0-2-16,1 1 1 0,1-1 0 15,-1 2-1-15,1-3-1 0,-2 2-2 16,2 0-2-16,-1-1-3 0,1 2-3 15,-2-2-1-15,2 2 3 0,0 0 0 0,0 16 2 16,0 7 0-16,5 15 2 0,-1 5-1 16,2 10 2-16,-2 8 1 0,1 7-1 15,0 7 5-15,-1 5-2 16,1 8 2-16,1 5-1 0,-2 4-3 0,2 3 0 16,-3-1 1-16,-2 1 1 0,2-2-3 15,-3 1 1-15,1 3-3 0,1 1 1 16,-1 2 1-16,2 0 3 0,2-1-2 15,-1 1 0-15,3 0 0 0,2-1-4 16,0-2 2-16,-1-3-1 0,4-8 5 0,-4-6-2 16,0-8 0-16,-4-8 2 0,1-7-5 15,-3-9 1-15,0-6 0 0,-2-4 0 16,2-7 2-16,0-4 0 0,-2-11 2 16,1-1 0-16,-1-8 1 0,0-6 1 15,2 2-3-15,-2-8 1 0,0 4 1 0,1 1-1 16,-1-1 3-16,2 2 5 0,-2-6 4 15,0 0 1-15,0 0-3 16,0 0-3-16,0 0-5 0,-10-8-2 16,-2-8 1-16,-4-5-2 0,-3-2-1 0,-1-2-1 15,0-4 2-15,-3 0-3 0,-3-3 2 16,-2-2-1-16,0 1 2 0,-1-2-1 16,1-1 1-16,2-1-1 0,0-1-1 15,3 2 8-15,0 0 0 0,4 1 6 16,2 7 0-16,2 2-3 0,5 8-1 15,3 3-3-15,2 6-3 0,4 4-5 16,-1 1-1-16,2 4-2 0,-1-2-4 16,1 2-1-16,0-1-2 0,0 1 2 15,0-1 4-15,3 1 3 0,9 0 0 0,0 0-2 16,6 0 1-16,-5 0 2 0,-2 0-2 16,10-2 1-16,-2-3-1 0,7-2 0 15,1-3 0-15,3-5-1 0,2-3-2 16,3-5-1-16,0 0 1 0,-2-5 0 15,-1-1 5-15,-6 3-2 0,-3 2 2 0,-7 4 2 16,-3 8 4-16,-7 4 2 0,-3 5 2 16,-3 3-5-16,0 0-4 0,0 0-5 15,0 0-1-15,0 0 8 0,0 15 2 16,-5 16 7-16,-8 13-3 0,-7 11-2 16,-9 5-3-16,-3 4-1 0,-1-3 0 15,1-1-4-15,5-8-14 0,4-7-35 16,9-14-39-16,7-12-122 0</inkml:trace>
  <inkml:trace contextRef="#ctx0" brushRef="#br0" timeOffset="93979.2456">28996 11322 335 0,'0'0'22'0,"0"0"-11"16,0 0-9-16,0 0-5 0,0 0 3 0,0 0-1 15,0 0 1-15,0 0 0 0,0 0 1 16,0 0 3-16,-36 61 0 16,22-34 2-16,-5 4-1 0,1-1 0 15,1-3 1-15,3-3-1 0,2-9 0 0,5-5 0 16,5-6 0-16,2-4 3 0,-1 0 7 16,1 0 8-16,0 0 2 0,0 0-2 15,1-15-9-15,11-7-11 0,7-7-2 16,4-2-1-16,4 3 2 0,2 5-3 15,2 4 0-15,-4 7 0 0,4 4-3 0,2 8-1 16,1 0-10-16,4 12-19 0,0 10-29 16,-1 11-41-16,-2 9-115 0</inkml:trace>
  <inkml:trace contextRef="#ctx0" brushRef="#br0" timeOffset="95143.1515">29972 11914 399 0,'0'0'52'0,"0"0"-11"15,0 0-9-15,0 0-23 0,0 0-2 16,0 0-10-16,0 0-1 0,0 0 3 15,0 0-5-15,-19-46 6 0,19 49-2 16,0 11 1-16,2 8 1 0,2 3-3 0,1 3 3 16,-1 1-1-16,0-1 1 0,1 4 1 15,0 1-1-15,1 4 0 0,0 1 3 16,-2-1-4-16,2 3 3 0,-1-3-3 16,-1-4 1-16,-1-4-4 0,-2-8-2 15,-1-1-7-15,2-7-11 0,-2-6-6 0,0 5-6 16,0-6 0-16,0-1 8 15,0 2 12-15,0-7 2 0,0 0 6 16,0 0-6-16,0 0-2 0,0 0-1 16,-3-3 8-16,0-8 3 0,-1 1 6 0,1-3-1 15,-2-3 1-15,4 4 2 0,-4-5 0 16,3 0 7-16,-1 7 5 0,-3-5 11 16,2 4 8-16,-1 2 0 0,2 0 4 15,-1-1-4-15,0 3-4 0,1 4-3 16,1 0-8-16,2 3-5 0,-1-2-4 0,1 2-8 15,0-2-2-15,-2 2-4 16,2-1-2-16,0 1 1 0,0 0 1 16,0 0 4-16,11 0 3 0,6 0 3 15,3 1-3-15,2 3 2 0,1-3-1 0,-1-1 0 16,1 0-1-16,-2 0 1 0,1-1-2 16,-1-5 2-16,-1-3 1 0,0-2-1 15,-3-1-2-15,2-2 0 0,-3-3 0 16,0-2-1-16,-3-1 1 0,0-1-2 15,-3 0-1-15,-3-4-1 0,-2 1-3 0,-4-2-2 16,-1 0 1-16,0 2 1 0,-1 0 3 16,-7 1 2-16,0 2 2 15,0 1-2-15,1 5-2 0,0 1 5 16,3 5-1-16,1 5 6 0,1-1-2 0,2 5 0 16,-1-2-6-16,1 2-5 0,-2 0 0 15,2 0-1-15,-3 2 7 0,2 12 0 16,-2 9 2-16,1 9-1 0,2-1-3 15,0 4 3-15,0 3-2 0,0 3 1 16,0 3 0-16,1 1 0 0,3 3 0 0,-1-1 0 16,0-1-2-16,0-3-5 0,1-3-12 15,2-5-12-15,0-5-17 16,1-4-12-16,-1-8-3 0,1-1-9 0,-1-8-5 16,-3-5-13-16</inkml:trace>
  <inkml:trace contextRef="#ctx0" brushRef="#br0" timeOffset="96290.8795">30411 12240 192 0,'0'0'43'0,"0"0"-3"0,0 0-7 16,0 0-11-16,0 0-10 0,0 0-8 15,0 0-4-15,0 0-3 0,0 0 0 16,0 0-1-16,-8-25 4 0,10 25 2 0,9 0 2 15,-2 0-2-15,6 4 2 16,-1 0 0-16,-4 0 3 0,7 2-1 0,-6-3 0 16,0-2-1-16,2 1 2 15,-1-2-1-15,8 0 1 0,0 0 2 0,3-6-3 16,-1-2 2-16,-3-1-4 0,-5-3 2 16,-2-2-4-16,-2-1 1 0,-3 1 2 15,-2 1-5-15,-1 2 3 0,-4-1 0 16,1 1-5-16,-1-2 5 0,0 1-4 15,-2 2 1-15,-3 0 0 0,-1 3-2 0,-1 2 0 16,-4 2-3-16,-6 3 2 0,-1 0-1 16,-5 5 4-16,2 7-2 15,3 1 2-15,0 4-2 0,2 1 1 0,5 2-1 16,-1 0 1-16,5-1 0 0,3 1 0 16,-1-6-1-16,4 4 1 0,1-2 0 15,0 0 1-15,0 5-1 0,4-4 1 16,3-5-2-16,5 3 1 0,1-5 0 15,2 0 1-15,5-3 1 0,4-1 2 16,2-1 0-16,5-3 2 0,0 0-2 0,0-2 1 16,-1 0-4-16,-1 0-2 15,0-4 0-15,-3-4 1 0,2-1 1 0,-1-2-1 16,2-1 1-16,0-3 1 0,0-1 0 16,-3 0 1-16,-2-1 0 0,-3 0-2 15,-4 1 1-15,-2-1 0 0,-4 5 0 0,-4 0 0 16,-1 3 0-16,-3 0 1 0,0 0-2 15,-2 4 0-15,1 1 0 16,-2 4-2-16,0-5 1 0,0 0 0 16,-7 1-1-16,-8-1 1 0,-5 5-1 0,-6 0 0 15,0 8 1-15,1 6 1 0,-1 1 0 16,3 3-1-16,3 2 1 0,2 1 0 16,3 0 0-16,3 1 0 0,3-3-1 15,2-4 1-15,3 1-1 0,2-5 0 16,2-1 0-16,0 5-2 0,2-6 2 0,6 2 1 15,2-5 2-15,-1-2 3 0,10-2 2 16,1-2-3-16,5 0-1 0,5-4-1 16,1-4-1-16,-4-3 0 15,0 0 0-15,-1-2 1 0,-3-1 0 0,-3-2-1 16,-2 4 0-16,-5-3 0 0,-1 2 0 16,-5 1 1-16,-1 3-1 0,-3 0 0 15,1-1 1-15,-2 5-2 0,1 0 1 16,-3 5-1-16,0-1-1 0,0 1-2 15,0-2-2-15,1 0-4 0,-1 1-4 0,0 1 4 16,3-1 1-16,-3 1 5 0,1 0 3 16,2 12-1-16,1 5 1 0,1 5 0 15,1-1-1-15,-1 1 0 16,4-4 1-16,-2-1 0 0,2-1-2 0,1-2 2 16,3-3 6-16,0-4-4 0,0-1 7 15,0-3-3-15,4-3 0 0,1 0 2 16,6-4-5-16,-1-7 4 0,0-4-5 15,-2-5 0-15,1-3-1 0,-4-4 2 16,0-5-2-16,-4-3-1 0,-2-3 1 0,-2-1-2 16,-2-1 2-16,-3 0-3 0,-1 0-1 15,-2 0 0-15,-2 3 3 0,0-1-2 16,0 3 0-16,0 3 3 0,-2 3-2 16,-1 9 5-16,2 8 5 0,-1 1 2 15,2 7 1-15,-1-1-3 0,1 1-6 0,0 4-6 16,0-2-4-16,0 2 1 0,-2 0-1 15,-2 8 5-15,1 10 1 16,2 6 0-16,0 6 4 0,1 4-2 16,0 2 2-16,1 4 0 0,3-1-3 0,2 3 1 15,-2-2-2-15,-2 3 1 0,-1-1-3 16,1-3 1-16,-2-2-4 0,0-4-9 16,0-2-13-16,0-10-18 0,0-6-16 15,-3-4-23-15,1-8-57 0</inkml:trace>
  <inkml:trace contextRef="#ctx0" brushRef="#br0" timeOffset="96525.7707">31277 11975 330 0,'0'0'27'15,"0"0"-14"-15,0 0-1 0,0 0 11 0,0 0 3 16,0 0-1-16,79 1-6 0,-36 1-8 16,5-1-6-16,6-1-1 15,2 0-1-15,-2 0-4 0,-1 0-1 16,-5-1-4-16,-8 1-10 0,-12 0-25 0,-4 0-36 16,-10 0-73-16,-7 0-55 0</inkml:trace>
  <inkml:trace contextRef="#ctx0" brushRef="#br0" timeOffset="97064.7853">29842 13498 502 0,'0'0'22'15,"0"0"-8"-15,0 0-8 0,0 0-6 0,0 0-4 16,0 0-1-16,0 0 0 0,0 0 3 16,0 0-1-16,0 0 2 0,68 37 2 15,-52-11-2-15,-4 1 1 0,-1 3 1 16,-2-1-1-16,-3 0 1 0,-2 2-2 16,-2-3 0-16,-2 0-6 0,0-1-6 15,-3-3-12-15,-5-1-15 0,1-3-18 16,-3-2-22-16,4-6-23 0,2-4-66 15</inkml:trace>
  <inkml:trace contextRef="#ctx0" brushRef="#br0" timeOffset="97211.6241">29994 13304 400 0,'0'0'3'0,"0"0"-10"15,0 0-15-15,0 0-22 0,0 0-31 16,0 0-48-16</inkml:trace>
  <inkml:trace contextRef="#ctx0" brushRef="#br0" timeOffset="97824.5544">30173 13577 374 0,'0'0'51'16,"0"0"-17"-16,0 0-11 0,0 0-12 15,0 0-7-15,0 0-4 0,0 0-2 0,0 0-3 16,0 0 1-16,64-51-2 0,-48 65 2 16,-2 3 0-16,-2 2 3 0,-3 2-1 15,-1 2 1-15,-2 2 0 0,-3-2 1 16,0-1 0-16,-2-5 1 0,-1-1-1 15,2-4 1-15,-2-6-1 0,0 1 1 0,0-7 0 16,0 0 4-16,0 0 3 16,0 0 8-16,1 0-1 0,-1 0-2 15,2 0-6-15,2-5-5 0,3-9-1 0,3-6 0 16,1 0 0-16,3-1 0 0,-1-2 0 16,3 0-1-16,-3 1 1 0,1 4-1 15,-4 4-1-15,-1 4 1 0,-3 4-1 16,-2 4-1-16,-1-2 1 0,-3 4-2 15,4 0-2-15,4 0 1 0,2 6-4 16,4 7 4-16,-4 4 2 0,-1 4 0 0,0 3 2 16,-2 2 1-16,-3 0-2 0,2-2 0 15,-1-1 1-15,-1-8 0 0,0 1 0 16,-1-7 0-16,-2-4 0 0,1 0 0 16,-2-5 0-16,0 0 3 0,0 0 3 15,1 2 2-15,5-2-2 0,7 0-2 0,0-9 2 16,7-5-6-16,-4-4 4 15,2-1-2-15,-4-4-3 0,0 1 2 0,-2-1-1 16,-2 2 0-16,-1 6 2 16,-2 1-2-16,-2 4 0 0,-4 5 0 0,2 0-2 15,-3 5-1-15,0-1-3 0,0 1-2 16,4 0 1-16,3 5 0 0,-1 8 4 16,1 8 1-16,1 2 1 0,-2 4 0 15,1-2 0-15,-2 3-4 0,3-4-10 16,1-1-9-16,-1-2-16 0,-1-2-19 15,-1-4-15-15,1-2-39 0</inkml:trace>
  <inkml:trace contextRef="#ctx0" brushRef="#br0" timeOffset="98087.8465">30933 13187 516 0,'0'0'45'0,"0"0"-23"0,0 0-13 15,0 0-10-15,0 0-5 0,0 0 0 16,0 0 9-16,0 0-2 0,0 0 4 16,0 0-4-16,44 105-3 0,-30-65 2 0,-2 4-1 15,0 1 0-15,-3 4-2 16,-1 1-1-16,-2 2-7 0,-2-2-11 15,-4-2-16-15,0-2-14 0,-4-5-22 16,-5-2-16-16,-4-5-24 0</inkml:trace>
  <inkml:trace contextRef="#ctx0" brushRef="#br0" timeOffset="98421.7276">30933 13611 410 0,'0'0'38'16,"0"0"-11"-16,0 0-13 16,0 0-10-16,0 0-2 0,0 0-4 0,0 0 0 15,83-58 1-15,-61 58-1 0,0 4 0 16,-3 4-2-16,-1 3 3 0,0 1-1 16,-1 0 0-16,-2 3 2 0,0 0-1 15,0 1 0-15,-1-3 1 0,0 3-2 16,-2-4 4-16,-3-2-4 0,0 0 2 0,-3-4 0 15,1 0-1-15,-1 1-1 16,-5-4 1-16,2 0 5 0,-3-3-1 16,0 0 0-16,0 3 1 0,-3 3-3 15,-10 1 3-15,-4 3-2 0,-5-4-1 0,-1 1-2 16,1-3-2-16,-2 0-5 0,1 2-9 16,8-2-7-16,-2 0-11 0,6-1-12 15,3 2-9-15,-2-1-5 0,5-2-10 16,2 1-18-16</inkml:trace>
  <inkml:trace contextRef="#ctx0" brushRef="#br0" timeOffset="98857.2956">31599 13661 196 0,'0'0'38'0,"0"0"-11"16,0 0-8-16,0 0-7 0,0 0-6 15,0 0-3-15,0 0 2 0,0 0 1 16,0 0 1-16,-84-46 0 0,61 46 1 0,-1 10-2 16,0-1-3-16,3 4-1 0,2 3-1 15,-1 0 1-15,4 2-7 0,-2-1 6 16,7 1-5-16,1-5 4 0,6 0-2 16,1-2 2-16,3-2 2 0,0 2-2 15,1-2 1-15,6 3 1 0,6-4 6 0,-3-1-2 16,6-4 3-16,2-3-4 0,2 0-3 15,6 0-1-15,-3-6-1 16,0-2 0-16,0-3 1 0,0-1-1 16,-2-1 0-16,0-2 1 0,-1 0-1 0,-2-1 0 15,-1 0 2-15,-4 2 0 0,-1 3 0 16,-6 5 3-16,-3 3 6 0,-2-2 7 16,2 3 2-16,-2-1-7 0,2 0-10 15,-3 3-8-15,0-1-3 0,2 1 5 16,-1 8 1-16,1 9 4 0,1 4-1 0,-2 2-1 15,3-1 1-15,-1-1-2 16,0 0-5-16,0-6-4 0,1-1-14 16,-1-3-13-16,2 1-23 0,-1 1-19 15,-2-7-79-15</inkml:trace>
  <inkml:trace contextRef="#ctx0" brushRef="#br0" timeOffset="99079.8306">31800 13166 446 0,'0'0'29'16,"0"0"-15"-16,0 0-12 0,0 0-2 0,0 0 7 16,0 0-3-16,0 0 1 0,78 85-2 0,-63-50-2 15,-2 6 1-15,-3 3-1 16,-2 6-1-16,0 2-4 0,-4 4-14 15,-1-1-19-15,-3 0-26 0,0-7-32 16,0-3-64-16</inkml:trace>
  <inkml:trace contextRef="#ctx0" brushRef="#br0" timeOffset="99542.7024">32441 13547 365 0,'0'0'38'0,"0"0"-8"16,0 0-12-16,0 0-6 0,0 0-7 15,0 0-4-15,-98-59-1 0,64 59 1 16,1 8 0-16,0 2 0 0,1 6-1 16,3 2 1-16,2 0-1 0,4 1-5 15,3 1 5-15,2 1-6 0,5-2 6 16,0-1 0-16,6-4 0 0,2 1 1 0,2-6-1 15,3 3 0-15,0 4 2 0,3-5 0 16,7 5 0-16,5-7 9 16,1-3-7-16,4-3 7 0,1-3-6 15,4 0-3-15,1 0 0 0,3-8-1 0,-1-2 0 16,1-1 0-16,-4-3 1 0,3-1-2 16,-5-2 2-16,0-2-1 0,-1-1 1 15,-6-3 0-15,0 1-1 0,-4-1 0 16,0 2 0-16,-4 5 2 0,-3 1 3 15,0 5 3-15,-4 6 7 0,1-2 2 0,-2 6-1 16,0-1-5-16,0 1-8 16,0-2-5-16,0 1-3 0,0 1-1 0,0 0 2 15,0 1 1-15,1 16 1 0,5 7 1 16,-2 8-2-16,2 1-1 0,-2-1-8 16,2-2-13-16,1 1-12 0,0-4-17 15,1-4-19-15,-2-6-10 0,-2-8-69 16</inkml:trace>
  <inkml:trace contextRef="#ctx0" brushRef="#br0" timeOffset="99940.1258">32632 13582 366 0,'0'0'13'0,"0"0"-11"0,0 0-4 15,0 0 2-15,0 0 1 0,0 0-1 16,0 0 0-16,10 94 1 0,-9-67-1 16,1-1 0-16,-2-3 0 0,0-4 0 0,0-3 0 15,0-5 0-15,0-4 0 0,0-1 1 16,0-6 1-16,0 0 2 0,0 0 7 16,0 2 3-16,0-1 0 0,0-1-3 15,3 0-7-15,4-3-3 0,3-7-1 16,3-7 0-16,-1-1 2 0,-1-2-4 0,1-3 4 15,1 2-2-15,-2-1 0 16,2 3-2-16,0-1 4 0,-4 8 1 0,-3 3 7 16,-2 2 5-16,0 3 3 15,-2 0-3-15,1 1-8 0,-3 3-8 0,3 0-4 16,2 1 1-16,4 10-1 0,1 5 2 16,-3 4 0-16,-1 0-2 0,0 3-7 15,0-2-8-15,1 0-11 0,0-3-11 16,1 0-10-16,0-4-14 0,1-3-22 15,1-2-43-15</inkml:trace>
  <inkml:trace contextRef="#ctx0" brushRef="#br0" timeOffset="100174.7294">33126 13568 209 0,'0'0'43'0,"0"0"-8"0,0 0-7 15,0 0-6-15,0 0-2 16,0 0-2-16,0 0 1 0,0 0-3 0,-82 12-2 16,69 5-2-16,1 1-6 0,2 4-1 15,1-1-4-15,2 3 2 0,4 1-2 16,3-2 0-16,0 0-1 0,0 0-2 16,8-1-2-16,3-4-5 0,-1-4-9 15,6 1-14-15,0-7-20 0,4 0-32 0,5-4-44 16</inkml:trace>
  <inkml:trace contextRef="#ctx0" brushRef="#br0" timeOffset="100655.013">33410 13646 341 0,'0'0'24'0,"0"0"-11"15,0 0-9-15,0 0-3 0,0 0-1 16,0 0 1-16,0 0 3 0,0 0-1 16,0 0 2-16,-9-7 3 0,9 7 2 15,0 0 3-15,0 0 1 0,0 0 0 0,0 0 0 16,0 0-1-16,0 0 0 0,0 0-1 16,1 0-2-16,5 0-3 0,0 0-2 15,3-5-1-15,2-4 0 0,-6-1-3 16,2-3 0-16,-4 4-1 0,-2-4-1 15,-1-3-1-15,0 2-6 0,-6-4-4 0,1 6-3 16,-5 1-3-16,4 7 5 0,-4 1 3 16,-6 3 5-16,1 1 1 0,-6 10 4 15,0 7 0-15,-2 5 1 16,-1 2 3-16,1 6-4 0,3 1 3 0,5-2-6 16,6-1-1-16,5-5 3 0,4-2 2 15,1-4 9-15,9-4 4 0,9 1 0 16,3-5 7-16,5-1-2 0,4-1-3 15,2-4-4-15,3 0-9 0,-1-4-3 16,-1 3 0-16,1-3 0 0,-2 0 0 0,-1 0-4 16,-3 0-34-16,-9 0-3 0,-2 0-6 15,-5-3-11-15,-2 3 22 0,1-2-27 16,1 0-31-16,3 1-49 0</inkml:trace>
  <inkml:trace contextRef="#ctx0" brushRef="#br0" timeOffset="165145.5324">22350 9324 119 0,'0'0'38'15,"0"0"-1"-15,0 0-7 0,0 0-8 16,0 0-4-16,0 0-1 0,0 0 0 16,0 0-3-16,0 0-4 0,0 0-5 15,-16-46-5-15,16 46-5 0,0 0-2 16,0-2 1-16,0 2 2 0,0 0 2 16,3 5 1-16,6 4-1 0,1 9 2 15,-1 0 0-15,2 1 0 0,-2 3 1 16,0-2-1-16,1 1 2 0,3-1 0 15,-3-3-1-15,3-1-1 0,-6-5 1 0,2 1 1 16,-2-6 4-16,3-3 9 0,3-2 10 16,4-1 7-16,9-12 0 0,6-9-8 15,4-9-5-15,8-7-8 16,6-7 0-16,4-6-3 0,1-5-5 0,6-5 2 16,2-6-7-16,5-2 4 0,-4 0 1 15,-5 3-2-15,-7 3 1 0,-6 8 1 0,-9 9 0 16,-7 8-1-16,-7 7 1 15,-7 7-2-15,-5 8 1 0,-5 8 0 16,-3 4-2-16,-3 3 0 0,0-2-2 0,0 2-4 16,0 0-3-16,2-2-4 0,-2 2-3 15,0 0-2-15,0 0-10 0,-8 7-10 16,-6 9-17-16,-4 4-11 16,-3-1-16-16,-4 3-31 0</inkml:trace>
  <inkml:trace contextRef="#ctx0" brushRef="#br0" timeOffset="165505.2209">22597 8919 261 0,'0'0'27'16,"0"0"-17"-16,0 0-13 0,0 0-6 0,0 0 1 15,0 0 3-15,0 0 5 16,0 0 0-16,0 0 0 0,55 94 1 16,-40-54 2-16,2-3-2 0,-4 2 0 0,-1-4 4 15,2-2-2-15,-2-4 2 0,-1-4 0 16,1-2-3-16,-5-9 1 0,1-2 4 16,-2-6 8-16,-3-2 13 0,5-3 12 15,3-1 4-15,10-8-9 0,9-10-11 16,5-7-14-16,5-11-9 0,6-3 0 15,1-6-3-15,-1-2 3 0,-3 1 2 0,-4-1-3 16,-6 0 0-16,-2 2-3 0,-8 6-1 16,0 2-6-16,-3 6-5 0,-1 2-10 15,2 4-15-15,-1 4-20 0,-4 2-23 16,-1 0-36-16</inkml:trace>
  <inkml:trace contextRef="#ctx0" brushRef="#br0" timeOffset="166016.7584">23266 8442 111 0,'0'0'7'0,"0"0"-6"0,0 0-2 16,0 0-3-16,0 0 3 0,0 0 1 15,-35 79 3-15,30-30 5 0,1 12 0 0,-3 15 3 16,-1 9-2-16,-3 6-3 0,2-2 1 15,1-5-4-15,2-11 3 16,6-12 1-16,0-11-2 0,6-9 1 16,2-11 1-16,1-9 2 0,0-6 12 0,4-9 15 15,3-6 11-15,7-3 0 0,12-14-7 16,6-11-15-16,7-10-16 0,7-10-2 16,4-4-6-16,5-5 3 0,0-6 0 15,-1 1 0-15,-3 1 2 0,-6 1-3 16,-7 9 4-16,-4 4-1 0,-8 8 0 15,-6 9 1-15,-6 8-2 0,-9 7 2 16,-5 7-3-16,-4 5 1 0,-5 3-2 16,0-2-2-16,0 2-1 0,2-2-1 15,0 2 1-15,-1-2-1 0,0 1 1 0,-1 1-1 16,2-2 1-16,-2 2 0 0,1-2 0 16,-1 2 0-16,2-1 1 0,-2 1-1 15,1-2 0-15,-1 2 1 0,0-2 0 16,2 2 1-16,-2-1 0 0,0 1 0 15,1 0 1-15,-1 0-3 0,0-1 1 0,0 1-1 16,0 0 0-16,2 0 1 0,-2-2-1 16,0 2 0-16,0 0-1 0,0 0 0 15,0 0-1-15,1 0-2 0,-1 0-15 16,0 0-16-16,0 0-61 0,0 0-135 16</inkml:trace>
  <inkml:trace contextRef="#ctx0" brushRef="#br0" timeOffset="168166.1915">20868 12290 0 0,'0'0'12'16,"0"0"-1"-16,78-94 1 0,-56 62-2 15,-8 0 1-15,-4-1-3 0,-7 3-4 16,-3 2-3-16,-6 1-2 0,-10 0-1 16,-4 2-1-16,-3 1 0 0,-3 1 2 15,-3 4-2-15,-3 1 2 0,-3 2-3 16,-5 6 1-16,-3 4-1 0,-6 4 1 15,-4 2-1-15,-4 6 0 0,-3 6 0 16,0 4-1-16,0 2 6 0,8 1-3 0,9 1 3 16,10 3-2-16,8 3 1 0,8 2 0 15,5 4 0-15,3 6 1 0,5 1-2 16,4 0 1-16,0 2 0 0,12-3-1 16,8-2 1-16,9-6 0 0,5-3-3 15,7-6-2-15,0-8-4 0</inkml:trace>
  <inkml:trace contextRef="#ctx0" brushRef="#br0" timeOffset="168439.9438">20305 12227 0 0,'0'0'18'16,"45"-81"-3"-16,-41 42-15 0,-4-1-20 15</inkml:trace>
  <inkml:trace contextRef="#ctx0" brushRef="#br0" timeOffset="286516.497">24753 10422 247 0,'0'0'40'0,"0"0"-7"0,0 0 3 0,0 0-8 16,0 0 0-16,-85-90 0 0,69 72-10 15,2 0 1-15,-1 0-5 0,1 1-4 0,4 6-4 16,-2 1-1-16,5 3-3 0,3 5 0 15,1-1 0-15,3 3-1 0,-2-2-3 16,2 2 0-16,-1 0-1 16,-1 0-2-16,1 0 3 0,-1 12 1 0,2 6 0 15,0 8 2-15,11 3-1 0,2 2 0 16,7 1 1-16,1-1 0 0,4 3-1 16,0-2 3-16,2-2 1 0,1-2-4 15,1-2 4-15,0-5-4 0,-2-4 1 16,0-5 3-16,1-6-3 0,-1-6 0 15,2 0 0-15,-1-6-1 0,1-7 1 16,0-5 1-16,-2-7-6 0,-1-3 3 16,-3-4-3-16,-4-5 3 0,-2-1 1 15,-2-2-2-15,-1-5 2 0,-3 1-1 0,-4-1 2 16,-2 4 0-16,0 3 1 0,-4 5-1 16,-1 8 2-16,2 4-2 0,-2 7 1 15,0 8 0-15,0 0-2 0,0 6-2 16,0-1-1-16,0 1 0 0,0 1 2 15,0 17 5-15,-5 13 1 0,-3 13 2 0,-2 8 1 16,-1 7 2-16,-3 3-4 0,0 0 0 16,-2-2 0-16,0 1-4 0,-1-3 1 15,2-2-4-15,-1-1-4 0,4-4-4 16,5-5-24-16,3-3-56 0,4-10-158 16</inkml:trace>
  <inkml:trace contextRef="#ctx0" brushRef="#br0" timeOffset="288514.7726">15636 12480 293 0,'0'0'70'16,"0"0"-14"-16,0 0-6 0,0 0-10 16,0 0-13-16,0 0-7 0,0 0-4 0,0 0-7 15,0 0 0-15,6-33-4 0,-5 3-3 16,2-1 2-16,0-7-1 15,3-9 2-15,1-10-2 0,-3-5 2 16,2-9-2-16,-2-5 4 0,-1-2-5 0,0-8-2 16,-1-3 2-16,-2-7-5 0,1 1 3 15,-1-2 4-15,0 7-4 0,0 5-3 16,0 8 2-16,0 5-3 0,0 9 3 16,0 4 2-16,0 10-1 0,0 1 0 15,0 9 0-15,-3 6 0 0,2 10-1 0,-4 3 1 16,3 10 0-16,-1-1 1 15,-2 2-1-15,4 4 1 0,-5-2-2 16,3 4 0-16,0-2 0 0,2 2-2 16,1 3 2-16,-3-2 0 0,3 2-1 0,0 0 0 15,0-1-1-15,-1 1-1 0,-1 0 1 16,-4 0 1-16,-3 1 0 0,-5 10 2 16,-2 4 0-16,-1 4-1 0,2 4 1 15,-2 1-1-15,0 2 0 0,1 1 1 16,-3 5 1-16,3-4-2 0,-3 3 0 15,2-2 0-15,-2-3 1 0,2-1 0 16,1-4 0-16,2-2 0 0,5-7 0 16,0 0 3-16,6-6-3 0,0-3 1 15,2 2 1-15,1-5-4 0,-2 0 6 0,2 0 1 16,0 0-3-16,0-14 1 0,8-9-4 16,5-8 1-16,4-4-1 0,2-4 0 15,7-3-1-15,1-3 3 0,2-1-3 16,3 2 2-16,0 5-2 0,0 2 2 15,1 7 0-15,-1 4 0 0,0 6-1 0,0 5 0 16,-4 7 0-16,0 7-1 0,1 1 0 16,-2 11 0-16,2 8 1 0,-1 8-3 15,-4 11 1-15,1 8-6 0,-2 9-12 16,-4 8-32-16,0 6-63 0,-1 3-135 16</inkml:trace>
  <inkml:trace contextRef="#ctx0" brushRef="#br0" timeOffset="291621.0233">25426 9257 106 0</inkml:trace>
  <inkml:trace contextRef="#ctx0" brushRef="#br0" timeOffset="292201.1539">24898 9160 147 0,'0'0'29'0,"0"0"-2"15,0 0-6-15,0 0-3 0,0 0-1 0,0 0 3 16,-36-88-1-16,33 78 2 0,2 5-6 16,-1-1-5-16,2 2-5 0,0 4-9 15,-1-2-7-15,1 2-3 0,0 0 1 16,0 0 5-16,0 15 7 0,4 8 2 15,3 9 1-15,2 3-1 0,0 4 3 0,-1 4-2 16,4 4-1-16,-3 6 3 0,-2 5-3 16,-1 4 2-16,-3 5-3 0,1 1 2 15,-4-1-2-15,0-3 0 0,0-2 5 16,0-3 1-16,0-3-1 16,-2-3 1-16,-2-1-4 0,0-3 1 0,1-2 0 15,0 1-2-15,0-2-1 0,2 1 0 0,-1-5-1 16,1-6 2-16,1-2-1 15,0-7 1-15,0-9 0 0,0 0 2 16,0-5-2-16,0-1 0 0,1 2 1 16,-1-8-1-16,2 4 2 0,-1-5-3 0,0-1 1 15,1 2 0-15,-2-6 1 0,0 0 3 16,0 0-1-16,1 2 3 0,-1 0 0 16,2-1-1-16,-2 1-2 0,1-1 0 15,-1 1-4-15,0-1 1 0,2-1-1 16,-2 1-1-16,0-1-3 0,0 2-4 15,1-2-9-15,1 5-37 0,-1 1-148 16</inkml:trace>
  <inkml:trace contextRef="#ctx0" brushRef="#br0" timeOffset="295057.3588">24852 9358 63 0,'0'0'12'0,"0"0"-6"0,0 0-5 15,0 0 1-15,0 0 0 0,0 0 1 0,0 0 5 16,0 0 3-16,-9-5 5 16,8 3 1-16,1 2-1 0,0-1-3 15,0-5-2-15,0-3-4 0,2-4-1 0,4-3 0 16,0 5-1-16,-1-3-1 0,-1 4 0 16,-3-4 3-16,1 2 1 0,-2 2 3 15,0-3-4-15,-3 8-5 16,-1-2-6-16,-7 7-2 0,-7 1 5 0,-1 15-3 15,-9 10 4-15,1 10-2 0,-2 10-1 16,1 7 2-16,4 4-1 0,3 3 2 0,4-1-1 16,6-1-1-16,2-5 4 15,5-6-2-15,4-4 0 0,3-7 1 16,9-7-2-16,3-6 4 0,5-8 1 0,3-5 2 16,1-8 2-16,2-2 0 0,1-6-2 15,1-10-4-15,-3-3 3 0,1-4-5 16,-2-3 2-16,-1 1 1 0,-6-1 0 15,-4 3 1-15,-5 6 0 0,-6 2 1 16,-2 6 0-16,-2 1-3 0,-4 1-2 0,-6 5-2 16,-8 2 1-16,-3 8-3 0,-3 12 2 15,-2 7-2-15,1 8 2 16,2 4 4-16,5-1 2 0,5-1-1 0,8-9 1 16,6-3-4-16,1-5-1 0,8-7-1 15,7-1 1-15,5-4-6 0,5-2-7 16,1-1-52-16,3-4-111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8:46:30.621"/>
    </inkml:context>
    <inkml:brush xml:id="br0">
      <inkml:brushProperty name="width" value="0.05292" units="cm"/>
      <inkml:brushProperty name="height" value="0.05292" units="cm"/>
      <inkml:brushProperty name="color" value="#FF0000"/>
    </inkml:brush>
  </inkml:definitions>
  <inkml:trace contextRef="#ctx0" brushRef="#br0">12035 3505 6 0,'0'0'8'0,"0"0"0"15,0 0 0-15,0 0-1 0,0 0-2 16,0 0-3-16,0 0-3 0,0 0-1 15,0 0-2-15,-17 0 2 0,17 0-2 0,0 0 1 16,0 0 0-16,-1-2 0 0,1 2 3 16,-2 0-2-16,2 0 4 0,-1 0 0 15,-1 0-1-15,2 0 0 0,-1 0 1 16,-1 0-1-16,1 0-1 0,-1 0 1 16,1 0 0-16,-1 0 1 0,1 0 1 15,-1 0-1-15,1 0 1 0,-2 0-2 16,3 0 1-16,-4 2-1 0,4-2 1 15,-1 1 0-15,-1-1-3 0,-4 1 0 16,2 3-2-16,-5-1-2 0,-1 0 2 0,3 1-2 16,0 1 0-16,4-3 1 0,-5 5 0 15,4-4-1-15,-3 2 4 0,3 1-1 16,1-4 1-16,-5 3-1 0,5-2 1 16,-2 0-1-16,2 1-2 0,3-4 4 15</inkml:trace>
  <inkml:trace contextRef="#ctx0" brushRef="#br0" timeOffset="954.1701">11879 3581 22 0,'0'0'12'16,"0"0"-4"-16,0 0-1 0,0 0-1 15,0 0-2-15,0 0 0 0,0 0 0 0,0 0-1 16,0 0 2-16,0 0 2 0,-8 0 2 0,6 0 0 15,1 0 2-15,-1 0-2 0,1 0 1 16,-1 0-1-16,1-3 0 16,-1 3-2-16,1-1 0 0,-1 1-1 0,2-1-1 15,-1-1-1-15,-2 2 0 0,3-1-2 16,-3 1 3-16,3-2-1 0,0 2 0 16,-1-2 2-16,-1 2-1 0,2-1 1 15,-1 1-3-15,1-1 0 0,-2 1-2 16,2-1-1-16,-1 1 0 0,1 0 0 15,-3-2 0-15,3 2-1 0,-1 0 0 0,1 0-1 16,0-2 1-16,0 2 0 0,-2 0 0 16,2 0 0-16,0 0-2 0,0 0 1 15,0 0 0-15,0 0-2 16,0 0 2-16,0 0 2 0,0 0 1 0,0 0 2 16,0 0 2-16,0 0 0 0,0 0 0 15,0 0-3-15,0 0-1 0,0 0-1 16,2 0-1-16,5 0 1 0,-3 0 0 15,6 0 0-15,-1 2 0 0,-3 0-1 16,2-1 2-16,-2 0 0 0,-1-1 0 0,7 1 2 16,-6-1-2-16,6 2 0 0,7 0 0 15,-8-1 0-15,9 1-1 0,-2-1 0 16,-5-1-1-16,7 1 1 0,0-1 1 16,-1 0 1-16,7 0-2 0,-8 0 0 15,0 0-2-15,1 0 1 0,1 0 2 0,6 0-1 16,-8 0 3-16,2 0-1 0,2 0-1 15,1-1 3-15,7 0-1 16,-4-1 1-16,5 1 1 0,-1-1-2 16,-1 0 0-16,4 1-1 0,-1 0 0 0,0 0 1 15,0-3 0-15,4 3 1 0,-2-3-1 16,0 3 0-16,-4 0 1 0,3-1 0 16,-2 0-1-16,-1 1 2 0,5 0-4 15,1 1 3-15,3 0-2 0,3-3 1 16,1 3 2-16,2 0-1 0,-1 0 0 15,0 0-3-15,0 0 5 0,1 0 4 16,-1 0 0-16,0 0 6 0,-1 0-2 16,2 0-4-16,3-2 3 0,-2-1-6 15,6 0-2-15,1-1 1 0,1 0-3 0,4 1 0 16,0 2 0-16,0-2 1 0,-1-2-1 16,1 3-1-16,0-2 0 0,-4 1 0 15,-1 0 0-15,-1 0 0 0,-4-1 0 16,1 0-1-16,0 0 1 0,-5 0-1 15,-4 1 1-15,0-1 0 0,-3 1 4 0,-1 0 0 16,-3 0 0-16,-1 0-3 0,-9 2 1 16,-4 0-2-16,-5-1-2 0,-8 2 4 15,0 0 1-15,-6 0-2 0,4-2 0 16,3 2 0-16,-1 0-3 0,0 0 2 16,-6 0 1-16,0 0-2 0,0 0 0 15,0 0 2-15,3 0 1 0,-2 0 0 16,1 0 1-16,-1 0 1 0,1 0-1 15,-1-1 1-15,1 1 0 0,-1 0 0 16,-1-2 0-16,2 2-3 0,-2-2-5 0,2 2-13 16,-2 0-33-16,0 0-57 0,0 0-139 15</inkml:trace>
  <inkml:trace contextRef="#ctx0" brushRef="#br0" timeOffset="2775.5213">12196 8245 48 0,'0'0'16'0,"0"0"1"16,0 0-3-16,0 0 4 0,0 0 4 16,0 0 1-16,0 0 2 0,0 0 0 15,0 0-1-15,0 0-5 0,-49-39-5 16,47 37-7-16,2 2-10 0,-1-1-5 15,-1 1-6-15,1-2-2 0,-2 2 0 16,3-1 3-16,0 1 6 0,0-2 4 0,0 2 3 16,0 0 2-16,3 0 2 0,13 0-2 15,10 0-1-15,10-2 1 0,4 2-2 16,5-1 0-16,3 1 0 0,2 0 0 16,1 0 0-16,1 0 2 0,2 0-1 15,2 0 0-15,1 0 1 0,-1 1 0 0,6 3-2 16,0-3 0-16,2 1 0 0,0-1 0 15,0 1 0-15,2-1 1 16,-1 0-1-16,1 1 1 0,2 0 1 16,3-1-1-16,4 1 1 0,1-1-1 0,0-1 0 15,2 2 0-15,-1-2 0 0,-2 0 1 16,-1 0-1-16,0 0 2 0,-2-3 1 16,2 0-1-16,-2 1 1 0,0-1-3 15,-4 0 1-15,-3 0 0 0,-3 2-1 16,-5-1 0-16,-3 0-1 0,-4 2 2 0,-4-1 1 15,-1-1 0-15,-6 2 1 16,-4-1-2-16,1-1 2 0,-6 1 1 16,-3 0 1-16,-3-2 1 0,-5 1 2 15,-3 0-2-15,-3 2 1 0,-3-1 0 0,3-1 0 16,-3-1 0-16,0 2-2 0,-5-1 0 16,-1 1-2-16,-4 1 0 0,4-3-3 15,0 1-3-15,-1 1-6 0,2-1-9 16,-5 2-21-16,0-2-81 0</inkml:trace>
  <inkml:trace contextRef="#ctx0" brushRef="#br0" timeOffset="25065.26">4753 13886 62 0,'0'0'19'0,"0"0"-5"16,0 0-1-16,0 0-5 0,0 0-5 0,0 0-6 15,0 0-5-15,0 0 3 0,0 0 1 16,0 0 2-16,-6-10 4 0,8 10-2 16,10 0-2-16,6 4 4 0,5 2-2 15,3 0 0-15,3-2 0 0,7 0 0 16,5-4 1-16,8 0 0 0,4 0 2 0,1-2-4 15,2-3 1-15,2 1-3 16,-2-1 3-16,1 1 0 0,-2 2-1 16,1-1 1-16,2 1 0 0,3 1 1 15,4-2-1-15,0 0 0 0,7 2-1 0,-4-3 1 16,2 1 0-16,-2 0-2 0,-1 0 0 16,1-1 4-16,-1-1-2 0,7 1 0 15,1-1 0-15,-1 1-2 0,4 0 4 16,-6 1-2-16,2 1 0 0,1-1 0 15,0 1-3-15,0-1 2 0,1 1-1 0,0-1 2 16,4 0 0-16,-2 0 0 16,-3 2 1-16,0-2 0 0,-4 3 0 0,0 0-1 15,1 0 0-15,1 0 0 16,2 0 0-16,6 0 0 0,1 0 0 0,-1 0 1 16,2 0-2-16,0 4 1 0,0-1 0 15,1 0-1-15,1 0 1 0,6 0-1 16,0 1 1-16,3-1 0 0,3 1 0 15,3-1 0-15,5-1-3 0,0 1 0 16,-1-3-1-16,4 1 1 0,-5-1 0 0,5 0 1 16,-5 0 1-16,5-4-2 15,-5 0 2-15,-3-1 2 0,1 0 2 0,-4-1-1 16,-6-1 2-16,-1 2 1 0,-6 0-3 16,-5 1 1-16,-5-1 0 0,-2 1-2 15,-4 2 1-15,-7-1 2 0,-5 1-4 16,-6 1 1-16,-7-2-1 0,-6 2 1 0,-11-1-1 15,-5 2 2-15,-7 0-1 16,-8 0-2-16,1 0-3 0,-7 0-4 16,5 0-9-16</inkml:trace>
  <inkml:trace contextRef="#ctx0" brushRef="#br0" timeOffset="25805.6917">16564 14080 39 0,'0'0'0'0,"0"0"0"16,0 0-1-16,0 0 0 0,0 0 0 16,0 0 0-16,0 0 1 0,0 0 0 15,0 0 1-15,0 0 0 0,50-14-1 16,-50 13-1-16,0 1-1 0,2 0-4 15,0 0 3-15,-1 0 0 0,1 0-1 0,-1 0-1 16,-1 0-8-16</inkml:trace>
  <inkml:trace contextRef="#ctx0" brushRef="#br0" timeOffset="26641.5072">29163 13729 57 0,'0'0'3'0,"0"0"-2"0,0 0-3 15,0 0-6-15,0 0-6 0,0 0-7 16</inkml:trace>
  <inkml:trace contextRef="#ctx0" brushRef="#br0" timeOffset="28869.5539">4621 15129 42 0,'0'0'2'0,"0"0"-1"16,0 0 1-16,0 0-1 0,0 0-1 15,0 0 0-15,0 0 1 0,-79-16-1 16,69 15 1-16,-2 0 3 0,2-2-1 0,1 1 3 15,5 1 3-15,-5-4 0 16,5 4-2-16,-2-1-1 0,3 0-1 16,3 2-3-16,-1-1 2 0,1 1-1 0,-3-1 0 15,3-1-2-15,-3 0-1 0,3 1-2 16,0-1 0-16,0 2 0 0,0-3 3 16,0 1-1-16,0-3 0 0,9 2-1 15,5-2 0-15,-4 3 0 0,9 1 0 16,3 1 1-16,4 0-2 0,9 0 2 15,-1 0 2-15,2 0-2 0,-4 0 1 16,4 1-1-16,-4 1 1 0,3 0-1 16,0-1 0-16,1 1 1 0,4-2-2 15,4 0 2-15,3 0-1 0,1 0 0 0,4 0 1 16,0 0-1-16,-1 0 1 0,1 0-1 16,0 0 2-16,-4 0-2 0,2 0 0 15,-2 0 0-15,1 0 0 0,3 3 0 16,0 2 0-16,3 0 0 0,0-2-2 15,1 2 2-15,1 0 0 0,-5 0-1 0,6-1 1 16,-3 0-1-16,1 0 1 0,0 0 0 16,1 1 0-16,8-3 0 0,-3 2 0 15,3-2-1-15,2 2 0 0,-2-2 1 16,1 2 0-16,-2 0-1 0,4-1 1 16,1 1 0-16,2-2 0 0,0 1 0 0,3-1 1 15,1-1-2-15,-1 1 1 16,5-1 0-16,-2-1 0 0,0 0 0 15,-2 0-2-15,4 0 2 0,1 0 0 16,1 0 0-16,0 0 0 0,1 0 2 0,-2-1-2 16,1 1 0-16,0 0 0 0,1 0 0 15,2 0 0-15,0 0 0 0,-2 0-2 16,2 0 1-16,0 2 1 0,0 0 0 16,3 0 1-16,2-1-1 0,4-1 0 15,1 2 0-15,0-2 2 0,0 0-1 0,3 0-1 16,1 2 0-16,-1-1 1 15,3 0-2-15,0 3 1 0,2-2-1 0,2 2-1 16,-1-3 2-16,2 0-1 16,1-1 0-16,5 0 1 0,1 0 1 0,4 0 0 15,2-2-1-15,2-3 2 0,4 0-4 16,2 1 1-16,0-3 1 0,0 3 1 16,1 1 1-16,3 0-2 0,-1 1 0 15,-2-2 0-15,2 3-2 0,-2-1 1 16,2 0 2-16,-2 2-1 0,0-1 2 0,-2 1-2 15,-4-1 0-15,3-3 1 16,-2 3-2-16,-2-1 1 0,2-2 1 16,-2 1-1-16,0 1 2 0,-2 0-2 15,1 0 0-15,-1-1 0 0,1 1-1 0,-2 0 2 16,0-1-1-16,0 1 1 0,-1 0-1 16,-6-1 0-16,3 1 0 0,-6-2 0 15,-3 1 0-15,-6 0 0 0,-4 0 0 16,-4-2 1-16,-6 1-1 0,-8-1 2 15,-6-1-1-15,-9 0 1 0,-9 2 1 0,-9-2 0 16,-7-1 2-16,-14 3 1 0,-3-2 7 16,-9 4 7-16,-5-2 1 0,3-1 0 15,-7 2-5-15,3 0-10 0,1 2-2 16,-5 1-4-16,0-2-7 0,0 2-16 16,1 0-15-16,-1 0-47 0</inkml:trace>
  <inkml:trace contextRef="#ctx0" brushRef="#br0" timeOffset="180944.1749">21449 4063 26 0,'0'0'16'15,"0"0"-5"-15,0 0-3 0,0 0 1 16,0 0 1-16,0 0 1 0,-85-79 1 16,62 67-2-16,-2 3-1 0,-2 2-1 15,-4 0-1-15,1 1-2 0,3 2 2 16,2-1 1-16,6 2 2 0,2 2-1 0,7 0 1 15,4-1 2-15,0 2 3 16,6 0-1-16,-2-2-1 0,2 2-4 16,-1 0-9-16,-1 0-4 0,1 0-4 15,-1 0-2-15,2 0 3 0,0 0 6 0,5 2 4 16,10 3 3-16,9 5 0 0,6 0-2 16,5-5-1-16,6 1 1 15,3 0 0-15,4-1 0 0,7-2 0 0,5 1 0 16,3-1-1-16,5 0-1 0,1 1-1 15,-1-2 0-15,0 1-1 0,-1 0 1 16,0 0-1-16,-1 1 0 0,2-3 2 16,0 3-1-16,3-4 1 0,5 0 1 15,4 0-1-15,5 0 1 0,5 0 0 16,5 0-1-16,2-4 2 0,2 1-2 0,5 1-1 16,1-2 2-16,5 2-2 0,0-1 0 15,0 1 0-15,-6-2-1 0,-3 3 2 16,-4-1 4-16,-3-1 3 0,3 2 4 15,2 0-2-15,2-1-1 0,3 0-3 16,3 2 0-16,3-1-2 0,1 1-3 0,5-2 1 16,-2 2 0-16,-5 0-1 15,-1 0 1-15,-7 0 0 0,-4 0 0 0,-3 0 2 16,-3 0-1-16,-7 0 1 16,-5 2-1-16,-8-1-1 0,-6 1 0 0,-5 0-1 15,-8-1 0-15,-6-1 0 0,-4 1 0 16,-7-1 0-16,-4 0-1 0,-9 0 0 15,-1 0-1-15,-7 0 0 0,-8 0-5 16,-1 3-18-16,-5-3-38 0,-2 2-31 16,-23 4-47-16</inkml:trace>
  <inkml:trace contextRef="#ctx0" brushRef="#br0" timeOffset="182485.1841">20999 4107 182 0,'0'0'37'0,"0"0"-4"0,0 0 3 16,0 0-4-16,0 0-2 0,0 0-4 15,0 0-5-15,0 0-5 0,0 0-7 16,5-54-4-16,-5 53-3 0,0-2-8 15,0 2 2-15,0 1-3 0,0 0 0 16,3 0 4-16,0 11-1 0,1 5 0 16,0 9 0-16,-1 2 1 0,-3 3 0 0,0 5 2 15,0 2-1-15,-3 2 1 0,1-1-1 16,-4 2 2-16,1-4 0 0,-1 1 0 16,1 0 4-16,0 0-3 0,1-2 3 15,3-2-3-15,-1 1-2 0,2-2 1 16,0 1-1-16,0-1 1 0,0 0-2 0,0 0 1 15,0-1 1-15,2 2 1 16,-1-4-1-16,3 2 2 0,-2-2-1 16,1-3-1-16,-2-7 1 0,0 0 0 15,-1-10-1-15,0-2 1 0,2-1 0 0,-2-1 0 16,0 0 1-16,0 2 0 0,0-1-2 16,0-6 2-16,0 0 2 0,0 0-1 15,0 2 2-15,1-1-3 0,-1 1 0 16,0-1 0-16,2 0-1 0,-2-1 1 15,0 2-1-15,6 0 1 0,-2 1-1 16,7 0 1-16,6 1 2 0,1-2-4 16,8 1 1-16,1-2 0 0,1 1 0 15,6-2 0-15,3 1 2 0,2-1-3 16,2 0 0-16,0 0 1 0,0 0-2 0,-2 2 2 16,0-2 0-16,2 0-1 0,-1 0 0 15,2 0 0-15,4 0-1 0,-1 0 2 16,1 0-1-16,-2-2 1 0,2 2-1 15,1 0 0-15,2 0-1 0,0 0 2 16,1 0-1-16,1 0 0 0,-2 0 1 0,0-1-1 16,-1-1 1-16,-2 1-1 0,0 1 1 15,1 0-2-15,0 0 1 16,3 0 0-16,0 0 0 0,0 0 0 0,2 0 2 16,-2 1 0-16,0 1-2 0,1-2 0 15,1 0-2-15,1 1 2 0,3-1 2 16,3 0-2-16,1 0 1 0,2 0-1 15,0 0 0-15,0 0 1 0,-1 0-1 16,-2 0 1-16,0 0-1 0,-2 0 0 16,-1 0 0-16,2-1 0 0,-3-1 0 0,1 1 0 15,-2-1 1-15,1 1-1 0,-3 1 0 16,4-2 0-16,4 2 0 0,-1 0 0 16,2 0-1-16,-1 0 1 0,0 0 0 15,-4 0 0-15,-1 0 2 0,-4 0-2 16,1 0 0-16,1 0 1 0,-1 0-2 15,5 0 2-15,-1 3-1 0,-3-1 0 16,-3 1 0-16,-3-2 1 0,-2 1 0 16,1-2 1-16,1 2-1 0,3-1-1 15,4 0 0-15,2 2 1 0,2 0 0 0,3 1 0 16,0-1 0-16,1-2 1 0,-1 2-2 16,-1 0 1-16,0-2-1 15,-4 3 2-15,-3-1-1 0,-5 0-1 0,-2 1-1 16,-2 1 1-16,-4-2 0 0,-1 2 1 15,-3-3-1-15,1 3 1 0,-4 0-1 0,-1-2 0 16,-2 0 0-16,-4-2 1 16,-6-1-1-16,-1 2 1 0,1-2-1 15,-4 0 0-15,5 0 1 0,-1 0-1 16,-7 0 1-16,7 0-1 0,-8 0-1 0,1 0 2 16,0 0 1-16,-7 0 1 0,5 0-1 15,-7 0 0-15,1-2 0 0,1 2 4 16,-6 0 1-16,3-3 2 0,-1-1 0 15,2 2 0-15,2-7-2 0,-4 5-3 16,-1-8 0-16,2-4-2 0,-1 4 0 0,-2-8-1 16,0-2 1-16,0-4-1 0,0-10 1 15,-5 1 1-15,-1-4-1 0,1 0 1 16,-1-4 1-16,0 1 0 0,0-1 4 16,0-2-3-16,1 1 2 0,-1-1 9 15,2 0-5-15,1 1 2 0,0 2-1 16,1-1-9-16,2-1 1 0,-1 1-3 15,1 1 3-15,0 1 0 0,0 3 0 16,0 4 1-16,0 11-2 0,0 3-1 16,0 6-1-16,0 9 0 0,0-8 0 0,0 8-2 15,0-2-1-15,0 3-15 0,0 4-23 16,-3 0-25-16,-8 7-56 0,-8 9-134 16</inkml:trace>
  <inkml:trace contextRef="#ctx0" brushRef="#br0" timeOffset="183723.1808">22023 5220 137 0,'0'0'38'0,"0"0"0"16,0 0-5-16,0 0-2 0,0 0-11 15,0 0-8-15,0 0-9 0,0 0-7 16,0 0 1-16,15-23-2 0,-15 23 4 0,0 0 1 15,0 0-1-15,1 2 2 16,-1 3-1-16,0 11 1 0,0 5 0 16,0 4 5-16,-1 7 3 0,-5-1 2 15,2 4-2-15,-1 0-4 0,1 3-3 0,0 2-1 16,1-1 0-16,0 2 0 0,0 0 2 16,-3-1 1-16,3-1 1 0,-1-1 2 15,-2-3 0-15,0 0 0 0,-2-2 2 16,2-1-5-16,3-3 0 0,0-2-4 15,3-3 0-15,0-7 0 0,0 1-2 16,0-7 2-16,0 1 0 0,0 2 0 16,0-4 2-16,-1 2-2 0,1-5 0 15,0-2 0-15,0 2 0 0,0-1 2 16,0-1 0-16,0 2 1 0,0-7 0 0,0 3-1 16,0 1 1-16,0 1 0 0,1 0 0 15,2-2 1-15,0 0 0 0,3 2 1 16,2 2-2-16,2-4 1 0,8 1-2 15,-2-1 0-15,1 0-2 0,1 1 0 16,2-3 0-16,1 2 1 0,8 0 0 0,3-2 1 16,0 3-1-16,3-1-1 0,1 0 0 15,1 0 1-15,3-1-2 0,3 2 1 16,2 0 0-16,4-2 1 16,3 1 1-16,2-2-2 0,0 1 1 0,3-1-1 15,-4-1 0-15,-2 0 0 0,1 0 1 16,-2 0-1-16,0 0 0 0,2 2 0 15,1 1-1-15,1 0 2 0,2 0-2 16,1-1 1-16,0 0 0 0,0 1-1 16,-2-1 0-16,-2 0 0 0,5-1 1 0,1 1 0 15,4-1 0-15,2 1 1 0,3 0-1 16,1-1 0-16,0 0 1 0,-1 2-1 16,1-3 0-16,0 3-1 0,-1 1 1 15,3-2 0-15,4 1 0 0,0 0 0 16,3 1 0-16,0-1 0 0,0-2-1 0,-1 3 0 15,-1-2 2-15,0 1-2 0,0 0 2 16,2 0-1-16,5 2-1 16,1-1 1-16,4 1 0 0,0-2 0 15,-1 1 0-15,0-2 1 0,-4 1 0 0,2-2-1 16,0-1 1-16,1 3-1 0,1-3-1 16,-1 0 2-16,0 0-2 0,0 0 1 15,-1 1 1-15,3-1-1 0,2 1 0 16,2 1 0-16,1-1 0 0,-5-1 1 15,-5 2-1-15,-10-2 1 0,-9 0-1 16,-9 0 0-16,-4 0 0 0,-8 0 0 16,-4 0 2-16,-12 0-2 0,-6 0 2 15,-8 0-5-15,-8 0-15 0,1 0-19 16,-6 0-52-16,0 0-107 0</inkml:trace>
  <inkml:trace contextRef="#ctx0" brushRef="#br0" timeOffset="184609.0818">26091 5153 126 0,'0'0'25'0,"0"0"-1"16,0 0-5-16,0 0-1 0,0 0-3 16,0 0-3-16,0 0-3 0,0 0-2 15,0 0-3-15,0 0-2 0,11-9-1 16,13 9 2-16,11 0-2 0,8 0 1 15,6 3 1-15,6 3-2 0,3 0 1 16,6 3-2-16,1-1 4 0,5 1-3 16,1-2-1-16,0 1 2 0,-4-2-2 15,-6 0 0-15,-7-2 0 0,-6 0 3 16,-6-1-1-16,-4-2 3 0,-5 2-2 0,-4-1 3 16,-2-2 2-16,1 0 0 0,-4 0 2 15,-1 0-1-15,-5 0 1 0,-1 0 2 16,-7 0-1-16,-5-2 2 0,1 2-5 15,-1-1-1-15,1 1-5 0,-2 0-2 16,2 0 0-16,-1 0 0 0,-1 0-1 0,6 0 1 16,-1 0 0-16,-2 5 0 0,3-1-1 15,-3 0 1-15,0 1 0 16,1 0-2-16,0 0 0 0,-2 2 2 16,1-1-2-16,-1 1 1 0,1 5-1 0,-1-2-1 15,0 3 2-15,-2 3 1 0,-1-1-1 16,1 6 2-16,1 0-2 0,-2 0 1 15,-2 4 0-15,3 1 0 0,-1 1 0 16,0 5 2-16,0 2 0 0,0-2 0 16,0 5 0-16,0 0 0 0,0-1 0 0,0 2 0 15,0-2-2-15,1 1 1 0,-1-1 2 16,-1 2 1-16,1-2-1 0,-3 3 1 16,0-3-2-16,0 0 1 0,0-1-2 15,-3 0 1-15,-1 2-1 0,-3-2 0 16,1-1 3-16,-1 0 1 0,0-4-1 15,0-2 2-15,1-9-3 0,1-2 0 0,4-8-1 16,0-4 1-16,-1 1 1 0,2-6 0 16,0 0 0-16,0 0 0 15,0 1 0-15,-4 3-5 0,1 0-11 0,-9-1-31 16,-10-3-67-16,-11-3-115 0</inkml:trace>
  <inkml:trace contextRef="#ctx0" brushRef="#br0" timeOffset="186517.8143">24918 5127 139 0,'0'0'31'0,"0"0"-1"0,0 0-6 0,0 0-2 16,0 0-1-16,0 0-2 16,0 0-2-16,0 0 2 0,0 0-4 15,25-35 0-15,-22 32 0 0,-3 3-3 16,0-7-2-16,1 2-2 0,-1-1-1 0,0-5-1 16,0 1 0-16,0-1 0 0,-6-5-1 15,1 2-1-15,-2 0 2 0,1 1 0 16,-2 1 2-16,1-4 0 0,-3 3-1 15,0-7-2-15,0 1 1 0,-3-1-2 16,3 1 1-16,-2 1-1 0,-1 2 1 0,0-2-2 16,0 4 2-16,2-1-3 0,-3 4-1 15,-1-1 0-15,0 0 1 0,-1 1-2 16,-1 2 1-16,0-1-1 16,-4 3 0-16,4-1 1 0,-5 3-2 0,1-2 1 15,0 1 0-15,-2 0 0 0,2 2 2 16,0-1-1-16,-1-1-1 0,2 1 0 15,3-1 1-15,-3 2-1 0,1-1 0 16,1 0 1-16,-2 1 0 0,3 0-1 16,-3-1 2-16,-2 2-2 0,2 0 0 0,-2 0 0 15,5 1 0-15,-1 2 0 0,5 0 1 16,-3 0-1-16,-5 0 0 0,8 0 0 16,-8 0 0-16,1 0 0 0,3 0 0 15,-3 0 0-15,2 0-1 0,-1 0 1 16,8 2 0-16,-8 1-1 0,2-2 1 15,2 2 0-15,-6 2 0 0,2-1 0 16,-3 1 0-16,1 0 0 0,0 0 0 16,-2 0 0-16,0 0 1 0,0 1-1 15,2-2 0-15,1 1 1 0,2 1-1 0,0 0 0 16,1 0 0-16,-1 1-1 0,0 0 0 16,3 0 1-16,-1 2 0 0,2 1-1 15,2-4 0-15,2 1 0 0,0 2 0 16,3-2 0-16,-2 4 1 0,3-4 0 15,0 2-1-15,-2 3 1 0,4-3 0 16,-4 4 0-16,2-1 0 0,3-2-1 16,-2 5-2-16,-2-1 3 0,2 1-1 15,1 1 1-15,0-2 1 0,-1 2 1 16,1 0-2-16,-2 0 1 0,3 0-2 0,2-5-1 16,-1 1 2-16,1-2 0 0,0 2 0 15,-1 0 0-15,2-1-1 0,0 1 1 16,0 1 1-16,0-4-1 0,0 4 0 15,0-2 2-15,0 1-4 0,0-1 2 16,0 1 0-16,0-1 2 0,2 1 1 0,-1 5-3 16,0-7 3-16,2 7-3 15,-1-8 1-15,2 0-2 0,-1 1 1 16,0-2 0-16,0 1 0 0,0-1 0 16,1 1 0-16,-1-1 0 0,1-1 0 0,1-1 0 15,0 2 0-15,-1-1-1 0,1 1 1 16,1 1 0-16,3 2 0 0,-3-4 0 15,5 4 0-15,-1 0 0 0,1-2 0 16,1 4 1-16,1-2-1 0,-3-4 1 16,0 3-1-16,1-3 0 0,-3 0 0 0,4 0 0 15,-5-1 0-15,0-1 0 0,0 0 0 16,1 2 0-16,2 1 0 0,-2-3 1 16,4 3-1-16,0-1 1 0,2 1 0 15,2 1-1-15,-3-2 1 0,0-1-1 16,3-1-1-16,-2-1 1 0,2 1 0 15,-1 0 0-15,-1 0 1 0,-4-2 1 16,7 3-2-16,-2-4 0 0,-5 2 0 16,6-1 1-16,-6-1-1 0,2 0 1 15,-2 0-1-15,2 0 1 0,0 0 0 0,0-2-1 16,7 3 2-16,-6-3-2 0,7 0 0 16,-1 0 0-16,1 0 0 0,6 0 0 15,-1 0 0-15,1 0 1 0,-3 0 0 16,-4-3-1-16,-2 2 1 0,-5 0-1 15,-1-1 0-15,8 0 0 0,-9 2 0 16,10-2 0-16,-2 0 0 0,0 0 1 16,7 1-2-16,-9-1 1 0,3 2 0 0,-2-2 1 15,-4 1-1-15,7 0 0 16,-2 0 1-16,-1-3-1 0,6 1 0 0,0 2 2 16,0-4-1-16,1 2-1 0,-5-1 1 15,-4-1 0-15,0 0-1 0,1-1 1 16,-2 0-1-16,8-1 1 0,-5-1 0 15,-1-1 0-15,0 1-1 0,-6 1 1 16,2-1 1-16,1-2-1 0,-2 0 1 0,5-3 0 16,-4-1 1-16,0 2-3 0,0-2 1 15,0-1-1-15,-2 0-1 0,2 0 2 16,-4 0 1-16,1-1-1 16,0 0 1-16,-2 1 0 0,-1-2-2 0,1-1 0 15,-3-1-3-15,3-1 3 0,-4 5-4 16,-1-1 5-16,-1-1 0 0,1 5 0 15,-2-8 0-15,0 3 2 0,0 4-2 16,0-6 0-16,0 3 3 0,0 4-2 16,-5-5 1-16,4 8 0 0,-4-2-1 0,1 1 0 15,3 5-1-15,-3-4-1 0,2 5 1 16,1-1-1-16,-1 1-3 0,2 4-6 16,0 0-14-16,0 0-13 0,-3-3-28 15,-1-1-26-15,-5 0-38 0,1-1-87 16</inkml:trace>
  <inkml:trace contextRef="#ctx0" brushRef="#br0" timeOffset="187027.0485">23633 5054 167 0,'0'0'42'0,"0"0"-2"0,0 0-3 15,0 0-4-15,0 0-6 0,0 0 1 16,0 0 0-16,0 0-1 16,0 0-3-16,0 0-5 0,-12 1-9 0,12-1-5 15,0-2-4-15,6-7-1 0,10-3 0 16,6-3 0-16,7 0 1 0,4-2 0 15,7-2 0-15,4 0 1 0,2-3 0 16,0 0-2-16,0-1 2 0,-2 2-1 16,-3 1 1-16,-3 2-2 0,-5 3 2 0,-2 1-2 15,-5 3 0-15,-10 5 1 0,0 1-1 16,-8 1-2-16,-3 2-8 16,-1 1-11-16,1 1-16 0,2 0-12 0,-3 0-16 15,3 0-8-15,-4 4-7 0,-1 8-12 16</inkml:trace>
  <inkml:trace contextRef="#ctx0" brushRef="#br0" timeOffset="187315.5316">23603 5196 375 0,'0'0'22'16,"0"0"-21"-16,0 0-1 0,0 0-2 15,79-57 3-15,-40 39 1 0,9-1 2 16,3-3-2-16,6 1-1 0,3-2 1 0,0 0 1 16,0 1 0-16,-3-3-1 0,-2 2 2 15,-1 3-2-15,-5 1-1 0,-4 2-1 16,-6 4 1-16,-7 3-4 0,-12 5-11 15,-9 1-12-15,-5 4-21 0,-1 0-20 16,-1 0-13-16,1 0-8 0,-5 6 6 0</inkml:trace>
  <inkml:trace contextRef="#ctx0" brushRef="#br0" timeOffset="187575.5601">23723 5278 323 0,'0'0'37'0,"0"0"-17"0,0 0-16 16,89-44 0-16,-43 24-4 0,7-2 3 16,4 0-2-16,3-2 3 15,0 1 0-15,0 0 1 0,-3 0 1 0,1 1-1 16,-2 3-1-16,-2 0-2 0,-3 2-1 15,-4 3 0-15,-8 3-1 0,-5 2-5 16,-13 3-12-16,-9 3-17 0,-6 3-27 16,-3 0-27-16,0 0-19 0,-3 6-1 15</inkml:trace>
  <inkml:trace contextRef="#ctx0" brushRef="#br0" timeOffset="187812.4115">23855 5446 407 0,'0'0'22'0,"0"0"-21"0,0 0 3 0,100-62 2 16,-55 41-3-16,7-1 0 0,1 2-1 15,4-1-2-15,-2 2 0 0,4 1 0 16,1-1 0-16,-3 2-1 0,-3 4-4 15,-6-1-5-15,-5 3-16 0,-8 3-13 16,-11 1-27-16,-5 6-23 0,-6-1-23 0</inkml:trace>
  <inkml:trace contextRef="#ctx0" brushRef="#br0" timeOffset="188036.1958">24052 5545 439 0,'0'0'28'0,"0"0"-17"0,0 0-12 15,0 0 2-15,114-75-1 0,-64 54 2 16,6-1 0-16,6 0 0 0,5 1-2 16,2 3-1-16,-1 1-3 15,-3 2-6-15,-4 4-7 0,-8 2-14 0,-8 3-17 16,-14 1-20-16,-7 5-17 0,-9 0-11 15,-8 0 0-15</inkml:trace>
  <inkml:trace contextRef="#ctx0" brushRef="#br0" timeOffset="188226.4427">24217 5709 379 0,'0'0'32'0,"0"0"-18"16,0 0-8-16,84-18-6 0,-28 0 0 16,12 2-1-16,10-3-5 0,3-1-8 15,-4 0-13-15,-8 1-19 0,-11 5-19 16,-14-1-23-16,-17 7-32 0</inkml:trace>
  <inkml:trace contextRef="#ctx0" brushRef="#br0" timeOffset="189623.6188">21488 2331 343 0,'0'0'38'0,"0"0"-13"0,0 0-2 16,0 0-14-16,0 0-5 0,0 0-8 15,0 0-4-15,0 0 1 0,0 0-1 0,-13-3 7 16,13 35 0-16,0 3 0 0,0 6 3 16,0 3 8-16,0 2-1 0,0 4 4 15,0 0-6-15,-1 2-7 0,1 3 0 16,0 6-1-16,0 3 4 0,0 1-3 15,0 0 1-15,0-3-2 0,-3 0 2 16,1-5 3-16,0-2-2 0,-1-2 4 0,0-5-5 16,1-2-2-16,2-4 0 15,0-4 1-15,0-2 0 0,0-6-1 16,0-9 2-16,0-9-1 0,0-6 1 0,0-1 0 16,0 1 0-16,0-2 1 0,0 2 1 15,0-6 1-15,0 0 3 0,0 0 4 16,0 1 1-16,-1 2-4 0,1-3-1 15,-5 0-6-15,-2 0-1 0,-1 0 3 16,-6-10-3-16,0 1 2 0,-3-4-2 0,-3-1 0 16,-1-2-2-16,-2 0-2 0,-4 0 2 15,-4-2-1-15,-2 2 3 16,1 1 1-16,0 1-2 0,3 1 2 16,3 2-1-16,8 2 2 0,2 3-1 0,6 1-1 15,4 3 0-15,2 1 0 0,4 1-1 16,-2-2-3-16,2 2-2 0,-1 0-2 15,1 0-1-15,0 0 3 0,0 0 3 16,8 10-1-16,10 1 2 0,4 5 0 16,4-4 0-16,-1-1-2 0,3-2 1 0,2-3-3 15,1-1-4-15,0-5-3 0,1 0-7 16,2-5-4-16,-3-7-1 16,0-2-3-16,-1-4 7 0,-2-2 5 0,-2-3 4 15,-5 1 7-15,-3-3 4 0,-3 0 1 16,-4 0 0-16,-3-2-1 0,1 1 0 15,-3-1 3-15,-3 8 4 0,-2 0 9 16,1 8 7-16,-2 5 2 0,1 0 0 16,-1 6-12-16,0-1-7 0,0 1-9 15,0 0 1-15,1 0 2 0,1 12 2 0,-2 12 6 16,0 14-1-16,-2 12-1 0,-8 9-4 16,-8 11-27-16,-5 9-65 15,-5 2-126-15</inkml:trace>
  <inkml:trace contextRef="#ctx0" brushRef="#br0" timeOffset="190735.9078">27183 4018 319 0,'0'0'54'0,"0"0"-13"0,0 0-10 16,0 0-10-16,0 0-10 0,0 0-10 16,0 0-4-16,0 0-3 0,0 0 2 15,-17-2 2-15,8 29 4 0,-1 10 0 16,1 4 1-16,2 4-2 0,-1 6 4 0,3-1 1 16,-1 0 3-16,3 0 0 0,0 0 0 15,0-3-1-15,0 2-2 0,1-2 0 16,-1-4-4-16,1 1-1 0,-1-7 2 15,2 1-3-15,-1-3 1 0,0-1-1 16,0-3 2-16,1-4-2 0,-1-6 0 0,1-4 0 16,1-6-2-16,-2-5 3 0,2 0 0 15,-1-2 0-15,1 3 2 16,-2-3-1-16,2 2 0 0,0-6 4 0,-1 0 0 16,1 0 1-16,0 1 0 0,-1-1-4 15,-1 0-1-15,-5 0-2 0,1 0 1 16,-8 0 0-16,-2 0 0 0,-2-3 0 15,-2-5-1-15,1 0 0 0,1 0 0 16,-3 3-1-16,2-3 1 0,-1-2 0 16,1 2 0-16,1-5 0 0,-1 1 1 0,3 0-1 15,-1-1 0-15,3-2 1 0,4 4-1 16,0 2 1-16,5 1 1 0,2 6 0 16,0-2-2-16,3 4 0 0,-2-1-2 15,2 1-2-15,0-2 1 0,-1 2-1 16,1-1 1-16,0 1 0 0,0 0 2 0,10 1-1 15,7 7 1-15,4 4 0 16,2 0-1-16,0 0 2 0,4 2-3 16,2-3 1-16,1-3 1 0,4 0-3 15,-1-5-1-15,0-3 0 0,-2 0 0 0,-1-5 0 16,-3-3 3-16,-1-7 1 0,-2 3-2 16,-3-6 2-16,-3 2 0 0,-4 0 1 15,-3-2 0-15,-3 5 1 0,-2-2 0 16,-3 5 0-16,-2-2 1 0,1 0-1 15,-2 6 2-15,1 2 4 0,-1 4-1 16,0-2-3-16,0 2-3 0,0-1-4 16,0 1 0-16,0 1 0 0,-4 16 1 15,-7 12 2-15,-1 13 1 0,-3 6-1 16,-2 6-10-16,-5 2-33 0,-1-1-58 0,-5-5-140 16</inkml:trace>
  <inkml:trace contextRef="#ctx0" brushRef="#br0" timeOffset="198676.3287">23128 5120 86 0,'0'0'18'0,"0"0"-2"0,0 0 1 0,0 0-2 16,0 0 0-16,0 0 0 0,0 0 1 0,0 0 0 15,0 0-1-15,-1-45-4 0,1 44-4 16,0 0-5-16,0-1 0 16,0 1-4-16,0-1 2 0,0 1-1 15,0-2 0-15,0 3 0 0,0-2 2 0,0 0-1 16,0 1 0-16,0 1 0 0,0-2 2 16,0 2 1-16,0-2 3 0,0 2 3 15,0-1 6-15,0 1 4 0,0-1 1 16,0 1 0-16,0-1-8 0,0 1-1 15,0-2-2-15,0 0-4 0,0 1-2 0,0-1 2 16,0 1-2-16,0-1 4 0,0 1-1 16,0-1-1-16,0 0 0 15,0 1-5-15,0 0-1 0,0 1-5 0,0-3-1 16,0 3 0-16,0 0 3 0,0 0 4 16,0 5 0-16,0 10 1 0,1 1-1 15,-1-2 1-15,3 4-2 0,-2-1 1 16,2-7 1-16,0 5-1 0,0-5 5 15,3-3-3-15,-2 2 2 0,0-3 1 16,2 2 0-16,3-6 0 0,5-2 0 0,3 0 2 16,6-7-4-16,1-2 3 0,3-2-3 15,2-2 0-15,0-1-2 0,-1 1 1 16,-3-1-1-16,-1 0-1 0,-4 2 1 16,-4 2-1-16,-3 0 1 0,0 5-1 15,-5 0 0-15,3 0 0 0,-1 2-1 16,-1 0 1-16,2-1-1 0,0 4 0 15,-1 0-2-15,1 0 2 0,4 0 0 16,0 9-1-16,5 2 2 0,-2 1 0 16,-1 1-1-16,-2 2 0 0,1 2 1 0,-3 1-2 15,0-1 0-15,0 1 1 0,-1 1 4 16,0-1-3-16,-1 0 5 0,-3-1-5 16,0-5-1-16,0-2 2 0,-3-3-1 15,-3-4 1-15,6 2 2 0,-4-3 1 16,7-1 1-16,4-1 0 0,4-3-2 0,7-7 0 15,-1-4 0-15,2-2-1 16,1-1-4-16,-4-1 4 0,-1 1-4 16,-2 0 4-16,-3 2 0 0,1 0 0 15,-4 1 1-15,0 2-3 0,-6 3 1 0,1 1-1 16,-1 1 0-16,-2 4 0 0,0-2-1 16,-4 2-1-16,2 2 1 0,-5 1-1 15,4 0 2-15,3 0-2 0,2 0 0 16,2 7 1-16,-1 2-2 0,1 5 3 15,-4-4 0-15,-1 3 0 0,1 1 3 16,-1 2-3-16,2 4 3 0,-2-7-3 16,0 0 0-16,-1-6 0 0,1 1 0 15,0-1 1-15,-3-4 2 0,6 2 0 16,-2-5 0-16,5 0 1 0,8-2 0 0,-1-8-2 16,8-4-4-16,1-3 4 0,-1-1-6 15,-1 2 6-15,0-2 0 0,-3 2-1 16,0 1-1-16,-1 1 1 0,-3 4 0 15,-2-1-1-15,-4 5 0 0,2 1-1 16,-7 3 0-16,5 1 0 0,3 1-1 0,0 0 0 16,3 6 0-16,0 5 1 0,-3 3 0 15,0 3 0-15,-2 2 0 16,-1 2 2-16,-1 1 2 0,-1 2-4 0,-1 0 4 16,-1-4-3-16,-2-5-1 0,2-1 1 15,-3-7 0-15,-3-2 0 0,2 1 3 16,0-4-1-16,3-1 2 0,5-1-1 15,5-1 2-15,2-10-2 0,5-6-1 16,2-2-1-16,3-4-1 0,4-2 1 16,-1 0-3-16,2 0 2 0,-3 1 0 0,-1 3 1 15,-3 0 2-15,-4 1-1 0,-4 5-1 16,-5 4-1-16,-3 1 0 0,-4 6-1 16,-3 1 0-16,3 0-2 0,-2 3 0 15,6 0 0-15,1 0 0 0,-2 6 0 16,2 5 0-16,-2 3 2 0,-2-1-1 0,0 3 1 15,-3-6 1-15,1 2 0 0,-1-4 0 16,0 0 1-16,-1-1-1 0,-2-4 1 16,0-1 0-16,-3-2 3 15,5 0 2-15,-1 3-1 0,7-3-1 0,4 0-1 16,1-7-1-16,1-1 0 0,1-5-1 16,-4 3 0-16,-4 1 0 0,0-1-1 15,-2 4 3-15,-2 0-4 0,2 0-3 16,-5 3-5-16,0 1-9 0,-3 2-11 15,3 0-20-15,4 4-24 0,0 3-35 16,3 7-104-16</inkml:trace>
  <inkml:trace contextRef="#ctx0" brushRef="#br0" timeOffset="204376.2731">25897 4136 12 0,'0'0'12'0,"0"0"-1"15,0 0-3-15,0 0 3 0,0 0-3 16,0 0 0-16,0 0 0 0,0 0-5 0,0 0 0 15,0 0-1-15,-23-49-2 16,19 46 0-16,-6 0 0 0,3 2 0 16,-5 0-2-16,0-1 0 0,-2 2 0 15,-4 0 0-15,7 0 2 0,-7 0-2 0,9 0 2 16,3 0 0-16,-4 2 0 0,5-1 2 16,1 0 0-16,-2 2 0 0,6-3 4 15,-1 0 3-15,1 0 6 0,0 0 5 16,-2 0 3-16,2 0-3 0,-1 0-3 15,1 0-8-15,0 0-7 0,0 0-2 0,0 0-1 16,0 0 0-16,13 0 2 0,6 0-1 16,7 0 0-16,1 2 1 15,5-2-1-15,4 0 2 0,4 0-2 16,2 0 1-16,2 0-1 0,-1 0 0 0,-4 0 1 16,-4 0-1-16,-5 1 1 0,-8-1-1 15,-4 0 0-15,-6 0 0 0,-6 0 0 16,0 0 1-16,-6 0-1 0,0 0 2 15,0 0-1-15,2 0 1 0,-1 0 2 16,1 2-1-16,-1-2 2 0,0 0 1 0,1 0 0 16,0 0 1-16,0 0-1 15,-1 0 0-15,1 0-2 0,-1 0-1 16,1 0-2-16,-1 0-5 0,1 0-6 16,-1 0-7-16,1 0-10 0,-1 0-30 0,-1 0-93 15</inkml:trace>
  <inkml:trace contextRef="#ctx0" brushRef="#br0" timeOffset="211458.4597">21039 7902 30 0,'0'0'14'16,"0"0"-1"-16,99 0 0 0,-51 0 2 0,8 0 0 16,5 0-4-16,3 0 0 15,5 2-5-15,5 2-2 0,8-1 0 0,8 0-2 16,6 0 2-16,5 0-2 0,6 1 2 16,-2-1-2-16,5 4 0 0,0-1 1 15,3 0-3-15,1 2 1 0,3-4 1 16,-1 2 1-16,3-1 1 0,1-2 0 15,1 2 2-15,2-5 0 0,1 4-1 16,1-3-1-16,2 1 0 0,4-2 1 0,2 0 3 16,5 0 4-16,2 0 2 15,1 0 1-15,0 0 1 0,1-3-3 16,-3-1-1-16,-1-1 0 0,-3 0-3 16,-3 1 0-16,-4-2-4 0,-2 1-1 0,-9-1-2 15,-4 0 1-15,-7 0 0 0,-7-1-2 16,-11 0 2-16,-12 1-5 0,-13-1 2 15,-11 1 0-15,-12 0 2 0,-13 3-1 16,-14-1 1-16,-5 4-2 0,-8 0-5 16,0-2-16-16,0 2-18 0,0 0-23 0,-11 4-68 15</inkml:trace>
  <inkml:trace contextRef="#ctx0" brushRef="#br0" timeOffset="213052.3543">20891 8095 232 0,'0'0'29'16,"0"0"-4"-16,0 0-4 0,0 0-11 15,0 0 0-15,0 0-6 0,0 0-2 16,0 0-4-16,0 0 1 0,0 0-2 16,0-21 2-16,0 21 2 0,2 9 0 0,2 7 1 15,-2 9 2-15,1 5-1 0,-3 4 2 16,0 3 1-16,0 3-2 0,0 2 1 16,0 0 1-16,0 1-5 15,0-3 2-15,0-1 4 0,2 1-2 0,-1 0 3 16,2 1 1-16,-3-1-3 0,2 0 0 15,-2 2-1-15,0 1-3 0,1-1 0 16,-1 3 1-16,2 0 0 0,1-1-1 16,0-3 2-16,1-3-3 0,-1-3-1 15,1-7 2-15,0-2-1 0,-2-8 2 0,1 0-1 16,-2-2 1-16,2-5 3 0,0 5-4 16,0-1 5-16,0-4-4 0,1 4-2 15,-1-6 1-15,-2-4-2 0,1 5 1 16,-2-4-1-16,0 0 0 0,1 5 0 15,1-5 2-15,-2 1-1 0,1-1 0 16,-1-6 1-16,0 0 1 0,0 0 0 16,0 1 1-16,2 0-2 0,-2 0 1 15,1 2 0-15,-1-2 0 0,1 0-2 16,-1 1 1-16,5 1 0 0,-1 0 0 0,6 2-1 16,3-1-1-16,2-2 0 0,7 1 0 15,1-2 2-15,3-1-2 0,1 0 1 16,2 0-1-16,3 0 0 0,1 0 0 15,2 0 0-15,2 0 0 0,3-1 1 16,0-1-1-16,0 2 1 0,0 0-1 0,-1 0 0 16,1 0 0-16,2 0 0 15,3 0 0-15,1 0-1 0,5 0 2 16,1 0-1-16,6 0 1 0,1 0 0 16,3 0-1-16,2 0 1 0,-1-1-1 0,1-1-1 15,1 0 2-15,-3-2-1 0,2 3 0 16,-2-1 0-16,-1 2 1 0,-1 0-1 15,0 0 0-15,-4 0 0 0,-1 0 2 16,-1 0-2-16,-3 0 0 0,-1 2 0 16,2-2 0-16,1 1 0 0,1-1 0 0,4 0-2 15,4 2 4-15,2-2-2 0,2 0 0 16,2 0 2-16,-3 0-2 0,-1 0 0 16,-5 0 1-16,0 0-2 0,-1 0 2 15,-1 0-1-15,1 0 1 0,-1 0-1 16,0 0 0-16,0 0 1 0,1 0-1 0,0-2 1 15,1-1 0-15,0 0-1 16,-2-2 0-16,4-1 0 0,0 2 1 16,-1-2 0-16,3 1 0 0,-4-1 2 15,-1 2-1-15,-3 1 0 0,-6-1 0 0,0 2-2 16,-3 0 0-16,-1 2 0 0,0 0 0 16,4 0 1-16,0 0-1 0,3-2 1 15,3 2 0-15,2-1 0 0,0 0 0 16,4-1 1-16,0 2-1 0,1-2-2 15,-1 1 1-15,-5-1 0 0,-4 0-2 16,-1 1 4-16,-5 0-1 0,-1 1 0 16,-4 0 0-16,-2 0-1 0,-2 0 1 15,-2 0 0-15,0 0-1 0,-2 0 1 16,0 0 0-16,2-3 0 0,-2 1 0 0,2 2-1 16,-3-1 0-16,2 1 2 0,-4-2-1 15,-2 1 2-15,-2-1-2 0,-7 1-1 16,0 1 1-16,-8-2 1 0,1 0 2 15,1 1 1-15,-9-1 1 0,6 0 0 16,-4 0-3-16,4-2-5 0,-1 0 5 0,-3-2-6 16,1 2 6-16,0-3 0 0,0 4 2 15,-2-5-1-15,1 0 1 0,-2-1-1 16,0-6-1-16,2-2 2 0,-3-6-3 16,1-1 1-16,-1-3-1 0,0-5 0 15,0-7 0-15,-2-6 1 0,2-5-1 16,-1-3 2-16,-1 0 0 0,1-2 0 15,-2 2 4-15,0-1-6 0,0 2 5 16,0-1 0-16,-5 0 0 0,1 1 3 16,0 2-1-16,1 1-2 0,1 3-3 0,2 1 0 15,0 6-3-15,0 2 2 0,-1 5-2 16,-2 2 2-16,0 4-2 0,0 8 1 16,-1 0-2-16,3 7 1 0,-2 1-1 15,1 1-1-15,-2-1-3 0,1 3-5 16,-5-1-5-16,3 0-8 0,-7 1-9 15,-5 0-21-15,-6 2-37 0,-12 0-104 16,-1 5-58-16</inkml:trace>
  <inkml:trace contextRef="#ctx0" brushRef="#br0" timeOffset="214375.8349">22412 9554 55 0,'0'0'21'16,"0"0"2"-16,0 0 1 0,0 0 1 15,0 0-2-15,0 0 5 0,0 0-1 16,0 0-2-16,0 0 1 0,-35-22-6 16,34 21-2-16,1 1 0 0,-3-2-2 15,2 1-1-15,0-1-3 0,-1 1-4 16,1-2-4-16,-1 3-3 0,2 0-3 0,-1 0-1 16,1 0 1-16,-2 0 1 0,1 0 0 15,-2 12 2-15,0 6 0 0,-2 8 0 16,2-2 4-16,1 3-1 0,-2 2 1 15,1 0 1-15,0 2 2 0,-2 0-2 16,1 3 6-16,1-1 1 0,0 2-3 0,2 1 1 16,-1 2-4-16,1 0-2 0,-1 0 0 15,2 1-1-15,-1 4 2 16,1-2-3-16,0 2 1 0,0-4 1 0,0-2-2 16,0-4-1-16,0-2 2 0,1-6-3 15,-1 1 1-15,0-3-1 0,0-2 1 16,0-4-1-16,0 0 0 0,-1-1-2 15,1-4 1-15,-4 6 1 0,4-6 0 16,-2 1 5-16,1 1-4 0,1-9 2 16,-2 6-1-16,2-5-3 0,0 0 2 0,0 0-1 15,0-6-1-15,-1 0 1 0,1 0-1 16,0 2 1-16,0-1-1 0,0 1 1 16,0-1 0-16,0 1 0 15,0-1 2-15,0 1 1 0,0 0 0 0,0-1 0 16,0 1-1-16,0 0 1 0,0-1 0 0,3-1-2 15,10 1-1-15,3-1-1 16,5 0 0-16,2 0 0 0,-1-2 0 16,4-2 0-16,0 3 0 0,5-3 0 15,0 3-1-15,6-1 1 0,1 2 0 0,3 0 0 16,0 0 0-16,2 0 1 0,-1 0-1 16,1 0 0-16,3 0 0 0,2 0-1 15,4 0 2-15,3 0 0 0,0 0-1 16,3 0 0-16,0 0 0 0,3 0-1 15,1-1 1-15,3 1-1 0,1 0 1 16,4-2 0-16,4 2-1 0,5-1 1 16,6-1 1-16,3 0-1 0,4 0 0 15,-2-3-1-15,5 2 1 0,-1-1-6 16,4-1 6-16,5 0-3 0,5 2 3 0,2-1 0 16,4 1 0-16,3-2 0 0,5 1 0 15,4-2 0-15,3 1 0 0,-1-1 0 16,3 2 0-16,-2-1 1 0,-1 0-1 15,-4 2 0-15,-3-1 0 0,-7 1 1 16,-6-2-1-16,-10 2 1 0,-8 0-1 0,-8 0 0 16,-9 0 0-16,-10 2 0 15,-5-3 0-15,-8 1 0 0,-4 1 0 0,-6 0 0 16,-5 2-1-16,-5 0-5 0,-10 0-15 16,-5 0-29-16,-5 0-46 0,-4 0-136 15</inkml:trace>
  <inkml:trace contextRef="#ctx0" brushRef="#br0" timeOffset="215694.0035">26250 9232 68 0,'0'0'7'0,"0"0"3"16,0 0 2-16,0 0 4 15,0 0 7-15,0 0 2 0,0 0 0 0,0 0-4 16,0 0-3-16,0 0-1 0,-52-18 1 16,52 18-1-16,-2 0-2 0,1-2-4 15,0 2-2-15,-2 0-7 0,2-1 1 16,-1 1 0-16,1-1-2 0,-1 1-1 15,1-3 1-15,-5 2-1 0,1 0 0 16,1-1 0-16,-7-1 1 0,6 2-4 16,-3-3 3-16,-1 1 1 0,3 1-1 0,-4 0 0 15,6 1 0-15,-2-1 1 0,-4-1-1 16,6 1 1-16,-1 1-1 0,1 1 0 16,4 0-1-16,-2-2 1 0,2 2 0 15,-1 0-2-15,-1 0-2 0,1-2 0 16,-1 2 0-16,2 0 5 0,0 0 4 15,2 0 2-15,13 0 0 0,9 0-1 16,14 0-2-16,6 0 0 0,7 0-1 0,7 0 1 16,10 0-2-16,3 0 0 15,4 0 1-15,6 0-1 0,-4 0-1 0,-1 0 0 16,-5 0 2-16,-3 0-3 0,-6-3 1 16,-5 2 0-16,-7-3 2 0,-6 1 1 15,-4-1 0-15,-7 0 2 0,-2 1-2 16,-4-2 0-16,-9 4 2 0,-1-4 0 15,-8 3 2-15,-5 1 1 0,2 0 1 0,-6 1 0 16,0-1-1-16,0 1-4 16,1 0 0-16,1-2-3 0,-1 2-2 15,2-2 2-15,-2 2-4 0,1 0 2 16,-1-1-1-16,1 1 1 0,-1 0 0 0,1 0-1 16,-1-2 2-16,0 2-1 0,-1 0-1 15,2 0 0-15,-2 0 0 0,1 0-2 16,-1 0 2-16,2 0-2 0,-2 0 1 15,1 0 0-15,-1 0 0 0,3 0 2 16,-1 5 2-16,-1 7-2 0,2 5 1 0,1 1 4 16,-2 6-1-16,0 2 0 0,0 3-1 15,-2-1-3-15,0 4 0 0,0 0 1 16,0 3 2-16,0 2-2 16,0 2 1-16,0 0 1 0,-2 4 0 0,1 0-1 15,0-1 0-15,-1-1-1 0,0-2 1 16,0-1-2-16,1-3 1 0,-1-1 6 15,2-4-2-15,-1 0 1 0,1-2-2 16,0-2-3-16,0-1-1 0,0-2 0 16,-2 2 1-16,2-2-1 0,0 0-1 0,-1 0 1 15,-1-5 1-15,2 2-2 0,0 1 2 16,0-1-1-16,0 8 0 16,0-6 0-16,0 0 2 0,2-1-2 0,-1-6 1 15,2 0 0-15,-1-3 0 0,-2-1-1 16,1 1 0-16,-1-6 0 0,2 5 0 0,-2-5 0 15,0 0 2-15,2 0-2 0,-2 0 0 16,0 0 0-16,0 6 1 16,0-1-1-16,-2-7 0 0,2 3 0 15,-2-3 0-15,1 0 0 0,-1 1 0 0,2 1 0 16,-3-3-1-16,2 2 1 0,-1 0 1 16,-4 0 0-16,4-2 1 0,-6 2-1 15,-5 1 0-15,-1-3 1 0,-8 2-2 16,-5-2 1-16,-7-2 1 0,-5 1-2 15,-10-1 1-15,-8-1-1 0,-12 2-3 16,-11-2-4-16,-10 0-14 0,-16 0-28 16,-8 1-47-16,-3-1-130 0</inkml:trace>
  <inkml:trace contextRef="#ctx0" brushRef="#br0" timeOffset="217285.8713">23239 9405 105 0,'0'0'30'0,"0"0"-3"16,0 0-3-16,0 0-4 0,0 0-2 15,0 0-2-15,0 0-2 0,0 0 0 16,0 0-1-16,-13 0-2 0,13 0-2 0,-1 0 2 16,1-2-1-16,-1 2 1 0,1-1 0 15,-2 1 0-15,2-2-1 0,-1 2 0 16,1-1-1-16,-2-1 3 16,2 0-4-16,-1 1 0 0,1 0-1 0,0-2-2 15,0 3 0-15,0-7-2 0,0 2-1 16,0-5 1-16,1 2-1 0,4-1 1 15,-1 1 1-15,0 0-1 0,2 1 1 16,0-1 0-16,1-2-1 0,-1 1 2 16,3-2-4-16,2 3 1 0,-2-3 0 0,5 0-1 15,-2-4-2-15,-2 3-2 0,3-2 2 16,-6 5-3-16,0-2 4 0,2 0 0 16,1 0 0-16,0 1 1 0,-1 0-1 15,2 0 2-15,0 0-1 0,-3-2-1 16,2 2 1-16,-1 1-1 0,-3 1 1 15,5-2 0-15,-2-1-1 0,-3 3 1 0,4-4-1 16,1 2 0-16,0-1 0 16,4-3 0-16,-3 2 0 0,1 2 0 15,3-2 0-15,-3 0 2 0,3 1-2 0,-1-1 1 16,0-1-1-16,0 1 0 0,-1 0 2 16,1 0-1-16,-2 1-1 0,-3 4 1 15,0-3-1-15,1 1 0 0,3 0 0 16,3-3 0-16,-1 2 0 0,0 0 0 15,-2 1 1-15,3 0 0 0,-6 2-1 16,2-1 0-16,0 2 0 0,-3 0 0 16,4-1 0-16,-1 0 0 0,-2 1 0 15,3-1 1-15,-1 0-1 0,-3 5 1 16,5-6-1-16,-1 2 0 0,-5 2 0 0,5-1 0 16,1-2 0-16,-5 5 1 0,5-3-1 15,-1 0 0-15,-4 2 0 0,7-2 1 16,-7 3-1-16,3-1 1 0,-1 0-1 15,-2 0-1-15,3 0 1 0,-1 1 1 16,-1-1-1-16,-1 2 2 0,2-2-2 0,-1 1 1 16,-1 1-1-16,2-1 0 0,7 0 0 15,-9 1-1-15,10 1 2 16,-1-1-1-16,0 1 0 0,5 0 1 16,-5 0-1-16,-1 0 0 0,-6 0 0 0,2 0 0 15,6 0 0-15,-9 0 0 0,7 0 0 16,-8 1 0-16,0 2 0 0,6 2-1 15,-7-2 1-15,8 1 0 0,-3 2 0 16,2 1 1-16,5 0 0 0,-1-2-1 16,1 2 1-16,0-1 0 0,0-1 0 0,1-1-1 15,-3 1 1-15,-5-2-1 0,1 2 0 16,-1 1 0-16,-1-1 0 0,0 2-1 16,-1 2 1-16,0 0 0 0,-1 0 0 15,2 3 0-15,1 0 0 0,-2 1 0 16,0-2 0-16,1 1 1 0,-2 1-1 0,4-1 2 15,-1 2-2-15,0-3 2 16,1 3-1-16,1 0-1 0,-2-2 2 16,2 0-2-16,0 2 0 0,-3-2 1 15,3 2 0-15,-3-2 1 0,2 2 0 0,-2-1-1 16,2 0 2-16,-1 0-2 0,1-1 2 16,0 2-1-16,2-1 0 0,-1 2 0 15,2-2 1-15,-4 1-2 0,2-2 1 16,-4 1 0-16,0-1-2 0,-4-2 7 15,-1 0-5-15,-3-2 4 0,2 0-3 16,0 1-2-16,-3-6 2 0,1 4-2 16,-1-4 2-16,-2 0-2 0,2 2 1 15,-3-5 0-15,0 0 0 0,0 0 0 16,2 0 2-16,-2 0-1 0,1 0 0 0,-1 0 0 16,2 2-1-16,-2-2-1 0,0 0-1 15,1 1-4-15,-1-1-9 0,0 1-12 16,0 4-21-16,-6 1-28 0,-10 4-33 15,-10-1-115-15</inkml:trace>
  <inkml:trace contextRef="#ctx0" brushRef="#br0" timeOffset="218681.4684">23184 9452 106 0,'0'0'26'0,"0"0"3"0,0 0-2 0,0 0 0 16,0 0-4-16,0 0-1 0,0 0-2 15,0 0-2-15,0 0-1 0,0 0-2 16,8-17-2-16,-7 15-3 0,-1 1-3 15,0 0-3-15,2-1-3 0,-2 1 0 16,0-1-2-16,1 2 0 0,-1-1 0 0,0 1-2 16,0-3 2-16,2 3 0 0,-2 0 1 15,0 0 0-15,0 0 0 0,1 0 1 16,-1 0 0-16,2 0 2 16,-2 0-2-16,1 0 1 0,0 3-1 0,3 1 0 15,-2 2 2-15,2 2 0 0,-2-4-1 16,-1 1 1-16,4 3-1 0,-4-4 1 15,3 4 0-15,1-1 0 0,-4-4-1 16,6 5 2-16,-4-4-2 0,3 4 2 16,3 3 0-16,2-2 1 0,2 3-1 0,-4-4 2 15,2-1-2-15,0 1 2 0,-4-4 0 16,6 4-3-16,-3-1 2 0,2 1-2 16,1 0 0-16,-2-3-1 0,2 2 3 15,-4-3-1-15,3 4 1 0,-4-5-1 16,2 0 2-16,0 1-1 0,-2-1 0 0,2 0-1 15,-2 1 0-15,1-1 1 16,1 0-2-16,0-1-1 0,1 1 0 16,4 1 1-16,-6-1-2 0,7 1 0 15,0-1 0-15,0 0-1 0,3 2 1 0,1 0-1 16,-3-1 0-16,2 1 0 0,0-2 0 16,0 1 1-16,-1-1 1 0,-4-2-2 15,3 3 1-15,0-3-1 0,2 2 1 16,1-1 0-16,-2 1 1 0,0-2-1 15,0 1-1-15,2-1 1 0,-1 1-1 16,-2-2 0-16,2 1 0 0,-2 1 1 16,4 0-1-16,-1-2 1 0,-6 1 1 0,8-1-2 15,-2 2 0-15,-7-2 0 16,7 0 1-16,-1 0-1 0,-5 0 1 0,6 0 0 16,0 0-1-16,-9 0 0 0,11 0 0 15,-3 0-1-15,0 0 2 0,5 0-1 16,-1 0 0-16,-1-2 1 0,-2-1-1 15,3 1 1-15,-1-2-1 0,-2 1 2 16,0-2-1-16,2 1 0 0,-3-1-1 0,3 1 1 16,-1-2 1-16,-2 1-1 0,3-1-1 15,-4 0 1-15,-4 1 0 16,1 0 0-16,0 0 0 0,2-2-1 16,4 2 1-16,-1-2-1 0,-3 1 0 0,2-1 1 15,-2 0-1-15,-1 0 1 0,2-1-1 16,-1 1 2-16,0-2-2 0,1 0 1 15,1-1-1-15,-1 2 0 0,-2-3 1 16,3 0 0-16,-4 1-1 0,0 2 1 16,-2-3 0-16,2 2-1 0,-2 0 0 0,3 0 1 15,-6 3-1-15,3-1 0 0,1 1 1 16,0-2 0-16,1-1-1 0,-3 2 0 16,2 2 0-16,-5-1 1 0,4-1-1 15,1 2 2-15,-3-2-2 0,3-1 0 16,-5 3 0-16,-1 0 1 0,7-2 0 15,-6 1 1-15,1-2 1 0,-3 4 0 16,-3 0 1-16,3-1 0 0,-2 3-1 16,-2-2 1-16,4-2-1 0,-4 4-1 15,0-2 1-15,2 3 0 0,-5 1-1 0,0 0 0 16,0 0-1-16,2 0 0 0,-1-1-1 16,1-1 1-16,-1 1 1 0,-1-1-1 15,2 0-1-15,-2 0 0 0,1 1 0 16,-1 0 0-16,2 1-1 0,-2-2-5 15,1 2-9-15,-1-1-29 0,2 1-27 16,-2-2-61-16,1 2-103 0</inkml:trace>
  <inkml:trace contextRef="#ctx0" brushRef="#br0" timeOffset="219843.3619">23321 9415 202 0,'0'0'43'16,"0"0"-6"-16,0 0 0 0,0 0-7 15,0 0-8-15,0 0-5 0,0 0-6 16,0 0-4-16,0 0 0 0,0 0-3 15,-6-12-1-15,14-1-2 0,8-5 0 0,2 2 0 16,6-2 1-16,5 0 2 0,3-2 1 16,6-2 1-16,5-3-1 15,3-2-2-15,8-2 2 0,2-1-3 16,3 0 3-16,0-2 0 0,-1-1-3 0,-1 1 1 16,-4 2-1-16,-2 0 1 0,-9 1-1 15,-4 3 1-15,-8 4 0 0,-5 2 0 16,-5 3-1-16,-9 7-2 0,-3 3 1 15,-4 6-1-15,-4 1-1 0,0-2-5 16,0 2 0-16,1 0-8 0,1 0-6 0,-1 0-6 16,1 0-10-16,-2 0-10 0,0 10-8 15,-13 5-14-15,-6 4-24 0</inkml:trace>
  <inkml:trace contextRef="#ctx0" brushRef="#br0" timeOffset="220182.5317">23326 9494 313 0,'0'0'24'15,"0"0"-10"-15,0 0-2 0,0 0-1 16,45-81 4-16,-13 55 3 0,4-1-1 0,6-2 0 15,9-3-3-15,5-2-7 0,6-1 1 16,6 0-3-16,0 2 2 16,1 0-1-16,-4 1 1 0,-4 2-1 15,-3-1-2-15,-6 2 2 0,-4 2-4 0,-6 1 1 16,-3 3-2-16,-2 2 0 0,-6 4-1 16,-4 3 0-16,-9 6 1 0,-3 1-2 15,-6 4-3-15,-4 2-5 0,-1 1-12 16,-1 0-8-16,1 0-13 0,0 0-12 15,-4 7-3-15,-4 7-6 0,-10 6-3 0,-11 5-13 16,-4 2-15-16</inkml:trace>
  <inkml:trace contextRef="#ctx0" brushRef="#br0" timeOffset="220455.1297">23488 9552 380 0,'0'0'26'0,"0"0"-9"16,0 0-2-16,0 0 0 0,97-99 2 15,-42 66-1-15,8 0-2 16,6-3-1-16,4 0-3 0,2 0-5 0,-1-3 0 16,4 4-3-16,-2-2 1 0,1 2 0 15,0 3-2-15,-4 0 1 0,-4 5-1 16,-10 1 0-16,-8 5-1 0,-9 4 1 15,-8 4-2-15,-12 4-3 0,-7 4-7 16,-5 5-13-16,-4 0-16 0,2 2-11 16,-3 10-10-16,-5 3-6 0,-15 9-7 0,-10 2-17 15</inkml:trace>
  <inkml:trace contextRef="#ctx0" brushRef="#br0" timeOffset="220685.4897">23631 9713 336 0,'0'0'29'0,"0"0"-10"0,86-57 1 16,-37 26-1-16,6-5-3 0,6-3-3 16,6-1 0-16,3 0-5 0,2 2-1 15,3 1-3-15,2 5-1 0,-1 2 0 16,0 3-1-16,-1 2-4 0,-7 4 0 15,-6 1-15-15,-7 6-16 0,-9 5-25 16,-15 3-28-16,-7 5-25 0,-9 1-19 0</inkml:trace>
  <inkml:trace contextRef="#ctx0" brushRef="#br0" timeOffset="220918.0265">24111 9740 356 0,'0'0'28'16,"0"0"-5"-16,0 0-1 0,0 0-5 15,60-100-1-15,-24 68-3 16,9-1-2-16,7 0-4 0,4-1 2 0,2 2-5 16,0 5-3-16,-1 0 1 0,-1 5-1 15,-3 3-1-15,-2 3-3 0,-8 4-9 16,-5 3-14-16,-12 3-21 0,-10 3-39 15,-5 3-36-15,-6 0-79 0</inkml:trace>
  <inkml:trace contextRef="#ctx0" brushRef="#br0" timeOffset="221086.8679">24298 9701 396 0,'0'0'33'15,"0"0"-12"-15,107-99-9 0,-52 61-4 0,4 0-5 16,5 2 1-16,1 3-4 16,0 4-4-16,-3 4-14 0,-5 5-31 15,-5 5-48-15,-10 3-121 0</inkml:trace>
  <inkml:trace contextRef="#ctx0" brushRef="#br0" timeOffset="222196.2577">23537 9233 255 0,'0'0'46'0,"0"0"-21"0,0 0-6 16,0 0-8-16,19-96-2 0,7 66 0 15,6 0-1-15,6-4-1 0,2-1-2 16,3 1-2-16,1-1-1 0,-2 3-2 15,0 3-2-15,-3 5-5 0,-4 4-10 16,-5 7-21-16,-10 3-24 0,-8 6-29 16,-6 1-13-16</inkml:trace>
  <inkml:trace contextRef="#ctx0" brushRef="#br0" timeOffset="222338.2915">23634 9092 313 0,'0'0'14'0,"0"0"-5"0,93-73-3 16,-41 44-4-16,7-1-1 0,5 3 0 0,4 0-3 16,2 4-7-16,0 3-17 15,1 6-28-15,-5 5-47 0</inkml:trace>
  <inkml:trace contextRef="#ctx0" brushRef="#br0" timeOffset="222463.1154">24390 9182 214 0,'0'0'-6'0,"96"-35"-20"0,-35 20-128 0</inkml:trace>
  <inkml:trace contextRef="#ctx0" brushRef="#br0" timeOffset="225503.7871">26832 8113 299 0,'0'0'38'0,"0"0"-4"0,0 0-6 15,0 0-4-15,0 0-8 0,0 0-6 0,0 0-10 16,0 0-8-16,0 0-1 16,-3-61 0-16,3 65 2 0,-2 15 2 15,2 12 0-15,0 13 1 0,0 2-1 0,2 6 4 16,1 1-1-16,-2 0 2 0,2 0 0 16,-2 1 3-16,-1-1 3 0,0 0-2 15,0 0 3-15,-1-1-6 0,-3-4 0 16,1-1-1-16,-2-3 0 0,2-1 1 15,-1-4-1-15,0-6 0 0,-2-2 2 0,3-10-1 16,0-4 0-16,2-5 0 16,-1-7 1-16,2 1 3 0,0-6 0 15,-1 0 10-15,1 0 11 0,-2 1 1 16,-4-1-5-16,-6 0-8 0,-4-4-10 0,-6-8-2 16,-1-5 1-16,0-3-2 0,-3-4 3 15,0-2-3-15,-2 0 1 0,4-1-1 16,2 1 1-16,0 2-2 0,5 4 1 15,5 6-1-15,6 7 2 0,3 4-2 16,3 3-5-16,-1-2-5 0,1 2-3 0,0 0 2 16,0 0 3-16,10 5 5 0,7 7 2 15,7 5-2-15,2-1 1 0,3 3-1 16,1-4 2-16,2-2 1 16,1-3-1-16,1-3 2 0,-1-5-2 0,-1-2 1 15,1-4-2-15,-3-4 2 0,-1-6 2 16,-3-1 0-16,-4-3 1 0,-2-2-1 15,-4-2 3-15,-3 1-3 0,-3 0 0 16,-4 3-1-16,-3 3 0 0,-3 3-2 16,0 7 0-16,0-4-2 0,0 4-1 0,-2 1-4 15,-5 2 0-15,-3 4 1 0,-7 13 0 16,-5 9 4-16,1 11-2 0,-2 11-1 16,0 5-20-16,2 9-37 0,0 0-52 15,1 1-104-15</inkml:trace>
  <inkml:trace contextRef="#ctx0" brushRef="#br0" timeOffset="226545.0586">21357 7043 277 0,'0'0'38'0,"0"0"-8"15,0 0-9-15,0 0-8 0,0-28-10 16,0 28-5-16,0-1-8 0,0 1-1 15,0 0 2-15,0 0 2 0,2 15 4 16,3 9 0-16,1 9 1 0,1 6 2 16,-1 2 2-16,1 2-1 0,-1 6 3 15,-2 3-3-15,-1 1 1 0,-2 0 2 16,1 2-2-16,-2-2 0 0,0-5 1 0,0-3-2 16,-2-8 1-16,-1-6-1 0,0-12 2 15,1-8-1-15,2-5 4 0,0-6 5 16,-2 0 17-16,2 0 4 0,-1 3-1 15,-6-3-3-15,-5 0-17 0,-3-10-7 16,-6-5-1-16,1-6 0 0,-1-5-1 0,0-2-1 16,-1-2 0-16,-1-2-1 0,1 0 2 15,0 2-4-15,2 4 1 16,1 3 0-16,7 8 0 0,0 1 0 16,6 8-3-16,3 3-9 0,1 0-8 0,2 3-1 15,0 0 3-15,2 8 8 0,8 7 8 16,6 5-3-16,6-1 2 0,4 3 1 15,4-4 1-15,2-3 1 0,4-1 1 16,1-5-1-16,3-3 1 0,-4-3-4 16,2-3-1-16,-5 0 0 0,0-9-1 0,-2-3 2 15,-4-2 2-15,-1 0 0 0,-6-1 2 16,-7 5 3-16,-2-1-1 0,-5 5 0 16,-4 1 1-16,1 2-3 0,-3 3-7 15,0-1-4-15,0 1 1 0,0 13 4 16,-7 13 4-16,-6 14 3 0,-3 11-1 15,-6 12-8-15,-5 5-77 0,-2 7-112 16</inkml:trace>
  <inkml:trace contextRef="#ctx0" brushRef="#br0" timeOffset="227984.1394">25189 9432 468 0,'0'0'45'16,"0"0"-12"-16,0 0-4 0,0 0-6 15,0 0-4-15,-34-85-3 0,33 81-6 16,-1-1-7-16,2 5-6 0,0-1-2 15,0 1-2-15,2 0 0 0,11 6 5 16,10 11 2-16,9 8 1 0,4 8 1 0,3 6-2 16,3 4 2-16,0 4-2 0,-1 0 1 15,-1-1 0-15,-1-2 2 0,-1-4-2 16,-2-6 0-16,0-2 0 16,-3-3 0-16,-1-3 5 0,-5-3-4 0,-2-4 4 15,-5-1-4-15,-4-10-1 0,-9-2-1 16,1-1 1-16,-4-4 2 0,-1 2 1 15,2-1 2-15,-5-2-1 0,0 0-1 16,0 0-1-16,1 0-3 0,3 0-2 16,-1-1-7-16,1-10-6 0,1-4-7 0,-1-1-13 15,2-5-11-15,-2 0-29 0,0 6-29 16,-2-7-55-16</inkml:trace>
  <inkml:trace contextRef="#ctx0" brushRef="#br0" timeOffset="228266.1501">25677 9255 351 0,'0'0'29'16,"0"0"10"-16,0 0 1 0,0 0-4 16,-98 103-12-16,69-58-5 0,-1 7-5 15,-4 7-2-15,-1 2-2 16,-2 3 1-16,0-4-5 0,-1-2 1 0,2-5 6 15,-1-3-7-15,3-5 4 0,5-6-3 16,7-8-5-16,2-5 1 0,10-9-2 16,2-7 1-16,3-3-1 0,4-5 1 15,-2 1-1-15,1 3 0 0,2-6 0 0,-1 0-1 16,1 0-2-16,0 0-5 0,0 0-9 16,0 0-12-16,0 0-29 0,9-6-39 15,5-5-66-15,1-6-82 0</inkml:trace>
  <inkml:trace contextRef="#ctx0" brushRef="#br0" timeOffset="228486.175">25161 9544 314 0,'0'0'43'16,"0"0"2"-16,0 0-7 0,0 0-10 15,96 92-4-15,-66-65-3 0,3 0-5 16,2-1-6-16,0 0-4 0,2-3-4 16,-2-2 1-16,0-1-2 0,-2-3 0 0,0-4 3 15,1-1-8-15,-1-3-6 0,-3-4-23 16,-4-5-36-16,0 0-40 0,-6-12-71 16</inkml:trace>
  <inkml:trace contextRef="#ctx0" brushRef="#br0" timeOffset="228737.8802">25877 9326 305 0,'0'0'55'16,"0"0"0"-16,0 0-11 0,-16 96-8 15,-1-55-5-15,-2 4-12 0,-4 5-2 16,-5 0-7-16,-1 2 0 0,-1-4-2 15,1-2-2-15,2-5 1 0,2-3-4 16,5-5 1-16,1-2-2 0,6-4-3 16,2-4-1-16,2-2-5 0,4-6-5 15,2-4-14-15,2-2-13 0,1-4-16 16,0 2-11-16,0-1-11 0,0-6-5 0,0 0-46 16</inkml:trace>
  <inkml:trace contextRef="#ctx0" brushRef="#br0" timeOffset="228942.2387">25627 9625 305 0,'0'0'30'16,"0"0"7"-16,0 0 4 0,90 26-2 16,-62-8-10-16,4 5-6 0,2-1-10 15,-1 3-4-15,2 1-5 0,-1-1-1 16,1 1 4-16,-2-3-5 0,2 0 4 15,-3-3-6-15,-1-5-9 0,0-2-12 16,-11-5-28-16,0-3-28 0,-5-5-37 16,-4-4-40-16</inkml:trace>
  <inkml:trace contextRef="#ctx0" brushRef="#br0" timeOffset="229152.7765">26161 9472 364 0,'0'0'33'0,"0"0"-1"16,0 0 1-16,0 0 3 0,0 0-1 16,-77 106-12-16,46-59-5 0,-2 4-6 15,-5 4-4-15,-2 0-2 0,3-2-3 0,2-2 3 16,4-5-5-16,7-7-5 0,5-4-4 16,8-12-10-16,5-5-11 0,4-6-17 15,2-7-12-15,0 1-24 0,2-6-16 16,7-7-19-16,6-9-17 0</inkml:trace>
  <inkml:trace contextRef="#ctx0" brushRef="#br0" timeOffset="229325.5046">25957 9575 282 0,'0'0'32'0,"0"0"7"15,0 0 0-15,0 0-7 0,76 81-7 16,-54-51-8-16,4 0-8 0,3 2-3 15,1-2-3-15,2 0 0 0,3-2 0 16,-2-2-5-16,-1-2-9 0,-2-5-25 0,-8-6-35 16,-2-7-41-16,-3-6-109 0</inkml:trace>
  <inkml:trace contextRef="#ctx0" brushRef="#br0" timeOffset="229466.8035">26507 9421 429 0,'0'0'30'0,"0"0"3"0,0 0 4 16,-92 119-11-16,33-42-14 0,-9 20-6 0,-10 17-25 15,-3 13-113-15,3 3-123 0</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8:47:41.509"/>
    </inkml:context>
    <inkml:brush xml:id="br0">
      <inkml:brushProperty name="width" value="0.05292" units="cm"/>
      <inkml:brushProperty name="height" value="0.05292" units="cm"/>
      <inkml:brushProperty name="color" value="#FF0000"/>
    </inkml:brush>
  </inkml:definitions>
  <inkml:trace contextRef="#ctx0" brushRef="#br0">6595 5428 12 0,'0'0'10'16,"0"0"1"-16,0 0-3 0,0 0-1 15,0 0-1-15,0 0-1 0,0 0-2 16,0 0 1-16,0 0-1 0,0 0 0 16,3-26 1-16,-3 24 1 0,0 1 2 15,0 0 0-15,0-1 2 0,0 1-3 0,0-1-4 16,0 2-2-16,0-2-2 0,0 2-4 15,0-1 3-15,0 1 1 16,2-2 0-16,2 1 4 0,3-1-2 16,3-1 0-16,7-1 1 0,1 1-1 0,8 1-1 15,0 1 1-15,3 1 0 0,0 0-2 16,1 0 4-16,3 0-2 0,2 0 0 16,1 0 1-16,2 0-2 0,4 0 1 15,-2 0 1-15,4 1-1 0,2 1 0 16,2-2 0-16,1 1 1 0,1-1 1 15,0 0-2-15,2 0 0 0,-2 0-3 16,1 0 3-16,4 0 0 0,0-1 1 0,1-1 1 16,3-1-1-16,5 0 0 15,1 0-1-15,3 0 1 0,-3 2-1 0,0-3 0 16,-4 3 0-16,3-1-2 0,-1 1 2 16,1-1-1-16,8 1-1 0,-1 1 5 15,6-1-2-15,1-1 0 0,1-1 1 16,-2 1-2-16,1-1 0 0,-3 0 0 15,3 2 2-15,-1-1 1 0,5 1 1 0,0 1-1 16,0-2 0-16,0 2-2 0,-2 0-1 16,1-1-1-16,-2 1 2 15,2-2 3-15,2 1-2 0,-2-1 4 0,1 0-3 16,-1 2-1-16,0-1 0 0,-1 1-2 16,0-2-2-16,-1 2 0 0,3 0 0 15,-1 0 2-15,6-1 2 0,1 1 2 16,0 0-2-16,0-1 0 0,2-1-1 15,1 2 2-15,2-1 2 0,1 1 0 16,1-2-4-16,-1 0 0 0,-3 2-2 0,0 0 2 16,-1 0 3-16,0 0-1 0,1 0 1 15,0 0-3-15,0 0-1 0,-1 0-1 16,-2 0 1-16,3 0-1 0,0 0 3 16,2 0-1-16,4 0 0 0,1 0-3 15,0 0 1-15,-2 0-2 0,1 2 2 0,-2 0 2 16,5-1 1-16,1-1-2 15,-1 2 0-15,1-1 0 0,-1 0-3 16,1-1 0-16,2 2-1 0,-2-2-1 16,6 0 4-16,-1 0 1 0,2 0 1 0,-1 0 1 15,7 0-1-15,3 0-1 0,0 0 0 16,2 0 0-16,3 0 0 0,-1 0 0 16,2 0-1-16,3 0 1 0,2 0-2 15,1 0 4-15,3 0 0 0,1 0-1 16,4 0 2-16,2 0-2 0,3 0-1 0,1 0-1 15,0 0-2-15,1 0 2 16,1 0-3-16,0 0 4 0,2 0 0 16,1 0 0-16,-2 0 3 0,-1 0-3 15,0 0 0-15,-2 0 1 0,1 0 0 0,-1 0 2 16,0 0-1-16,-3 0-1 0,1 0 0 16,-2 0 2-16,-2 0-3 0,-3 0 2 15,-5 0-2-15,-3 0 0 0,-6 0 2 16,-4 0 0-16,-11 0 1 0,-5 0-1 15,-8 0 1-15,-5 0-1 0,-3 0 1 0,-3 0-2 16,-6 0 0-16,-7 0 1 0,-4 0-2 16,-12 0 2-16,-6 0-1 0,-8 0 1 15,-5 0 2-15,-11-2 0 0,-3 2 5 16,-7-1 0-16,-6 1-1 0,0 0-3 16,-6 0-3-16,6 0-3 0,4 0-3 15,3 1-8-15,6 9-14 0,-5 7-56 16</inkml:trace>
  <inkml:trace contextRef="#ctx0" brushRef="#br0" timeOffset="1813.0669">7519 8804 9 0,'0'0'7'0,"0"0"-5"0,0 0-1 16,0 0 0-16,0 0-1 0,0 0 0 0,0 0-1 15,0 0 0-15,0 0-1 16,-6-11-1-16,5 10 0 0,1 1-2 16,0-2 0-16,0 2 5 0</inkml:trace>
  <inkml:trace contextRef="#ctx0" brushRef="#br0" timeOffset="2576.0011">7519 8804 4 0,'41'-12'3'0,"-24"14"2"0,5 3-4 15,-3-2 2-15,2-1-1 0,1 2-1 16,-2-2 3-16,3 1-3 0,-1 0-1 15,1 0 1-15,-1 0-1 0,5-1 3 0,1 0-2 16,2 0 0-16,2-1-1 16,0-1 3-16,3 2-3 0,-1-2 0 0,2 0 1 15,0 0-1-15,2 0 0 0,3 0 1 16,2 0 1-16,0 0-2 0,3 0 1 16,1 0-1-16,2 0 0 0,-1 0 0 15,1 0 1-15,0 0 1 0,2 0-1 16,1 0 0-16,-1 0-1 0,2 0 0 15,0-3 1-15,1 0 0 0,-2 0-1 16,7-2 2-16,-2 2-2 0,2-1 0 0,2-2 0 16,1 3 0-16,3-2 0 0,0 1 0 15,7-1 0-15,-2 0 1 0,-1 0-1 16,2 3 1-16,3-1-1 0,-2 0 0 16,3 0 0-16,0 0 0 0,-2 0 1 15,0 0-1-15,0 0 0 0,-1 1 0 16,3-1-1-16,2 0 2 0,1 0-1 0,0 2 0 15,2-1 0-15,-1 2-1 16,-1-1 0-16,0 1 1 0,-2 0-1 16,0-2 1-16,2 2-2 0,2 0 4 0,-2-2-2 15,6 1 1-15,-2-1 0 0,1 2-2 16,-1-1 2-16,2 1-1 0,-3 0 0 16,6 0 0-16,1 0 2 0,0 0-2 15,0 0 0-15,0 0 0 0,-2 0-1 16,2 0 1-16,0 0 0 0,0 0 0 0,1 0 0 15,0 1 0-15,-1-1-1 16,2 2 1-16,-1 1 0 0,0 0 0 16,4 0 1-16,1-1-1 0,0 0 0 15,2 0 0-15,1-1 0 0,-1 3-1 0,2-4 1 16,-1 3 0-16,0-3 0 0,4 0 1 16,-3 1-1-16,1-1 1 0,-1 0-1 15,2 0 0-15,2 0 2 0,3 2-2 16,0-1 1-16,4 2-1 0,-1 0 1 15,1 0-1-15,3 1 0 0,0-2 1 0,1 1 0 16,1-1-1-16,1 1 0 0,1-2 0 16,4 1-1-16,2 0 1 0,1-1 0 15,1 1 0-15,-1-2-1 0,1 1 1 16,2-1 0-16,-3 0 1 0,0 0-1 16,-3 0 0-16,-2-1 0 0,-1-2 0 15,1 1 1-15,-2-1-1 0,-1 0 3 16,-2-2-2-16,-6 3-1 0,-2-3 0 15,-6 0 1-15,-5 1-1 0,-9-2 2 16,-5 2 0-16,-7 0-2 0,-6 0 0 0,-5 1 0 16,-6-1 0-16,-2 3 0 0,-3-1-7 15,-4 2-23-15</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09:38:01.188"/>
    </inkml:context>
    <inkml:brush xml:id="br0">
      <inkml:brushProperty name="width" value="0.05292" units="cm"/>
      <inkml:brushProperty name="height" value="0.05292" units="cm"/>
      <inkml:brushProperty name="color" value="#FF0000"/>
    </inkml:brush>
  </inkml:definitions>
  <inkml:trace contextRef="#ctx0" brushRef="#br0">6102 5593 237 0,'0'0'35'0,"0"0"-4"15,0 0-4-15,0 0 0 16,0 0-4-16,0 0 0 0,0 0-2 16,0 0-3-16,0 0-1 0,-33-39-3 15,33 39-3-15,0-2-3 0,-2 0-3 0,2 1-2 16,-1 0-2-16,1 0 0 0,0-1-1 16,0 0 0-16,0-2 2 0,10-1 0 15,9-2 1-15,5 0 0 0,5 0-1 16,3 1 1-16,6 1 0 0,7 0 1 15,4-2 0-15,4-1-3 0,2 3 0 0,2-2 1 16,-4-3 1-16,-1 2-1 0,-4 1-1 16,-6 0 1-16,-8 1 0 15,-5 2 1-15,-11 1-1 0,-5 1 2 16,-3 1 1-16,-6-1 4 0,1 0 6 0,2 2 2 16,-7 0 2-16,0-1-2 0,0 1-6 15,1-1-3-15,-1 0-3 0,3-4-2 16,1 0 0-16,-1 2-3 0,0 0 0 15,-3 3-2-15,0-1-2 0,0 1-4 16,2-2-14-16,-2 2-24 0,1 0-64 0,1 0-149 16</inkml:trace>
  <inkml:trace contextRef="#ctx0" brushRef="#br0" timeOffset="1777.4282">7557 5766 251 0,'0'0'36'0,"0"0"0"0,0 0-2 16,0 0-5-16,0 0-3 0,0 0-4 16,0 0 1-16,0 0-2 0,0 0 1 15,5-34 0-15,-5 33-4 0,0 1-1 16,0-6-2-16,0-1-4 0,0-6 0 15,5-3-5-15,4-1 1 0,5-6-4 0,5 1-1 16,4-5 1-16,4 1-2 16,4-3 1-16,-1-3-1 0,3 1 0 15,-1 3-1-15,-3 1 2 0,-3-1-1 16,-4 4 0-16,1 1-1 0,-4 0 0 0,-2 3-1 16,-4 1-2-16,-3 7-2 0,-2-2-1 15,-4 6-4-15,-4 4 1 0,3 1-2 16,-3 3-5-16,0-2-2 0,0 2 3 15,0 0 1-15,0 0 5 0,0 0 4 16,0 0 0-16,-3 2 1 0,-4 7 0 16,1 0 3-16,0 0 0 0,3 0-2 15,3-4 3-15,-3 7-2 0,3 0 2 16,0 5 0-16,6 2 0 0,4-2 0 16,-1 0 0-16,5-3 0 0,-2 1 0 0,5-1 1 15,-2-1-2-15,2 1 1 0,-1-1 0 16,0-1 0-16,-3 2 1 0,4 0-1 15,-5-1 1-15,1-1-2 0,-6-1 0 16,2-2 1-16,-3-1-1 0,-2 2 1 16,3-3-1-16,-3 0 1 0,1 1 0 0,-4-5 0 15,2 1-1-15,-3-4 1 16,0 0 0-16,0 0 0 0,2 1 1 16,-2 1-1-16,0 0 0 0,1-1 0 15,-1 5 1-15,0-1 2 0,-3 4 1 0,-10 2-1 16,0-2-1-16,-7 1 0 0,-2-2 0 15,-1-1-1-15,0 0 1 0,1-2-2 16,2 2-2-16,0-1 1 0,1-2-1 16,3 1-4-16,0 0-2 0,6-4-14 15,-3-1-29-15,3 1-51 0,0-1-116 0</inkml:trace>
  <inkml:trace contextRef="#ctx0" brushRef="#br0" timeOffset="2379.3627">8245 4977 381 0,'0'0'31'16,"0"0"-9"-16,0 0-11 0,0 0-14 15,0 0-3-15,0 0-3 0,0 0 2 16,0 0 6-16,0 0-1 0,0 10 2 16,0 15 2-16,0 7-2 0,0-2 0 15,0 2 1-15,0-1-1 0,0 3 4 16,0-1 1-16,-3 1-2 0,2-2-1 16,-3 1-2-16,2-2 0 0,1-1 0 0,1-3 0 15,-2-1-1-15,2-8 1 0,0-1 0 16,0-4 1-16,0-1 1 0,0-1 0 15,0-7 2-15,0 2 3 0,0-6 10 16,0 0 10-16,0 0 5 0,0 0-2 16,7 0-9-16,3-1-11 0,5-8-5 15,7-6-2-15,-4 0-2 0,0 0 1 0,-1-1 0 16,1-1 0-16,-3 2-1 16,0-1 0-16,-2 3-1 0,-3 3 0 15,-1 0 1-15,-1 4-1 0,-2 0 0 0,4 0 2 16,-7 3-2-16,2 1-2 0,-1-1 1 15,0 1-2-15,-1 1 0 0,1 0 0 16,-4 1-1-16,0-2 0 0,5 2 1 16,2 0 0-16,3 4 1 0,0 6 1 15,-1 0-3-15,-2 4 3 0,2 4 0 0,-2 0 0 16,-1 1 1-16,0-1-1 0,2 2 0 16,-1 1 1-16,-1 1-1 0,0-1-1 15,0 1 1-15,-2 1 0 0,2 0-1 16,-2-2 0-16,1-1-2 0,-2-6-3 15,1 1-4-15,-1-7-6 0,0 0-8 16,2 0-18-16,-3-6-15 0,5 3-29 0,-1-3-43 16</inkml:trace>
  <inkml:trace contextRef="#ctx0" brushRef="#br0" timeOffset="2928.4837">8738 5472 261 0,'0'0'41'16,"0"0"-8"-16,0 0-11 0,0 0-11 0,0 0-4 15,0 0-4-15,0 0-3 16,0 0 0-16,0 0-3 0,0 0 3 16,6-15-1-16,-6 15 2 0,0-2 0 0,3 2 1 15,3 0 0-15,1 0 0 0,6 8 2 16,0 1 0-16,1 0 2 0,-5-2-2 15,3 0 2-15,1 0 1 0,-2 1 1 16,5 2 1-16,-6-5 0 0,2-1 0 16,5-1 0-16,-2-1-1 0,8-2-1 0,-3 0-1 15,0-2-2-15,1-3 0 0,-3-5-1 16,-3 2 0-16,1-3 0 16,-5-2 0-16,-2 3 0 0,1 0-1 15,-4-5-1-15,-2 7 0 0,2-6-1 0,-3 4 0 16,0-1 1-16,-3 0-1 0,0 0 1 15,0 1-1-15,0 3 2 0,0-3-2 16,0 5 0-16,0-3 1 0,-3-2-1 16,0 6 0-16,-1-2 0 0,1 2 0 15,0 1-1-15,0 2-1 0,-6 1 2 0,-2 0 0 16,-7 0 0-16,-3 4 2 0,-1 4-2 16,7 3 0-16,1 1 0 0,1 2 0 15,0 1-2-15,0 0 4 0,4 2-1 16,-2 1 0-16,4-1-1 0,1-4 0 15,3 3-2-15,1 0-1 0,2 1 1 0,0 4 0 16,0-3-2-16,9 0 1 16,3-3 1-16,2 0-1 0,6-5-1 15,-2-1-6-15,2-3-9 0,-7-1-8 16,4-3-12-16,-8 0-11 0,5-2-12 0,2 0-17 16,0-3-11-16,2-4-20 0</inkml:trace>
  <inkml:trace contextRef="#ctx0" brushRef="#br0" timeOffset="3524.0537">9208 5434 176 0,'0'0'40'0,"0"0"-8"0,0 0-1 15,0 0-5-15,0 0 0 0,0 0-2 16,0 0-6-16,0 0 1 0,0 0-1 16,0 0-6-16,48-67-4 0,-48 66-7 0,0 1-3 15,1 0-3-15,1-2 3 0,2 2 1 16,3-1 1-16,4 1 0 0,0 0 0 15,-1 0-1-15,3 3 1 0,-4 1 0 16,4 2 0-16,0 2-1 0,-6-4 2 16,6 4 0-16,0-1 1 0,-1 1 2 0,-2-1-2 15,4 0 1-15,-2-1 2 0,-2-3-1 16,0 1 2-16,0 0 0 0,-5-3 1 16,6-1 0-16,-5 0-2 15,7 0 0-15,6 0-1 0,-5-3-2 0,8-5 1 16,-5 3-2-16,-2-4 0 0,-1 1 0 15,-1-2-1-15,-4 1 1 0,1 0-1 16,-4 2 0-16,-5 2 1 0,2-4-1 16,-1 3 0-16,-2 0 0 0,0-5-1 15,0 5 0-15,0-5 0 0,-3 1 1 0,-3 1-2 16,0 1 0-16,-2 2 0 0,0 0 0 16,-2 3 1-16,-1 0 0 0,-4 1 0 15,-2 2 1-15,1 0 1 0,-6 2-1 16,1 4 1-16,3 0-1 0,-1 4 0 15,2 0 0-15,1 0 0 0,1 4 0 0,1 0 0 16,2 1 0-16,1 2 0 16,2 1-1-16,2 1 1 0,3-2-1 15,-1-1 1-15,4 1 0 0,-1 0 1 16,2 1-1-16,0 7 2 0,3-3-1 0,3-4 2 16,4-2 2-16,3 0-1 0,2-3 3 15,5-2-3-15,2-4-1 0,4-1 1 16,4-2-4-16,2-4 0 15,4 0-2-15,0-6-2 0,2-1-1 0,-2-3-2 16,0-3-2-16,-4-3-7 0,0-3-10 16,-2 0-11-16,-2-4-17 0,-1-2-15 15,2 0-32-15,-3-1-80 0</inkml:trace>
  <inkml:trace contextRef="#ctx0" brushRef="#br0" timeOffset="3829.4781">10058 5020 294 0,'0'0'62'0,"0"0"-7"16,0 0-8-16,0 0-7 0,0 0-10 16,0 0-11-16,0 0-5 0,0 0-7 0,0 0-8 15,0 0-7-15,12-58-4 0,-12 58 2 16,3 0 2-16,-3 11 5 16,0 5 2-16,3 8 0 0,-2 4 2 15,-1 1-2-15,2 1 3 0,-2 0-2 0,0 2 2 16,0 2 1-16,0-3-2 0,0 3 2 15,0-4-3-15,-2 0-2 0,-2-1 1 16,-2-1 0-16,2-3 1 0,-2 1-2 16,0-9 1-16,2 2 1 0,1-7-3 15,3 0 1-15,-3-1-1 0,2-4 0 0,1-1-1 16,0-6-3-16,-2 0-1 0,2 0 2 16,0 2-7-16,-1-1-16 0,-1-1-18 15,-2 0-20-15,-2 0-23 0,-2-5-27 16</inkml:trace>
  <inkml:trace contextRef="#ctx0" brushRef="#br0" timeOffset="4356.7922">9853 5366 319 0,'0'0'59'0,"0"0"-7"0,0 0-10 0,0 0-5 16,0 0-11-16,0 0-5 0,0 0-5 15,0 0-5-15,0 0-4 0,-1-46-3 16,15 37-1-16,9-3-3 0,5 1 2 15,1 2-1-15,1 0 0 0,5 0 0 16,-2 0-1-16,0 0-1 0,1 1 0 16,-4 2-1-16,-1-2-5 0,-12 3 3 15,1 0-5-15,-7 2 4 0,-7 1-6 16,2 0-4-16,-6 2 3 0,2 0-6 16,-1 4 8-16,-1 5 0 0,0 6 3 0,-6-6 4 15,-4 3 2-15,5-4-1 0,2-5 2 16,-3 3-2-16,3-3 1 0,0 0-1 15,0 0 0-15,3-3 1 0,0 0-2 16,0 0 1-16,0 2 1 0,0-1 1 16,0 7 0-16,0-2 2 0,3 4 1 0,3 2-1 15,3-1 1-15,3 0 0 0,2-3 3 16,4-1 0-16,0-1-1 16,3-1-2-16,2 1-1 0,2 0-1 15,-3 0 0-15,1 0 1 0,-3 0-2 0,-1 0-2 16,-5 0 2-16,-2 2 0 0,-1-1 0 15,-3-1-1-15,3 7 1 0,-1-3-3 16,-1 3 2-16,-2-1 1 0,1 1 0 16,-3-1 0-16,-2-1 0 0,0 3 0 15,0-3 0-15,-2-1 0 0,1 1 0 0,-2-7 0 16,1 3 0-16,-1-3 1 0,0 1 1 16,0 5 0-16,0 0 3 0,-7-4-2 15,-7 5 0-15,-2-4-2 0,-6 2-1 16,-2-2 0-16,-1-1-4 0,2-2-5 15,-3 0-21-15,1-3-35 0,1-1-158 0</inkml:trace>
  <inkml:trace contextRef="#ctx0" brushRef="#br0" timeOffset="4868.4599">11723 4989 245 0,'0'0'4'0,"0"0"0"16,0 0 0-16,0 0-1 0,0 0 1 15,-94 16-1-15,74 3 1 0,0 4 2 16,2 4 2-16,2 3 5 0,2 5 8 16,-1 3 1-16,5 3 2 0,3 2 0 15,0-1-6-15,4 1-1 0,0-1-4 0,3-1-1 16,6-3-2-16,5-1 3 0,4-5 3 16,5-3 0-16,6-6-1 0,4-7 1 15,5-4-7-15,3-5-1 0,1-3-4 16,0-4-4-16,-3 0-2 0,-4 0-5 15,-2-4-4-15,-8 3-12 0,-5-1-22 16,-7 0-34-16,-4 0-82 0,-2 2-64 16</inkml:trace>
  <inkml:trace contextRef="#ctx0" brushRef="#br0" timeOffset="6320.9685">13110 5094 232 0,'0'0'30'0,"0"0"-1"16,0 0-3-16,0 0-1 0,0 0-4 15,0 0-3-15,0 0-5 0,0 0-2 16,0 0-3-16,8-30-4 0,-8 28-5 0,0 0-2 16,0 1-3-16,0 1 1 0,0-2 0 15,0 2 4-15,-4 0-3 0,0 0 2 16,-1 7 1-16,-2 0 0 0,6-3 0 15,-2 6 1-15,3-4 1 0,0 3-1 16,0 1 0-16,0 0 1 0,0-1 0 0,0-2 3 16,3 3-2-16,1-3 2 15,5 4 7-15,-4-4-5 0,4 4 4 0,0-2-4 16,1-3 0-16,0 3 0 16,2-1 0-16,-1-1 1 0,5 3-2 0,0-3 3 15,-4-2-3-15,0 1 0 0,-1-3 0 16,-1-1-2-16,6 3-1 0,-3 2-1 15,1-3-1-15,-2 2 0 0,1 2 0 16,-6-2-1-16,5 3 0 0,-5 1 0 16,3-3-1-16,-3 3 1 0,-1-2-1 0,-3 1 2 15,1-2 0-15,2 3 0 16,-3-3-1-16,0 2 1 0,0-1-2 16,-2-4 2-16,-1 1 0 0,0-5-1 0,0 5 1 15,0 0 0-15,0 0 0 0,3 2 1 16,-3-7 2-16,0 2 2 0,0 3-1 15,-7 1 3-15,-8 1-3 0,-2 0-2 16,-9 0 1-16,-2-1-2 0,1 0-1 16,1-1 1-16,7-1-1 0,0-2 0 15,9-1 0-15,-3-1-1 0,2 2-3 0,-2-2 1 16,1 0-3-16,-1 0 0 0,-4 0-3 16,1-5-4-16,0 1-13 0,3-2-19 15,-3-2-31-15,9 2-64 0</inkml:trace>
  <inkml:trace contextRef="#ctx0" brushRef="#br0" timeOffset="6560.8301">13147 5077 314 0,'0'0'34'16,"0"0"-6"-16,0 0-1 0,0 0-6 16,81-38-6-16,-49 31-6 0,0 2-5 15,-2 1-3-15,0 1-2 0,-3 1-2 0,-1 2-4 16,-3 0-5-16,-10 0-4 16,4 0-10-16,-2 6-21 0,-4 0-42 0,5 3-110 15</inkml:trace>
  <inkml:trace contextRef="#ctx0" brushRef="#br0" timeOffset="6882.7281">13666 5236 408 0,'0'0'49'0,"0"0"-9"0,0 0-9 16,0 0-8-16,0 0-5 0,0 0-11 16,0 0-1-16,0 0-7 0,0 0 2 15,0 0 4-15,6-18-5 0,6 16 4 0,5-2-4 16,3 3 1-16,5 1 1 0,-2 0-2 16,0 0-2-16,-7 0 1 0,3 0-1 15,1 0-1-15,-1 0-2 0,1 0 0 16,-4 0-2-16,-4 0-4 0,-8 0-4 15,8 0-6-15,-5 0-11 0,-3 0-8 0,6 0-4 16,-4 1-7-16,5 1-4 16,1 0-18-16,0-2-42 0</inkml:trace>
  <inkml:trace contextRef="#ctx0" brushRef="#br0" timeOffset="7201.7276">14418 5074 370 0,'0'0'52'0,"0"0"-9"0,0 0-10 16,0 0-6-16,0 0-6 0,0 0-9 0,0 0-6 15,0 0-7-15,0 0-5 0,13-26-1 16,-13 26-1-16,2 0 4 0,-1 0 2 15,1 9 1-15,1 7 1 0,-2 5 0 16,-1 2 2-16,0-1-2 0,0 3 1 16,-3 0 3-16,-1 4-4 0,-3 0 3 0,2 0-2 15,-2 0-2-15,4-3 0 16,0-1 0-16,0-6-2 0,2-1-5 16,1 0 0-16,0-2-5 0,4-1-16 15,5-3-17-15,8-5-25 0,2-5-45 0,12 0-92 16</inkml:trace>
  <inkml:trace contextRef="#ctx0" brushRef="#br0" timeOffset="7645.7386">14722 5211 313 0,'0'0'44'0,"0"0"-5"0,0 0-11 15,0 0-4-15,0 0-7 0,0 0-9 16,0 0-2-16,0 0-5 0,0 0-3 15,0 0-5-15,3-32-5 0,-3 30 0 0,0 2 2 16,0 0 4-16,0 0 5 16,0 0 4-16,0 2-2 0,3 10 2 15,-2 0-3-15,1 5 0 0,-1-6 0 16,1 1 0-16,-1-2 1 0,3 1 2 0,-1 1 1 16,2-3 0-16,-1 0 2 0,2-3 1 15,0 0 2-15,-3-3 2 0,5 1 2 16,-4-3-1-16,7-1-1 0,4 0-3 15,0 0-3-15,5-3 0 0,-2-3-3 16,-1-3 0-16,-2-1 0 0,0 0 0 16,-2-2 0-16,2-2 0 0,-5-1 0 15,-3 4-5-15,0-2 4 0,-1-1-3 16,-3 3 4-16,0-4-2 0,0 5 0 16,-3-2 2-16,0-5-4 0,0 5 2 0,0-5 0 15,-9 1 2-15,3 2-2 0,-7-4-2 16,0 5 0-16,-4 3-1 0,7 3-2 15,-6 2-1-15,-3 3 2 0,-1 2-4 16,-5 0 2-16,3 5-4 0,2 4-4 16,2 1-17-16,2 5-16 0,0 1-29 0,6 0-65 15,1-2-54-15</inkml:trace>
  <inkml:trace contextRef="#ctx0" brushRef="#br0" timeOffset="8308.7275">15270 5171 360 0,'0'0'47'0,"0"0"-11"16,0 0-8-16,0 0-13 0,0 0-11 15,0 0-6-15,0 0-3 16,0 0 1-16,0 0 0 0,41-15 0 0,-29 26 3 15,-1 1 1-15,-4 5-2 0,-3-1 2 0,1 3-3 16,-1-6 1-16,-1 2 4 16,-2-4-2-16,-1 0 1 0,2 1 0 15,-2-7-1-15,1 0 1 0,-1-5 2 16,0 0 4-16,0 0 3 0,2 2 2 0,-2-2-3 16,1 1-2-16,5-1-3 0,1-4 0 15,6-7-2-15,2-4 2 0,-3 2 2 16,2-3 0-16,-3 1-1 15,2 0-5-15,-1 1 3 0,2 0-7 0,-5 7 5 16,1-2-1-16,0 4 1 0,-1 1-2 16,0-1-1-16,-5 3 1 0,7 1-3 0,-5 1 1 15,4 0-3-15,5 0 0 16,-8 3-1-16,3 6 5 0,0 4-3 16,-4 0 5-16,0 2-2 0,-2 0-1 0,-1-4 2 15,-3 1-1-15,2 0 1 0,-2-1 1 16,1 1-1-16,-1-8 1 0,0 3-1 15,0-7 2-15,0 0 1 0,0 0 7 16,0 1 4-16,2 1 2 0,-2 0-2 16,0-2-5-16,1 0-6 0,4 0 0 0,3-7 1 15,2-6-1-15,4-6-1 0,-1 3-3 16,3-3 2-16,0 3-5 16,1-1 4-16,0 3 0 0,1 4 0 15,-2-1 1-15,-3 5-2 0,0 2 1 0,-2 0 1 16,-6 3-1-16,1-1-1 0,0 2-1 15,3 0-2-15,2 0 0 0,2 3 1 16,-3 7-2-16,-1-5 2 0,-2 9 4 16,-3 1-3-16,-2-2 3 0,-1 5-1 15,-1 1-5-15,0-1-2 0,0 7-4 0,-4-5-3 16,-5-1-12-16,-2-2-16 0,-1-3-24 16,3-3-33-16,1-5-105 15</inkml:trace>
  <inkml:trace contextRef="#ctx0" brushRef="#br0" timeOffset="8925.8554">16104 5149 389 0,'0'0'50'0,"0"0"-7"0,0 0-15 15,0 0-10-15,0 0-10 0,0 0-5 16,0 0-4-16,0 0-1 0,0 0-3 15,34-23 2-15,-25 23-1 0,3 8 0 16,-1 0 2-16,0 7 0 0,-2-4 4 0,-3 3-3 16,-2 1 2-16,-1-4-4 15,-2 4 2-15,1-4 0 0,-2-7 1 16,1 2 1-16,-1-6-1 0,0 0 1 16,0 0 3-16,0 2 5 0,2-1-1 0,-2 1-2 15,1-2 0-15,6 0-4 0,2-2-1 16,3-9 1-16,3-4-5 0,0 0 4 15,1-2-5-15,-3 1 5 0,0 2-1 16,-3 4 3-16,-1-2-1 0,-2 7-2 16,0-1 2-16,0 0-2 0,-4 3 0 0,2 0-1 15,-5 3-2-15,0 0-1 0,4 0 1 16,2 0-1-16,5 0 1 16,2 7-1-16,-1 4 1 0,-2 4 1 0,-3-3 2 15,-4 3-2-15,0 2 4 0,-1-5-2 16,-2 8-2-16,0-7 1 0,0 0 0 15,0 1 0-15,0-9-2 0,0 1 2 16,0-6 0-16,0 0 1 0,0 0 5 16,0 2 2-16,0 0 2 0,0-1-2 15,0-1-2-15,2 0-3 0,4-3-1 0,1-7 0 16,4-6-1-16,1-2 1 0,0 2-4 16,2-3 3-16,1 1-5 0,2 1 4 15,1 4 0-15,2 0 0 0,-3 3 0 16,2 2-1-16,1 2 1 0,-7 1-1 15,3 4 0-15,0 1-3 0,-4 0 2 16,4 0-2-16,-5 4-2 0,1 7-1 16,-2 3-3-16,-3 4 2 0,-4 2 4 15,-3 4 0-15,0 3 6 0,-1 1-4 16,-7 1-2-16,1 1-9 0,0-1-23 0,0-1-31 16,2 0-83-16</inkml:trace>
  <inkml:trace contextRef="#ctx0" brushRef="#br0" timeOffset="9301.4588">17098 4595 360 0,'0'0'32'0,"0"0"-5"16,0 0-9-16,0 0-8 0,0 0-7 0,0 0-4 15,0 0-2-15,93-27-1 0,-67 43 2 16,-2 5 1-16,1 6 1 0,-1 5 2 16,2 6-2-16,-1 8 2 15,-2 4-2-15,-4 5 3 0,-3 2-3 0,-7 3 2 16,-4-1-3-16,-3-2 3 0,-2-1 2 15,-5-1 0-15,-5-3 2 0,-3-3-2 16,-6-4-2-16,-1-6 2 0,-2-3-1 16,-1-2 0-16,-3-2-3 0,-1-1 1 15,-1-4-4-15,0-3-1 0,-3-6-3 0,1-3-27 16,-2-4-125-16,3-5-71 0</inkml:trace>
  <inkml:trace contextRef="#ctx0" brushRef="#br0" timeOffset="10825.8108">11361 5079 218 0,'0'0'21'0,"0"0"4"0,0 0-3 16,0 0 4-16,0 0-1 0,0 0-2 16,0 0-3-16,0 0-3 0,0 0-3 0,0 0-2 15,12-17-1-15,-12 15-2 0,2 1-2 16,-2-1-1-16,0 0-3 0,1 2 0 16,-1-1-2-16,0 1 2 15,0-1-2-15,0 1-2 0,0-1-2 0,3 1-2 16,-3 0-3-16,0 0 1 0,0 0 3 15,0 0 2-15,0 0 2 0,-4 8 0 16,-5 5 0-16,0 0 1 0,-4 4-1 16,3 0 0-16,0-2 1 0,-3 0 0 15,1-1 4-15,-2 4-4 0,1-1 1 0,-2 0-2 16,1-1 0-16,-1 1 1 0,-2 0 0 16,-2-1 1-16,2 0 4 0,-2 0-2 15,0-1-3-15,3 2-1 0,0-3-3 16,1 1 3-16,1-3 0 0,2 0 0 15,0-1 2-15,-2-1-2 0,2 1 1 16,-1-2 1-16,1-1 0 0,1-1-1 16,-2 1-2-16,4-4 2 0,-4 6-1 15,5-5 0-15,0 2 1 0,-1-1-1 16,2-2 0-16,-3 2 2 0,0 0-1 0,4 0 0 16,-3-1 1-16,-2 1-1 0,8-3 0 15,0 0-1-15,3-3 0 0,-4 2 0 16,1 1 1-16,0 0 0 0,0 0-1 15,3-3 0-15,-4 0-1 0,4 0 2 16,0 2-1-16,-1-2 0 0,1 1 1 16,-2-1-1-16,2 1 1 0,-1-1-1 15,1 1 0-15,-2-1 0 0,2 2 0 16,0-2 0-16,0 2 0 0,0-2 1 16,0 1-1-16,0-1 1 0,0 2-1 0,0-2 0 15,0 2 1-15,0-1-1 0,0 0 2 16,0 5-2-16,0-1 1 0,2 5 0 15,2 5 0-15,6-2 2 0,-1 2 3 16,1 1 0-16,3-3 1 0,0 3-1 16,4-2 0-16,1 1 0 0,2 2 0 0,4-1-1 15,1 2-1-15,0 0 0 0,2-1-1 16,-1-2 0-16,4 2-1 16,-2-2-1-16,1 1 5 0,0-1-5 0,-2 1 6 15,-1-1-4-15,-4-3-2 0,1 0 1 16,-4-1-2-16,-6-5 2 0,0 1-1 15,-6-2 0-15,-3-3 1 0,4 2-2 16,-4-3 3-16,-1 1-2 0,2 1 0 16,-5-3 2-16,0 0-2 0,0 0 1 15,2 2 0-15,-1-2-1 0,1 1 1 0,-1-1-1 16,1 0 0-16,-1 2-1 0,1-2-1 16,-1 0-2-16,1 1-3 0,-1-1-5 15,1 2-18-15,-2-2-57 0,0 1-164 16</inkml:trace>
  <inkml:trace contextRef="#ctx0" brushRef="#br0" timeOffset="11544.676">10783 6097 262 0,'0'0'51'0,"0"0"-8"0,0 0-9 15,0 0-4-15,0 0-8 0,0 0-6 16,0 0-6-16,0 0-3 0,0 0-4 15,0 0-1-15,-15 3-2 0,14-3-1 16,-1 0-2-16,2 0 0 0,-2 0 7 16,2 0 6-16,0 2 6 0,11 1 1 15,7 0-1-15,8 0-6 0,3-1-2 16,1-2-4-16,3 0 0 0,-1 0-2 0,-3 0-1 16,-7 0 1-16,-2 0-1 0,-10 0-1 15,3 0 0-15,1 0 0 0,-8 0 1 16,3-2-1-16,-1 2 1 0,-2 0 0 15,0 0-1-15,-1-2 1 0,-1 2 0 16,0-1 0-16,3 1-1 0,-7 0 0 16,0-2-1-16,0 2-1 0,2 0-2 15,5 0-1-15,-1 0-2 0,3 0-5 16,5 3-21-16,-8 2-93 0,3 2-115 16</inkml:trace>
  <inkml:trace contextRef="#ctx0" brushRef="#br0" timeOffset="12616.945">6540 5296 229 0,'0'0'37'0,"0"0"6"0,0 0-3 16,0 0 3-16,0 0-6 0,0 0-11 16,0 0-2-16,0 0-10 0,-34-79 4 15,34 79-6-15,-2-1 0 0,2 1-4 16,0-2-1-16,0 0-2 0,-1 1-2 15,1-1-4-15,0 1-3 0,0-1-3 0,0 2 2 16,3-2 1-16,12 2 3 16,10 0 8-16,8 8-5 0,3 4 6 15,-1 0-4-15,0 4-4 0,-2-2 2 16,-1 1 0-16,-3 0-2 0,-3 0-2 0,-2 0 2 16,-2 2-1-16,-2-4 1 0,-4 3-1 15,0-3 0-15,-3 0 1 0,-1-4-1 16,-5 0 1-16,6 0 0 15,-7-3 0-15,1 0 0 0,-4 0 0 0,1-3-1 16,-1 0 0-16,0 0-1 0,-3-3 1 16,0 0 1-16,0 0 0 0,0 8 0 15,0 2 1-15,-1 8-1 0,-11 3 2 16,-3 2-1-16,-5 4 1 0,-4 0 1 16,-4 3-1-16,-2-1-2 0,-2 1 0 0,0-2 1 15,2-1-1-15,1-3-1 0,2 0 1 16,2-2-3-16,-1 0 2 0,-2 0-1 15,1-1-1-15,-2 3-13 0,3-1-48 16,0 0-168-16,4-4-8 0</inkml:trace>
  <inkml:trace contextRef="#ctx0" brushRef="#br0" timeOffset="15361.3423">6140 7514 266 0,'0'0'20'0,"0"0"-4"0,0 0-3 15,0 0-2-15,0 0-3 0,0 0 0 16,0 0 0-16,0 0 0 0,0 0-1 16,-12 3-4-16,12-3 1 0,0 0-1 15,0 1 2-15,12-1 2 0,5 2-2 16,6-2-1-16,6 1-1 0,0-1 0 0,4 0-2 16,2 0 1-16,1 0 0 0,2 0-1 15,-2-3 4-15,6 0-2 16,-5-2 1-16,-2 2-1 0,-2 0-2 0,-4 1 0 15,-9 0 1-15,-5-1 0 0,-2 1-2 16,-3-1 3-16,5-1 1 0,-4 1-2 16,2-4 1-16,0 0-1 0,-6 1 2 15,4-3 1-15,-4 3 2 0,-2-2 2 16,1 1 0-16,-3-3 0 0,0 3-3 16,0-4 0-16,0 2-2 0,-3-3-2 0,0-6 0 15,0 3-1-15,-7-7-1 0,-1 4 2 16,-3 0-4-16,-1 0 2 0,-1-1 0 15,-3 1-2-15,-1 3-1 0,1-1 2 16,0 3-3-16,5 3 4 0,0 3 3 16,3 2-2-16,4 1 2 0,-4 0 2 15,5 2-3-15,-1 1-4 0,1-1-5 0,3 2-5 16,0-2 3-16,0 2 3 0,0 0 2 16,6 9 3-16,4 6 4 0,4 1-3 15,-2 2 4-15,5 1-2 0,-2-1-1 16,-1-1 0-16,1 1-2 0,-1-1 1 15,2-1-1-15,1 1 1 0,-2 0 0 16,2-1 0-16,-2 0-1 0,-1 0 1 16,-1-2-1-16,-1 1 1 0,1-3 0 15,-6-1 0-15,5-2-1 0,-2 1 1 0,-3-2 0 16,0 4-1-16,-1-4-1 0,-2 1 1 16,-1 0-1-16,-3 0 2 0,0 6 2 15,-8-1 1-15,-11 7 1 16,-9 1-1-16,-8 0-2 0,-10 5 0 0,-2 1-3 15,-5 1-4-15,-1-2-24 0,6 2-33 0,4-3-152 16</inkml:trace>
  <inkml:trace contextRef="#ctx0" brushRef="#br0" timeOffset="16427.1673">8028 7333 344 0,'0'0'26'0,"0"0"-7"16,0 0-5-16,0 0-5 0,0 0-4 16,0 0-2-16,0 0-2 15,0 0-2-15,0 0 0 0,77-50-2 16,-60 51 1-16,1 8-1 0,-3 2-1 0,-1 3 2 16,0 2-1-16,-4 4 0 0,2 0 2 15,-2 2 0-15,-3 3 1 0,0 1-1 16,-1-1 1-16,-2 1 0 0,-1-7 0 15,-3-3 0-15,3-4 0 0,-3-5-2 16,0-2 4-16,0-5 0 0,0 0 7 16,0 0 4-16,3 0-1 0,3 0-3 15,3-5-4-15,5-11-5 0,2-5 0 16,1-2 1-16,-1-1-1 0,0-1 0 16,0 3 1-16,0 1 0 0,-3 1 0 0,4 1 0 15,-4 4-1-15,0 5 1 0,-3 1-2 16,-2 4 1-16,-5 1-2 0,2 4-1 15,-2-2-1-15,4 2 0 0,5 0 2 16,5 0-2-16,-2 9 1 0,5 5-1 16,0 3 0-16,-2 4 2 0,-3 2-2 0,-1 2 2 15,-4 3 0-15,0 1-1 0,-3 1 2 16,-1-1 0-16,-3 0 0 0,0-10 0 16,-3 1 1-16,1-5-1 15,-1-10 2-15,0 2-1 0,0-7 1 0,0 0 7 16,0 0 1-16,0 2 3 0,3-2 1 15,-3 0-5-15,1-2-3 0,2-13 0 16,6-9-4-16,1-6 1 0,3 1-1 16,0 0 2-16,1 3 1 0,-2 0 0 15,3 4 0-15,-1-1 2 0,-1 3-1 0,1 3 1 16,-2 2-3-16,-1 5-1 16,0 0-2-16,-4 4 1 0,2 0-1 0,1 2-1 15,-3 2 0-15,5-2-3 0,-1 4 0 16,4 0-2-16,-4 7 1 0,5 4-1 15,-6 3 2-15,0 1 0 0,-4 1 1 16,-3 4 1-16,3 3 0 0,-3 0 0 0,0 2 1 16,1 1-2-16,-1 3 1 0,-3 1-2 15,0 1 0-15,0-2-6 16,0-2-7-16,0-9-15 0,0 2-18 0,0-6-33 16,0-2-110-16</inkml:trace>
  <inkml:trace contextRef="#ctx0" brushRef="#br0" timeOffset="16984.6027">9143 7454 266 0,'0'0'22'0,"0"0"-3"15,0 0-5-15,0 0-8 0,0 0-3 16,0 0-6-16,0 0-1 0,0 0-2 16,0 0-1-16,0-14 4 0,0 14 4 0,0-1 0 15,0 1 2-15,0 0-1 0,0 0 0 16,0 0 2-16,0 0 2 16,6 0 1-16,0 0 1 0,5 1 1 15,5 2 0-15,-7-1 0 0,11 0 2 0,0-2-2 16,-1-2 0-16,4-4 0 0,-4-1 0 15,-3-3-1-15,1 1-2 0,-5-3-1 16,5 1-1-16,-4-2-1 0,-4 4 1 16,2-2-1-16,-5 4 0 0,-1-3 1 15,-1 1 0-15,-2 5 0 0,-1 1 0 0,-1 3-2 16,0-2-2-16,0-2-2 0,0-1-2 16,-3 0 0-16,-4 0 2 0,-5 5-2 15,-5 0 1-15,1 3 1 0,-9 7 1 16,4 1 0-16,-1 1 1 0,3 0-1 15,-1 2-1-15,4 1 1 0,0 0-2 16,3 3 0-16,2 1 0 0,2-1 0 16,0 3 2-16,3-2 1 0,-1 1 0 15,4-5 0-15,0 2 1 0,3-6-1 16,0 1 2-16,0 2 2 0,0-4 0 0,3 5 3 16,3-2-2-16,7-1 2 0,2-3-3 15,3-5 1-15,4 0-2 0,3-3 1 16,1-1-3-16,3 0-2 0,-2-3-7 15,2-5-14-15,0 3-29 0,0-6-61 16,-2 0-102-16</inkml:trace>
  <inkml:trace contextRef="#ctx0" brushRef="#br0" timeOffset="17300.9013">9832 7057 413 0,'0'0'45'0,"0"0"-8"15,0 0-8-15,0 0-9 16,0 0-7-16,0 0-6 0,0 0-2 0,0 0-6 16,0 0-4-16,0 0-1 0,7-35 1 15,-7 35 0-15,0 12 4 0,0 7 0 16,0 11 1-16,-6 1-1 0,3 4 2 15,-3 2 4-15,2 4-5 0,-2 0 2 16,-1 1-3-16,4 1 0 0,0-3-1 16,-1 3-1-16,1-1-2 0,-3-2-3 15,3-1-2-15,-1 0-7 0,0-8-6 0,-1 0-9 16,4-11-13-16,-2-4-15 0,0-6-28 16,3-5-100-16</inkml:trace>
  <inkml:trace contextRef="#ctx0" brushRef="#br0" timeOffset="17983.9752">9627 7418 406 0,'0'0'40'0,"0"0"-9"0,0 0-10 15,0 0-6-15,0 0-5 0,0 0-5 16,0 0-3-16,0 0-2 0,0 0-1 15,25-37 1-15,1 36 0 0,12-1 0 16,4 2 0-16,0 0 0 0,4 0 0 16,-3 3 0-16,2-1 0 0,-3 1 0 15,-3 0-1-15,-1-2 1 0,-1 1 0 16,-4-1-2-16,-1-1 2 0,-11 0-1 16,0 0 1-16,-8 0-1 0,-7 0 1 0,6 0 0 15,-8 0 1-15,-1-1 0 0,5 1 1 16,-5-3-1-16,0 0 1 0,0 0-1 15,0 1 2-15,-3 2-1 0,0-1-1 16,0-4-1-16,0 1-1 0,-4-2-1 16,-2-1-1-16,-5 6 0 0,-7 0 2 0,2 1-1 15,-4 0 1-15,-2 4 1 0,1 4-1 16,-1 2 0-16,3 1 0 16,2 1-1-16,-1 2 4 0,1 1-2 15,4 0 1-15,-1 0 0 0,6-3-3 0,1 2 0 16,4-5 0-16,3 3 0 0,0 6 2 15,0-1-1-15,3 5 1 0,1-9 1 16,4-1 1-16,3-4 2 0,-4-2 0 16,8 0 1-16,2-4 1 0,-1-2-3 15,7 0 0-15,0-8 0 0,-2-3-2 0,-1-2 0 16,0-4 1-16,1 0-4 0,-1-1 2 16,1 0 2-16,-2-1-4 0,0 3 1 15,1-2-1-15,-2 0 2 0,0 0-1 16,-3 1 1-16,-1 2 0 0,-5 4 0 15,0-1 1-15,-4 4 0 0,0 1 1 0,-1-1 1 16,-1 4 0-16,0 0-1 16,-3 4-2-16,0-1-1 0,0 1-3 15,1 0-2-15,-1-2 0 0,2 2 2 16,-2 0-1-16,1 0 4 0,1 11 0 0,-1 7 2 16,1 5-1-16,-2 2 0 0,0 3 0 15,0 1-1-15,0 1-1 0,0 0 0 16,0-1-2-16,0-1-2 0,0-4-6 15,0-6-25-15,8-4-29 0,-2-5-73 16,6-2-84-16</inkml:trace>
  <inkml:trace contextRef="#ctx0" brushRef="#br0" timeOffset="18278.7866">10768 7060 452 0,'0'0'48'0,"0"0"-13"0,0 0-12 0,0 0-9 15,0 0-9-15,0 0-7 0,0 0-3 16,0 0-2-16,0 0 2 0,0 0 1 16,15-2 3-16,-11 21 1 15,1 6 1-15,-4 4 0 0,-1 1 0 0,0 4 2 16,0 0-3-16,-1 5 3 0,-4 0-4 15,1 2 1-15,0 0 0 0,-1 0-2 16,1 0 2-16,1-2-1 0,1-2-1 16,2-5-4-16,0-9-9 0,0-5-10 15,0-6-12-15,0-8-17 0,2 2-34 0,4-6-125 16</inkml:trace>
  <inkml:trace contextRef="#ctx0" brushRef="#br0" timeOffset="18567.2189">11023 6943 447 0,'0'0'46'0,"0"0"-8"0,0 0-11 0,0 0-12 16,0 0-10-16,0 0-7 0,0 0-3 15,0 0-1-15,0 0 2 0,0 0 2 16,23 9 2-16,-17 17 0 0,-3 4 0 15,0 2 0-15,-2 2 2 0,-1 0-2 16,0 3 0-16,0-1 4 0,0 1-1 16,0 3 2-16,0 0-4 0,0 0-2 15,0-1 0-15,5-1-2 0,-1 0 1 16,7-3-2-16,0-3-1 0,3-3-6 16,-1-6-7-16,6-3-19 0,-2-3-18 0,-1-6-39 15,3-5-129-15</inkml:trace>
  <inkml:trace contextRef="#ctx0" brushRef="#br0" timeOffset="18820.6931">11440 7263 436 0,'0'0'45'0,"0"0"-9"15,0 0-12-15,0 0-11 0,0 0-6 0,0 0-7 16,0 0-5-16,0 0-3 0,0 0 1 15,0 0 1-15,15-27 2 0,-13 40 3 16,-2 6 0-16,0 4 1 0,0 2 0 16,-3 2-1-16,-3-2 1 0,2 5-2 15,-2-1 2-15,-1 0 0 0,1 0-1 0,0 0 0 16,0-4-1-16,1-5-4 0,-1-2-4 16,3-6-10-16,3-5-16 0,0-1-26 15,0-6-55-15,0 0-98 0</inkml:trace>
  <inkml:trace contextRef="#ctx0" brushRef="#br0" timeOffset="18984.2619">11509 7049 279 0,'0'0'-12'0,"0"0"-1"16,0 0-2-16,0 0 1 0,0 0 4 15,0 0-9-15,0 0-14 0,0 0-22 16</inkml:trace>
  <inkml:trace contextRef="#ctx0" brushRef="#br0" timeOffset="19262.9203">11898 7245 281 0,'0'0'32'0,"0"0"-9"15,0 0-8-15,0 0-10 0,0 0-1 16,0 0-4-16,0 0 0 0,0 0-2 16,0 0 0-16,0 0-2 0,-68-62 1 0,45 69 2 15,2 7-1-15,3 4 5 16,3 1 4-16,1 3 3 0,4-1 3 16,4 1 2-16,-1 0-2 0,5 0 0 0,2-1-1 15,0 0-1-15,7-1 3 0,5 0-2 16,5-4 1-16,2-1-2 0,7-3-1 15,5-4-2-15,5-5-3 0,4-3-1 16,4 0-4-16,1-4-4 16,1-4-5-16,-6-1-108 15,-5 1-118-15</inkml:trace>
  <inkml:trace contextRef="#ctx0" brushRef="#br0" timeOffset="21063.928">12680 7824 374 0,'0'0'41'0,"0"0"-1"16,0 0-9-16,0 0-5 16,26-82-7-16,-14 60-5 0,1-2-3 0,7-5-4 15,2-3 0-15,0-3-4 0,2-1 1 16,1-1-2-16,-1 2 0 0,1 2-3 15,-3 1 2-15,-1 3-3 0,-1-1 0 16,-5 7 0-16,-1 0-3 0,-8 8-4 16,0 4 1-16,-5 8-2 0,-1 3 0 15,0-2 0-15,0 2-1 0,0-3 0 0,0-2 2 16,0 0 6-16,-1 2 1 0,1 3-1 16,-2 0 1-16,2 0-1 0,-1 0 0 15,-2 0 0-15,3 0 0 0,0 0 2 16,-1 0-1-16,1 3 0 0,0 2 0 15,0 5 1-15,5 4 1 0,3-3 1 0,3 7-2 16,2-3 1-16,-1 0 0 16,4 2 0-16,0 0 0 0,1 1 1 15,3 2-2-15,-1-2 1 0,1 1 0 16,2 0 0-16,0-1 0 0,2 2 0 0,-1-2 0 16,0 1 0-16,-4-3 0 0,-1 1-2 15,-5-4 2-15,-3-2-1 0,-3-1 1 16,-1-4 0-16,-5-2-1 0,2 1 3 15,-3-5 0-15,0 0 5 0,0 0 1 16,0 1 1-16,0-1-3 0,0 0-3 16,-9 0 0-16,-9-1-1 0,-7-8-1 0,-1 2-2 15,-3-2 1-15,0 2-3 16,0-1-1-16,2-1 1 0,1-1-6 16,3 1-16-16,5-4-26 0,7 2-42 0,5-6-125 15</inkml:trace>
  <inkml:trace contextRef="#ctx0" brushRef="#br0" timeOffset="21576.1561">13440 6858 396 0,'0'0'37'0,"0"0"-13"0,0 0-16 16,0 0-14-16,0 0-5 0,0 0-3 15,0 0 5-15,0 0 5 0,0 0 3 16,0 0 1-16,-6 75-1 0,3-41 1 16,0 2 0-16,1 1 0 0,-1 2 1 15,2 0 0-15,-2 2 3 0,3-1-2 0,-1 1 1 16,1-2-3-16,0 0-1 0,0-4 1 16,0-5-2-16,0-3 2 0,0-7 0 15,1-5 0-15,-1-4 2 0,0-7-1 16,3 1 5-16,-3-5 4 0,0 0 4 15,0 0 7-15,1 0 2 0,7 0-7 16,2-2-3-16,9-8-7 0,2-4-3 16,-3-3 0-16,2 1-2 0,-3-2 3 15,1-2-2-15,0 5 0 0,0-2 1 16,-1 2-2-16,1 1 0 0,-6 3-1 0,0 4 2 16,-3 2-4-16,-4 2 1 0,0 1-1 15,1 2-2-15,-2 0-1 0,9 0-1 16,0 2 2-16,-1 5-2 0,2 3 3 15,-4 3 0-15,-2 3 0 0,-3 2 0 16,-1 2 1-16,-2 4 0 0,-2 2 2 16,0 2 0-16,0 3 0 0,-6 1-1 15,-2-2 0-15,0-1 0 0,-2-2 0 16,4 0-3-16,-2-5 1 0,2-5-4 16,2-1-4-16,1-5-7 0,3 0-14 0,0 2-17 15,7-3-19-15,9-1-31 0,4-5-91 16</inkml:trace>
  <inkml:trace contextRef="#ctx0" brushRef="#br0" timeOffset="22604.3737">14000 7468 292 0,'0'0'51'0,"0"0"-6"0,0 0-6 0,0 0-6 15,0 0-5-15,0 0-6 0,0 0-6 16,0 0-4-16,0 0-5 0,0 0-2 15,8-61-4-15,-7 60-1 0,1-1-3 16,-1 1 1-16,5-2 1 0,-2-1-1 16,1 3 1-16,6-1-1 0,-1 2 1 15,3 2 0-15,8 4 0 0,-6 1 1 0,0 1 0 16,-4-2-1-16,1 0 1 0,-5-1 1 16,5-2-2-16,-2 0 2 0,2-2 0 15,0 1 0-15,0-2 1 0,5 0 0 16,-4-4-2-16,6-6 1 0,-4 0-1 15,-1-1 0-15,-2-3 0 0,-5 4-1 0,4-2 1 16,-5-1-1-16,-1 5 0 16,-1-8 0-16,-1 7 0 0,-2 5 0 15,1-1 0-15,-2 5 0 0,0-6 1 16,0 0-1-16,0 0-1 0,0-1 0 0,0 4 0 16,-3-1-1-16,0 1 2 0,-6-1-2 15,3 4 1-15,-8 0 1 0,-5 0-1 16,2 4 3-16,-5 5 0 0,6 4-1 15,-1-1 1-15,5 1-2 0,-2 4 0 16,2 1 1-16,1 4-1 0,-2 0 0 16,3 4 0-16,1 0 0 0,2 1 0 15,4 2 0-15,3-3-1 0,0 2-1 16,10-5 2-16,0-1 0 0,8-3 0 16,2-3-2-16,1-4-1 0,5-3-3 0,2-5-6 15,2 0-16-15,2-4-11 0,1 0-13 16,-4-8-4-16,1-3 4 0,-3-1 3 15,-3-3 7-15,-1 0 8 0,-3-2 6 16,-2-1 15-16,-1-2 14 0,-2-1 13 16,-1 1 11-16,-1-1 4 0,-2 3 3 0,-3 3-2 15,-4-1-1-15,1 1-1 16,-2 3 3-16,1-5 0 0,-4 6-3 16,3 1 0-16,0-1-4 0,-3 7-1 15,1-1-2-15,-1 5-3 0,0-1-2 0,0 1-3 16,0-2-2-16,3 0-2 0,-3 1-3 15,0-1-4-15,0 1-1 0,0 0-3 16,1-1-3-16,-1 1-2 0,0-1 2 16,0 2 0-16,2-1 3 0,-1 1 3 15,7 0 0-15,2 0 0 0,4 6 1 0,1-2 1 16,-1 2-1-16,-1-1 2 0,-3-2 0 16,8 0-1-16,-1-2 1 0,-7-1 1 15,10 0-1-15,-4 0-1 0,-5 0 0 16,6-4 1-16,-10 1-1 0,4-3 0 15,-2 1-1-15,-3-2 1 0,1 0-2 16,-1-1 0-16,1 0 0 0,-4 3-2 16,0-5 1-16,-2 5-3 0,-1 1 1 15,2-1-2-15,-2 2 1 0,-2 0 0 16,-8-2 0-16,0 3 1 0,-3 2 0 0,-7 0 2 16,1 0 1-16,-6 7 0 0,4 1-2 15,1 2 1-15,4 1-1 0,-3 3 1 16,6-1-1-16,0 4 2 0,1 0 0 15,1 2 2-15,2 2-1 0,2 2-2 16,4 1 2-16,3 1-2 0,3 2 2 16,10-1 1-16,6 1 0 0,4 0 0 15,7 0 2-15,3-6-3 0,5-2 0 16,5-4-1-16,4-4-2 0,0-4-3 16,3-5-6-16,-1-2-9 0,-6-3-13 0,-1-7-2 15,-4-5-7-15,-7-5 0 0,-2-6 8 16,-1-6 7-16,-8-4 13 0,0-7 9 15,-1-1-3-15,-6-3-25 0,3-3-37 16</inkml:trace>
  <inkml:trace contextRef="#ctx0" brushRef="#br0" timeOffset="22901.8891">15510 6794 298 0,'0'0'44'16,"0"0"-2"-16,0 0-6 15,0 0-9-15,0 0-11 0,0 0-9 0,0 0-11 16,0 0-4-16,0 0-2 0,0 0 3 15,-3-42 4-15,-8 64 1 0,-1 8 0 16,-2 9 2-16,2 3 0 0,-2 4 2 16,1 1 0-16,1 0 2 0,-1 0 2 15,1-1 1-15,0 0 4 0,1-1-4 0,3 2 2 16,0-4-2-16,0 0-3 0,2-2 0 16,3-2 1-16,2-2 0 0,1-2 0 15,0-4-1-15,0-2-1 0,4-6 0 16,5-3 0-16,2-5 1 0,-4-3 0 15,5-5 2-15,4-2-3 0,0-3-2 0,3 1-2 16,-1-3-3-16,0 0-2 16,-2-2-3-16,4-4-9 0,-4-3-22 15,-4-6-31-15,-1 0-49 0,-4-7-104 16</inkml:trace>
  <inkml:trace contextRef="#ctx0" brushRef="#br0" timeOffset="23105.2598">15183 7074 410 0,'0'0'46'16,"0"0"-7"-16,0 0-10 0,0 0-12 16,0 0-8-16,0 0-7 0,0 0-1 0,0 0 1 15,0 0 1-15,41-18 0 0,12 14-2 16,10 4-5-16,3 0-10 0,1 0-40 15,-4 0-79-15,-5-3-111 0</inkml:trace>
  <inkml:trace contextRef="#ctx0" brushRef="#br0" timeOffset="24585.9937">13186 7124 215 0,'0'0'27'0,"0"0"-3"0,0 0-5 16,0 0 1-16,0 0-5 15,0 0-2-15,0 0-6 0,0 0-4 16,0 0-2-16,-4-13-3 0,4 12 1 0,0 1-3 16,0-2 3-16,0 1 1 0,3-2 0 15,7 0 1-15,4-2-1 0,-5 2 1 16,7 0-1-16,-6-1 2 0,-1 3-2 15,10-1 0-15,-8-2 0 0,5 2 0 16,-4 0 0-16,-1-1 0 0,-1 1 1 0,-1-3-1 16,2 3 2-16,-3-3-1 15,1 3 3-15,-4-5 0 0,1 3 1 16,0-5 1-16,-2 2-3 0,-1-2-1 16,0 0 1-16,0-1-2 0,0 0-1 0,-2 4 0 15,1 2 0-15,-2-2-5 0,0 1-10 16,0 0-25-16,-9 0-143 0</inkml:trace>
  <inkml:trace contextRef="#ctx0" brushRef="#br0" timeOffset="34296.7056">10955 6147 79 0,'0'0'28'0,"0"0"-2"0,0 0-2 16,0 0-1-16,0 0-2 0,0 0-3 15,0 0-8-15,0 0-2 0,0 0-5 16,-13-16-2-16,13 14 0 0,3 2 1 16,8 0-1-16,4 0 0 0,7 0 0 15,-1 4 0-15,3-2 2 0,2-2-3 0,1 0-2 16,5 0-5-16,-2 0-24 0,-1 0-137 16</inkml:trace>
  <inkml:trace contextRef="#ctx0" brushRef="#br0" timeOffset="35508.076">11434 7049 91 0,'0'0'23'0,"0"0"-2"16,0 0-4-16,0 0-3 0,0 0-3 16,0 0 0-16,0 0-1 0,0 0 0 0,0 0 0 15,0 0-3-15,8-36 0 0,-5 26-4 16,0 3 0-16,3-1 0 0,0 3 0 15,-2-2-1-15,2 1 1 0,-2 3 0 16,-1 0-1-16,-3 3-1 0,3-3 1 16,0 2-2-16,0-3 0 0,1 4 0 0,-4 0-2 15,0-3 2-15,0 3 0 0,2 0 0 16,-1 0 2-16,-1 0-1 0,3 0 2 16,-3 0 2-16,0 0 0 0,0 7-1 15,0-2 2-15,0 0 0 0,0 4 2 16,-3-5 2-16,0-2-1 0,2 3 1 15,1-5 1-15,-2 0 0 0,2 0 3 16,-1 0 1-16,-1 1 2 0,1-1-3 16,-1 0-5-16,1 0-3 0,-1 0-4 15,1-1-2-15,-2-5 0 0,3-3 0 0,0-1-1 16,3 1 1-16,6-3 0 0,-3 6-1 16,4-3 1-16,-3 3-1 0,-4 3 1 15,1 1-1-15,-4 2-1 0,3 0 1 16,4 0-2-16,5 0 0 0,-1 5-1 15,-5 0 1-15,4 5 0 0,-7-4 2 16,0-1 0-16,-3 6 0 0,0-6 0 0,0 8 1 16,0-1 0-16,-3-1 0 15,0-2 3-15,-5-2 1 0,0 0 1 16,4-5 2-16,-5 1 2 0,4-1 0 0,-1-2-1 16,-4 0 2-16,5 0-3 0,-3-3 0 15,-1-3-2-15,6-3-4 0,-1-1-2 16,2 0-1-16,2-5-3 0,0 1 1 15,8-3-2-15,0 3-2 0,1 4-4 16,1 1-6-16,-4 3-15 0,-2 4-27 0,2-2-60 16,-6 4-82-16</inkml:trace>
  <inkml:trace contextRef="#ctx0" brushRef="#br0" timeOffset="45184.7743">6078 9250 116 0,'0'0'29'0,"0"0"-5"0,0 0-3 0,0 0 1 16,0 0-3-16,0 0-1 0,0 0 0 15,0 0 0-15,0 0-3 0,-44-15 0 16,40 13 0-16,-2 1-4 0,0 1-3 15,6 0-2-15,-1 0-2 0,1 0 0 16,-3 0-2-16,3-2 0 0,-3 2 2 16,3 0 0-16,0 0 2 0,0 0 2 0,0 0 2 15,0-1-1-15,13-1-1 0,3 1-8 16,4-3 3-16,-1 1-6 0,4 1 4 16,6-1 2-16,1 0-2 15,7 2 0-15,6-3 0 0,2 3 0 0,2-1 0 16,-2 0-1-16,-3 1 0 0,0 1 0 15,-3 0-1-15,-1 0 1 0,1 0 0 16,-5 0 0-16,-2 0 0 0,-3 0 0 16,-10 0-2-16,-2 0 1 0,-6 0-1 15,-7 0 4-15,3 1-2 0,-7-1 4 0,0 0-4 16,0 0-3-16,1 0 6 0,1 2-1 16,-1-2 5-16,1 0 5 0,-1 0-2 15,1 0-1-15,-1 0-3 16,1 0-1-16,-2 0-4 0,0-3 0 0,0-8 0 15,-2-3-2-15,-4-1 1 0,-5-1 0 16,2 1 0-16,-4 1 2 0,-1 0-3 16,-1 1 2-16,-2-1-1 0,1 0 0 15,-1 2 0-15,-2 0 0 0,3 1 0 16,2 4 1-16,2-1-1 0,5 4 2 0,-1-1-1 16,0 0-1-16,2 2 2 0,3 2-2 15,3 1-2-15,0-2 0 0,0 2-4 16,-1 0-3-16,-1 0-1 15,2 0 3-15,-1 0 3 0,1 0 1 0,0 0 2 16,0 6 1-16,4 1 0 0,6 2 0 16,3-2 1-16,0 1-1 0,6 3 2 15,-3-2 0-15,6-1-2 0,-1-1 0 16,-2 0 0-16,4-1 0 0,-1 2 0 16,-2-1 0-16,2 0 0 0,-2-1 0 0,-5-2 0 15,0 1 0-15,-4-2 0 0,-4 0 0 16,6 0-1-16,-6 1 1 0,2 0-1 15,-2 0-1-15,0 1 0 0,-1-1 1 16,1 1 0-16,-4-2-1 0,0 3 1 16,-1-2 1-16,-2 7 1 0,0 5 7 0,-11-2-5 15,-3 7 5-15,-5-3-5 0,-4 3-2 16,-3-3 1-16,-2 3-5 16,-9 0-4-16,-2 5-14 0,-5 2-26 15,-3-1-167-15</inkml:trace>
  <inkml:trace contextRef="#ctx0" brushRef="#br0" timeOffset="47484.3061">8328 9183 168 0,'0'0'35'0,"0"0"1"16,0 0 0-16,0 0-4 0,0 0-3 15,0 0-7-15,0 0-5 0,0 0-5 16,34-86-5-16,-38 75-5 0,-2 3-1 16,-7-1-2-16,6 5 1 0,-12-1-4 0,-1 5 2 15,-1 0-1-15,-6 2 0 0,1 5 1 16,6 2 0-16,2 2 1 0,1 3-2 16,1 0 2-16,3 2 0 15,0 1 0-15,3 1 1 0,0 2 5 0,4-1-5 16,2-5 3-16,1 2-1 0,3 0-3 15,0-5 3-15,0 4 0 0,1-6 1 16,5-2 4-16,0 1-1 0,3-5 0 16,5 1 0-16,4-4 0 0,5 0-2 15,-2-9 1-15,1-2-1 0,-3 0 1 0,-2-4-5 16,1 0-2-16,-3-1 2 0,-6 4-3 16,1 1 6-16,-3 1 1 0,-4 5 2 15,0 2-1-15,-3 3 0 16,0-2-5-16,0 2-6 0,0-1-3 0,2 1-1 15,-2 0 1-15,0 0 4 0,-5 12 8 16,-1 8-2-16,-5 9 2 0,8 2-2 16,0 2-2-16,3 3 0 0,0 4 0 15,0 5 0-15,3 4 1 0,3 2 0 16,2 4 0-16,0-1 2 0,-4-2-2 0,2-3 1 16,-5-5-1-16,-1-5 3 0,0-5 1 15,-7-3-1-15,3-5 3 0,-6-5-1 16,4-5 1-16,-4-7 5 0,2-5 3 15,-6-2-1-15,-5-2 0 0,-4-4-4 16,-7-10-2-16,4-6-1 0,1-5-7 16,5-5 4-16,0-3-3 0,4-5 3 15,6-3 3-15,1-1-4 0,6-3-1 16,3 2-1-16,0-1-1 0,7 1-1 16,8 4-2-16,5 4 1 0,10 4-1 0,7 4-2 15,9 4 2-15,3 5 0 0,7 3-2 16,1 3-1-16,-4 3-2 0,-5 4-3 15,0 1-2-15,-9 2-3 0,-6 1-5 16,-4-1 2-16,-9 2 0 0,-2-2 5 16,-1-1 6-16,-7 2 6 0,6-4 3 0,-9 1 3 15,0-2 2-15,-1 0 1 0,-2-3 0 16,1 2 1-16,-4-4 4 16,1 1-3-16,-2-1 0 0,0-1 3 0,0 2-3 15,0-2 2-15,0 6 1 0,0-5 1 16,0 5-4-16,0 0 0 0,0 0-3 15,0 6 1-15,0-2-4 0,0 2 0 16,0-1 0-16,0-1-2 0,0 0-3 16,0 1-1-16,0-1-3 0,0 1 2 15,0-1 0-15,0 2 3 0,0 0 2 0,1 0 0 16,5 0 0-16,-2 0 0 0,8 2 0 16,-4 2 1-16,1 3-1 0,0-2 1 15,1-2 1-15,-1 4 1 0,1-4 4 16,1 2-4-16,-2-3 4 0,1 2-3 15,0-4-6-15,6 0 8 0,-3-1-7 16,6-6 3-16,-2-2 1 0,-4-2-2 0,0-1 2 16,-4-3-2-16,-2 4-1 15,-2-2 1-15,-2 3-1 0,-2 0 1 16,-1-2-1-16,0 1 0 0,0 2-1 0,-1 0-1 16,-4 1-3-16,-5 3 1 0,4 3-1 15,-7 2 1-15,-3 0 2 0,-2 4 1 16,-4 5 0-16,3 4 0 0,2-2-2 15,2 3 3-15,1 1-1 0,1 2 1 16,0 0-1-16,3 1 1 0,1 0 5 16,0 2-5-16,4 1 3 0,2-5-3 15,0 0-1-15,1 1 0 0,2 1 1 16,0 4-1-16,5-1-1 0,3-3 2 16,7-3 0-16,5-1 0 0,3-4-1 0,8-2 0 15,3-3 0-15,4-5-1 0,1 0-2 16,-3 0-5-16,2-7-6 0,-4-2-9 15,-6-1-7-15,-1-2-6 0,-4-3 5 16,-7-1 7-16,-1 1 9 0,-5-3 9 16,-2 0 5-16,-2-1 0 0,-1 0 4 0,-1-3 2 15,-1 7 7-15,1 0 5 0,-2 4 3 16,2 1 0-16,-3-1 0 0,1 5-1 16,-1 1-1-16,-1 5-4 15,0 0-10-15,0 0-8 0,2-3-7 0,-2 3 1 16,1 0 4-16,1 0 5 0,-1 8 3 15,5 7 0-15,1 6 5 0,-1 2-3 16,-3 2 3-16,-3 0-4 0,0 0-1 16,0-7 0-16,0 2-1 0,0-2 0 15,0-6 0-15,0 2 0 0,-2-5 2 0,2-2 0 16,0-1 5-16,0 1 7 0,0-7 10 16,0 0 5-16,0 0-2 0,0 0-7 15,2 0-10-15,8-8-9 16,7-7 0-16,4-7-1 0,2 2 0 0,0-1 0 15,0 0 1-15,0 1-2 0,-3 2 2 0,-1 2-1 16,0 0-5-16,-7 5 4 16,-1 3-3-16,-2 1 4 0,-6 5-3 15,1 0 0-15,-4 2-3 0,3 0 0 16,8 0 3-16,-2 3-3 0,1 6 5 0,-3 5-4 16,-4 1 0-16,0 2 5 0,-3 3-2 15,0-1 0-15,0 2-2 0,2 7-1 16,2-5-5-16,3-1-5 15,6-1-5-15,2-3-5 0,-4-4-15 0,5-3-32 16,-7-5-128-16</inkml:trace>
  <inkml:trace contextRef="#ctx0" brushRef="#br0" timeOffset="48588.0116">9826 9240 213 0,'0'0'36'0,"0"0"-5"0,0 0-3 16,0 0-8-16,0 0-6 0,0 0-12 0,0 0-6 15,0 0-3-15,0 0-2 0,0 0 8 16,-2-16-1-16,2 16 5 16,0 0-1-16,5 6-2 0,2 4 2 0,6 3 0 15,-3 1-1-15,-3-5 2 0,5 0-2 16,-4 0 4-16,0-4-1 0,6 2 2 15,-7-2 1-15,4-2 2 0,0-2 1 16,1-1 3-16,5 0-3 0,-1-3-1 16,1-6-2-16,1-4-1 0,-3-1-5 15,-3-2 1-15,-2-4-2 0,2 1-3 0,-5-2 1 16,-1 1-2-16,-2 7 3 0,0-3 2 16,-1 5 1-16,-3 6 1 0,2 0-1 15,-2-1-2-15,0 0-2 0,0 0-5 16,0 1 0-16,0 5 0 0,-2 0 0 15,-9 0 5-15,-2 3 0 0,-6 8 1 16,6 3 1-16,-3 4-1 0,4 1 2 0,2 4 2 16,0 3-1-16,3 0 2 15,1-1-3-15,6 3-1 0,0-4 1 16,0 1 1-16,0-4 2 0,0-1-2 0,9 0 3 16,-5-9-2-16,5 1 2 0,-5-5 1 15,3 0 2-15,1-1 2 0,-4-4 3 16,9 0 0-16,0-2-3 0,6-7-1 15,7-3-4-15,-3-4 0 0,0-2-2 16,-1-4 0-16,1 2-2 0,-3 1 1 0,2-1-2 16,-2-1 2-16,-1 4-1 15,0 0 0-15,-5 1-1 0,-2 5 0 16,-2 1-2-16,-4 2 2 0,-3 4-2 0,0 0-2 16,-3 2-2-16,0-2-3 0,5 2-1 15,5 0 4-15,2 2 3 0,4 6 1 16,-3 2 2-16,0 1-1 0,0 2 0 15,0 1-1-15,1 1 2 0,1 0 0 16,4-1 0-16,-1 2 2 0,3-3-1 16,2 1-1-16,1-2 1 0,1-1-1 0,-2-3 0 15,0 0 1-15,-1-2 0 0,-9-3 2 16,6-1 2-16,0-2-1 16,2 0 2-16,5 0-3 0,-1-7 2 0,-5 0 0 15,3-2-3-15,0-3 1 0,0 0-3 16,1-2 1-16,2-1 2 0,-3 1-1 15,-2-1 0-15,-6 0 2 0,-1 3 2 16,-6-1 0-16,-4 5 0 0,-4-5 0 16,3 3-5-16,-3-1-4 0,-3-4 1 15,-3 6-6-15,-4-3 4 0,-4 6-2 0,3 1 1 16,-7 4 1-16,-1 1 0 0,-3 1 7 16,-4 8-5-16,3 2 5 0,4 2-6 15,-1-1 1-15,4 1 2 0,3 1-1 16,3-5 2-16,0-1-2 0,6 0 1 15,-1 1 0-15,2-1-1 0,2-4 0 0,-1 1 0 16,2-1 1-16,0 2 0 16,2 2 3-16,2 1 0 0,5-4 2 15,1-1-1-15,0-2 2 0,9-2-3 16,-3 0 1-16,5 0-2 0,1-6 0 0,0-4 1 16,1-1-2-16,3 0-1 0,-3-1 1 15,2 0 0-15,-2-3 0 0,-3 3-1 16,-1-1 1-16,-5 4-1 0,-2 2 0 15,-4 2 1-15,-5 3-1 0,2 0-3 16,-5 2-3-16,0 0-1 0,0 0-2 0,3 0 4 16,1 10 3-16,-1 0 2 15,0 4-1-15,-3 5 1 0,0 0-2 0,0 7 1 16,0-3 0-16,0-6-1 16,0 0-1-16,0 1-2 0,0-5 0 0,0 5-1 15,0-2-7-15,6-8-2 0,-2 3-16 16,6-8-44-16,3-3-137 0</inkml:trace>
  <inkml:trace contextRef="#ctx0" brushRef="#br0" timeOffset="48848.11">11375 8822 404 0,'0'0'41'0,"0"0"-9"0,0 0-14 15,0 0-15-15,0 0-8 0,0 0-4 16,0 0 1-16,0 0 3 0,0 0 4 16,21 34 3-16,-18-3 2 0,0 7 0 15,0 3-1-15,-3 0 0 0,0 2-2 0,0-1 1 16,0 1 4-16,-3-3 0 0,-1 2-2 16,-1-4-3-16,2-5-3 0,0-4-2 15,2-11-1-15,-1-6-1 16,2-6-2-16,0-1 3 0,0 0-5 0,0-1-22 15,5-4-45-15,5-3-138 0</inkml:trace>
  <inkml:trace contextRef="#ctx0" brushRef="#br0" timeOffset="49070.7481">11575 8699 420 0,'0'0'29'0,"0"0"-16"15,0 0-15-15,0 0-6 0,0 0 1 16,0 0 1-16,0 0 6 0,0 0-1 16,8 102 0-16,-8-55 0 0,-2 4-2 0,-4 4 1 15,2 1 0-15,-2-1-2 16,4-2-1-16,2-3-2 0,0-3-6 16,2-5 0-16,8-4-4 0,2-4-4 0,7-7-11 15,0-7-36-15,2-6-119 0</inkml:trace>
  <inkml:trace contextRef="#ctx0" brushRef="#br0" timeOffset="49406.419">11808 9093 383 0,'0'0'41'0,"0"0"-10"16,0 0-17-16,0 0-11 15,0 0-9-15,0 0-3 0,0 0 1 0,0 0 5 16,0 0 3-16,19 0 2 0,-3 20-1 15,-2 4 2-15,5-1 5 0,3-1-6 16,1 1 4-16,2-2-3 0,-2-3-3 16,-3-5 2-16,-6-2 1 0,1-5 0 15,-2-2-1-15,-3-4 1 0,10 0 1 0,-4-4-4 16,6-5 1-16,-5-5-2 0,1 0-3 16,-4-5 2-16,-1 1-3 0,-6 3 4 15,-1 2 0-15,-1 5 1 0,-3 4-5 16,0 0-3-16,-2 4-2 0,0 0 0 15,-13 4 6-15,-9 13 4 0,-8 7 5 16,-6 10 0-16,-5 7-1 0,-8 5-1 16,-2 10-6-16,-7 4 1 0,-5 7-1 15,-2 4-1-15,-2 0-19 0,4 0-75 16,9-11-116-16</inkml:trace>
  <inkml:trace contextRef="#ctx0" brushRef="#br0" timeOffset="49905.4867">13006 8861 253 0,'0'0'52'16,"0"0"-4"-16,20-89-4 0,-17 71-5 15,1 1-5-15,-2 6-9 0,-1 7-10 0,1-1-9 16,-2 5-7-16,0-2-5 0,0 2-2 16,4 0 2-16,1 12 1 0,3 11 4 15,-1 9 0-15,2 8 1 0,-2 5-2 16,-3 4 2-16,-1 3-3 0,-3-2 3 15,0-3-1-15,3-2-1 0,-3 0 3 0,0-3-3 16,0-2 1-16,-4-3-5 16,-2 0-4-16,-3-4-3 0,1-5-7 15,-1-1-7-15,1-9-17 0,0-3-19 16,4-7-61-16</inkml:trace>
  <inkml:trace contextRef="#ctx0" brushRef="#br0" timeOffset="50489.1323">12816 9185 399 0,'0'0'47'0,"0"0"-12"0,0 0-10 16,0 0-13-16,0 0-7 0,0 0-5 16,0 0-3-16,0 0 3 0,0 0 0 0,0 0 2 15,54-23-2-15,-24 21 0 0,3-1 0 16,2 1 0-16,10-3-2 0,-2-3-1 15,4-1-2-15,2-2-1 0,-6-1 0 16,-1-1-4-16,-4-4-2 0,-7-1-1 16,-3-4 0-16,-5 0 4 0,-4-4 4 0,-5-1-1 15,-4-2 3-15,-2 0-4 0,-5-2 1 16,-1 3 4-16,-2 2 2 0,0 8 3 16,0-1 5-16,0 9 3 15,0 4 1-15,0 1 0 0,0 5-2 0,-2-1-5 16,2 1-8-16,0-2 0 0,-2 2-1 15,2 0 1-15,-3 2 3 0,0 11 0 16,-4 10 0-16,3 10 0 0,-1 2 1 16,2 2 2-16,2 2-1 0,-2-1 1 15,3-1-2-15,0-2 2 0,0-2-3 0,3-4 1 16,0-4 0-16,0-8 1 0,0 0 5 16,-2-6-4-16,-1-7 5 0,3 2-1 15,-3-6 4-15,0 0 3 16,0 0-3-16,6 0 1 0,5 0-10 0,2-5 1 15,7-6-2-15,-2-3-1 0,4-3 0 16,-5 1 0-16,3-3 1 0,-4 3-1 16,-1 4 0-16,-4 1-1 0,-2 5-1 15,-5 3-1-15,1 0-4 0,-1 3 3 16,5 0-1-16,2 6-1 0,4 4 1 0,-7 1-1 16,-2 5 0-16,-5 3 2 0,-1 4 6 15,0 5-5-15,0 2 3 0,0-3-6 16,0 1-7-16,3-3-4 15,3 0-5-15,3-3-8 0,4-4-13 0,0-3-9 16,0-4-25-16,1-5-49 0</inkml:trace>
  <inkml:trace contextRef="#ctx0" brushRef="#br0" timeOffset="50929.4488">13908 9115 180 0,'0'0'31'0,"0"0"-9"16,0 0-6-16,0 0-4 0,0 0-2 16,0 0-4-16,0 0-3 0,0 0-1 0,0 0-2 15,0 0 0-15,19-26 0 16,-13 25 0-16,6 1 0 0,3 0 2 0,1 2-2 16,-3 3 3-16,0 1-1 15,0 3 1-15,-6-6 2 0,6 5-1 0,-3-5 2 16,1 0 1-16,0 0 2 0,-1-1 1 15,0-1-1-15,2-1 0 0,1 0-2 16,-3 0-2-16,3-8-2 0,-3-2-1 16,0-2 1-16,2-5-2 0,-6 5 0 15,-2-4 1-15,-4 0-2 0,0-2-1 0,0-5-1 16,-4 3 0-16,-7 4-3 0,-3-1 0 16,-2 5 1-16,-3 2-1 0,0 6 2 15,-2 4-1-15,-2 0 3 0,0 12 0 16,1 3 0-16,0 5 1 0,2 4 1 15,4 4 0-15,2-1 2 0,3 2 4 16,4-1 3-16,4-1-1 0,3 1 2 16,0 0 2-16,9-1-2 0,7 0 2 15,1-2-4-15,5-4-2 0,2-3-2 16,3-3-3-16,6-3 0 0,0-2-7 0,3-3-13 16,0-4-77-16,2-3-120 0</inkml:trace>
  <inkml:trace contextRef="#ctx0" brushRef="#br0" timeOffset="51424.5289">15514 9211 228 0,'0'0'21'0,"0"0"-10"0,0 0-7 16,0 0-2-16,0 0 3 0,0 0 8 16,0 0 1-16,0 0 5 0,0 0 0 15,-15 51-5-15,15-23 2 0,8 4-6 0,2 4 1 16,2 3-2-16,2 2 0 0,-2 3 0 16,-2 2 1-16,-1 1-2 0,-5-3 0 15,0-2-1-15,-2-4-2 0,-2-3 0 16,0-6 0-16,-7-3-1 0,-3-4 1 15,-2-5 5-15,0-2 2 0,-2-3 2 16,-4-4 1-16,-3-3-5 0,-4-2-2 0,-5-1-3 16,-2-2-3-16,-7 0-1 15,-2-5-2-15,-5-6-1 0,1-1-2 16,-1-5-1-16,6-4-11 0,-2-3-28 0,9-8-80 16,4-9-111-16</inkml:trace>
  <inkml:trace contextRef="#ctx0" brushRef="#br0" timeOffset="51570.4656">15412 8866 306 0,'0'0'0'0,"0"0"-9"16,0 0-4-16,0 0-3 0,0 0-1 0,0 0-2 15,0 0-13-15,0 0-26 0</inkml:trace>
  <inkml:trace contextRef="#ctx0" brushRef="#br0" timeOffset="51896.1688">15924 8726 402 0,'0'0'40'16,"0"0"-16"-16,0 0-17 0,0 0-10 16,0 0-5-16,0 0-2 0,0 0 5 15,0 0 1-15,0 0 3 0,0 0 0 0,-2 59 2 16,1-22-1-16,-2 2 0 0,0 6 0 16,0 0 0-16,0-1-1 0,-2 0 2 15,-1-1-1-15,0-3 0 0,0 0 5 16,0-2-5-16,1-1 2 0,0-5-2 15,1 0-1-15,1-2-1 0,0-5-3 0,2-6-3 16,-1-1-4-16,1-6-4 16,1-6-6-16,0 5-9 0,0-4-12 15,0-1-53-15,0-1-94 0</inkml:trace>
  <inkml:trace contextRef="#ctx0" brushRef="#br0" timeOffset="52130.0361">15707 9133 336 0,'0'0'47'0,"0"0"-9"0,0 0-13 16,0 0-9-16,0 0-9 0,0 0-4 16,0 0 1-16,0 0-2 0,0 0 1 0,0 0-1 15,75-15-1-15,-42 15-1 0,-4 0 0 16,-1 0-1-16,-8 0 0 0,-3 0-2 15,-7 0-1-15,-5 0-8 0,5 0-6 16,-5 0-12-16,0 0-13 0,4 4-19 16,-5-1-49-16,-1 1-84 0</inkml:trace>
  <inkml:trace contextRef="#ctx0" brushRef="#br0" timeOffset="52478.2196">16226 9301 268 0,'0'0'56'0,"0"0"-8"0,0 0-14 16,0 0-7-16,0 0-8 0,0 0-4 16,0 0-5-16,0 0-8 0,0 0 1 15,12-57-4-15,-12 55-3 0,1 0 0 16,-1 2-3-16,0-1-2 0,0 1 3 15,0 0 4-15,0 0 2 0,0 0-1 16,2 6 1-16,-1 4 0 0,3 0 0 16,-1-3 0-16,1 2 1 0,-1-7 0 15,3 4 1-15,-1-5 1 0,-1 2-1 16,0-1 0-16,3-2 1 0,-1 0-2 0,4 0 1 16,2-1-1-16,-5-5-4 0,0 0 0 15,-4 3-6-15,0 0-10 0,-3-4-8 16,0 3-5-16,0-1-7 15,-3-5-14-15,-1 7-29 0,-2 0-101 0</inkml:trace>
  <inkml:trace contextRef="#ctx0" brushRef="#br0" timeOffset="52824.0911">17026 9115 379 0,'0'0'37'0,"0"0"-10"16,0 0-8-16,0 0-13 16,0 0-8-16,0 0-9 0,0 0-2 15,0 0 3-15,0 0 3 0,10-8 7 0,-3 20 0 16,4 4 0-16,-2 4 2 0,-1-1 2 15,0 2-3-15,-4 1 4 0,1-1-4 16,-4-4-1-16,1 0-1 0,-2 1 0 16,0-3 1-16,0 4 0 0,0-5 2 15,0-2-3-15,0 2-2 0,0-8 0 0,0 0-1 16,0-6-4-16,-2 0 1 0,2 0 2 16,0 2-4-16,0-2-15 0,0 0-24 15,9-3-44-15,2-11-100 0</inkml:trace>
  <inkml:trace contextRef="#ctx0" brushRef="#br0" timeOffset="52947.6156">17191 8857 416 0,'0'0'23'16,"0"0"-15"-16,0 0-17 0,0 0-16 0,0 0-6 16,0 0-3-16,0 0 3 0,0 0 3 15,0 0-45-15,0 0-108 0</inkml:trace>
  <inkml:trace contextRef="#ctx0" brushRef="#br0" timeOffset="53337.6654">17219 9310 375 0,'0'0'30'0,"0"0"-6"0,0 0-7 0,93-84-7 15,-68 61-9-15,-2 0 2 0,-1 0-1 16,-2 4-2-16,0 0-2 0,-4 5-2 15,-5 1-1-15,-1 4 0 0,-4 3-2 16,-3 3-7-16,0 0-13 0,-3 3 0 16,0 0 1-16,0 0 9 0,0 0 16 0,0 4 0 15,-1 6 1-15,-4-2-2 16,2 4 4-16,0-2-2 0,2-6 2 0,-2 9 0 16,3-7-1-16,0 4 2 15,0 2 0-15,0-3 1 0,0 7 4 0,6-4-2 16,-2 1 3-16,4-4-1 0,1 2-1 15,2-1 2-15,2 3-3 0,1-2 0 16,-1-1-1-16,2-1-3 0,-2 1 2 16,1-2-3-16,1 2 0 0,-1-1 1 15,-4-1-2-15,0 1 1 0,-1-3-1 0,-3 0 0 16,1 1-1-16,-4-3 0 0,0-1-1 16,-3-1 2-16,-3 5 2 0,-9 3 3 15,-9 3-3-15,-8 0-3 0,-9 0-19 16,-5-1-35-16,-4-1-155 0</inkml:trace>
  <inkml:trace contextRef="#ctx0" brushRef="#br0" timeOffset="54376.4969">19099 9229 227 0,'0'0'28'0,"0"0"-5"16,0 0-2-16,0 0-3 15,0 0-1-15,-5-78-2 0,-3 67-7 0,2 4-2 16,-6-2-9-16,-3 3-1 0,-4 3 0 15,-5 1 1-15,-1 2 0 0,2 0 2 16,0 5-1-16,0 2 1 0,4 3-1 16,0 0 0-16,2 1 0 0,2 2 1 15,3 1 3-15,0 2-3 0,1 0 5 0,4 1-3 16,0-4-2-16,3 3 4 0,2-6 0 16,2 2 4-16,0 5 3 0,6-2-2 15,1-1 3-15,3-4 4 0,-2-4 4 16,3-2 3-16,7-4-3 0,3 0-4 15,7-10-4-15,0-5-4 0,3-6-2 16,-2-4-2-16,1-8-6 0,-2-2 3 16,-1-7-5-16,1-2 4 0,-2-3 1 15,-2-3-2-15,-1-3-3 0,-2-2-4 16,-4-1 1-16,-4 4 0 0,-3 4 4 0,-4 5 4 16,-5 7 3-16,-1 5-1 0,0 10 0 15,0 3 0-15,0 7 2 0,-1 5-1 16,1 2-3-16,0 4-4 0,0 0-6 15,-2 0 0-15,-2 0 2 0,-6 4 3 16,-3 10 4-16,-4 4 1 0,4 5-1 16,1 2 1-16,4 5 0 0,0 0 1 15,4 5-1-15,-1 1 1 0,4 2-1 16,1 0 4-16,0 0-1 0,0 0 0 16,3-3 1-16,6-2-1 0,1-1-1 0,3-3 0 15,3-3 1-15,2-2-1 0,3-1 2 16,-1-3-1-16,5-2 4 0,-2-1-2 15,1-4 1-15,-3-3-2 0,-4-3-2 16,-2-3 2-16,2-4 3 0,-1 0-3 16,5-1 1-16,-2-7-3 0,0-4-6 0,0-1 4 15,-2-4-4-15,2-1 2 0,0-2 1 16,-2-2-4-16,0 1 0 16,-1-1 1-16,0-1-2 0,-4 0 2 0,-1 0 0 15,-2 2 2-15,-5 6 0 0,2-2 1 16,-3 7 3-16,-1-2-1 0,1 1 0 15,-3 7 1-15,1-1-2 0,-1 5 0 16,0-2-3-16,0 2-5 0,0 0-2 16,0-1 3-16,0 1 0 0,0 0 5 15,-1 8 0-15,-4 7 2 0,1 4 2 0,1 1-2 16,0 1-2-16,1 2 1 0,1 1 0 16,-1-1 1-16,1 0 0 0,0 0 0 15,-2-1 0-15,-1 1 1 0,-1-2 3 16,-1 1-3-16,2-1 2 0,0-6-2 15,-1 0-2-15,4-5-2 0,-1-6-6 0,1 2-7 16,1-6-7-16,-3 0-25 16,3 0-118-16</inkml:trace>
  <inkml:trace contextRef="#ctx0" brushRef="#br0" timeOffset="54517.6182">19767 8742 324 0,'0'0'3'0,"0"0"-14"0,0 0-8 16,0 0-9-16,0 0-4 0,0 0-7 15,0 0-36-15</inkml:trace>
  <inkml:trace contextRef="#ctx0" brushRef="#br0" timeOffset="55028.5609">19776 9333 380 0,'0'0'24'0,"0"0"-4"0,0 0-12 15,70-103-7-15,-49 73 0 0,1-1-4 16,1 2 3-16,-4 1 0 16,-1 1-2-16,-4 0-3 0,-4 11-4 15,-5-2-4-15,-3 7-5 0,-2 5-2 0,0-1-2 16,0 3 4-16,-6 1 3 0,-2 2 7 15,-1 1 2-15,0 3 3 0,1 5-1 16,0-1 1-16,5 2-1 0,-1 2 3 16,3-1 1-16,1 1 0 0,0 1 1 15,0 0 0-15,0-1 1 0,1 6 0 0,2-8 3 16,1 6 1-16,2-3 0 0,1 0 0 16,0 4 0-16,1-1 0 0,1-2-4 15,0 2 5-15,0-4-1 0,0 1-2 16,2 0 1-16,1 0-1 0,0-1-2 15,-1 0-1-15,1-1-1 0,1 1 0 16,-3 1-1-16,0-2 1 0,-3-1 0 0,3-1-2 16,1 3 2-16,-6-5-1 15,7 5 1-15,-6-6 0 0,1 2 0 16,-1 1-2-16,-3-5 2 0,5 1 0 0,-5-1 2 16,0-1-1-16,1 1 1 0,-4-3 3 15,0 0 2-15,0 0 1 0,0 0 0 16,2 0-4-16,-2 0-1 15,-8 0-2-15,-7-5 0 0,-6 1-1 0,-3-1 0 16,-2 2 0-16,0 1-2 0,7 1-3 16,-1 1-2-16,5 0-3 0,1 0-11 15,-5-1-23-15,7 1-60 0,1-2-88 16</inkml:trace>
  <inkml:trace contextRef="#ctx0" brushRef="#br0" timeOffset="56127.821">20363 9056 214 0,'0'0'31'15,"0"0"-1"-15,0 0-4 0,0 0-7 16,0 0-9-16,0 0-10 0,0 0-11 16,0 0-3-16,0 0-2 0,0 0 9 15,32-32 7-15,-32 46 3 0,-3 5 1 16,-6 6-1-16,-5-2-1 0,-1-1 1 15,-2 2 0-15,0 0 3 0,1 1-2 16,1-1 1-16,4-1-1 0,4-8-2 16,2-5 3-16,4 1 3 0,1-5 1 15,0 5 1-15,3 1 4 0,7-3 1 0,7-1-1 16,3-4-3-16,4-4-3 0,2 0-2 16,3-2 0-16,0-7-1 0,-1 1 0 15,1-1-2-15,2-3-1 16,1 0-2-16,-1-4 0 0,1 1 1 0,-3 0-1 15,-3-2-1-15,-3 2 4 0,-4 1-5 16,-3 0 6-16,-6 6 0 0,0-2-2 0,-3 4 1 16,-1 0 0-16,1 0 0 15,-4 4 1-15,0-2-1 0,-3 4 3 16,0-1-2-16,0 1-1 0,2-2 1 0,-2 1-4 16,1-1-4-16,-1 0-1 0,0 2-5 15,2-1-1-15,-2 1 2 0,0 0 2 16,0 0 3-16,0 0 1 15,0 0 2-15,0 3 1 0,-5 7 0 0,-1 4 1 16,2-5 6-16,-2 8-5 0,5-6 4 0,1 2-3 16,0 5-2-16,0-5 3 15,0 4-2-15,6-4 2 0,-1-6 2 16,4 6 2-16,4-5-1 0,-4-3 2 16,6 1 0-16,2-2-4 0,1-3 1 0,6-1-3 15,0 0-1-15,-1-1-1 0,2-7 1 16,-2-1-2-16,-4-1 2 0,-2-3-2 15,-2-2 0-15,-4 0-3 0,-5 1-5 16,-2-1-1-16,-4-3-9 0,0-2 5 16,-3-4-8-16,-9 4-15 0,-5 2-6 0,-3 1-7 15,-4 5 12-15,0 2 17 0,0 1 11 16,7 7 7-16,-1-1 2 0,5 1 2 16,0 2-1-16,-1 0 1 15,4 0 0-15,-2 0 0 0,7 0-2 0,0 0 0 16,5 0 1-16,-1 0 2 0,1 0 4 15,0 6 3-15,0 0-1 0,1 3 0 16,12 2 0-16,6-5 0 0,10 2-3 16,4-5 0-16,6-3-3 0,1 0-1 15,1 0 1-15,-2-3-1 0,-4-2 0 0,-4-2 3 16,-2 0 0-16,-1 0 4 0,-6-1 2 16,-1 1 2-16,-6 1 2 15,-1-2-1-15,-7 4 0 0,1-1-3 0,0-1-3 16,-5 3-5-16,2 1-4 0,-5 2-4 15,0-1-1-15,4 1-2 0,3 1 0 0,5 8 2 16,-2 3 0-16,-3 5 3 16,-2-5 1-16,-4 4 2 0,0 2 0 15,2 1 2-15,-2 6 3 0,1-3-3 16,-1-5 4-16,2-1-2 0,-1-4-4 0,-1-2 3 16,1 1 0-16,-1-7 1 0,1 1 2 15,-2-5 4-15,0 0 3 0,4 2 0 16,7-2-3-16,4 0-4 0,7 0 0 15,-2-9-6-15,2-2-3 0,1-3 3 16,1 0-5-16,-2 0 5 0,3-1-2 16,-2 3-1-16,-3-3 1 0,-1 5 2 15,-5 0-2-15,-2 4 2 0,-5 2 0 16,-2 1-2-16,0 1 0 0,-5 2-1 16,4 0-2-16,2 0 0 0,2 0 0 0,0 0-4 15,-2 7 2-15,-2 0-2 0,-4 4 2 16,0 5 2-16,0 2 5 0,-1 1-2 15,-1-1-2-15,2 0-3 0,6 0-3 16,9 4-1-16,8-5 1 0,6-4-45 16,4-6-149-16</inkml:trace>
  <inkml:trace contextRef="#ctx0" brushRef="#br0" timeOffset="56418.9962">22256 8595 424 0,'0'0'35'0,"0"0"-12"0,0 0-13 0,0 0-11 16,0 0-7-16,0 0 1 0,0 0 2 16,0 0 4-16,0 0 0 0,29 72 0 15,-23-36 0-15,-3 6 0 0,1 2 0 16,-2 4 1-16,-1 1-3 0,-1 1 3 15,0-3 0-15,-3 0 0 0,-4-5 0 16,-1-2 0-16,-1-2 1 0,0-5-2 0,1-2-1 16,3-5-6-16,-1-6-3 15,3-11-5-15,2 1-6 0,-1-6-14 16,1 1-14-16,1 1-53 0,0-6-93 0</inkml:trace>
  <inkml:trace contextRef="#ctx0" brushRef="#br0" timeOffset="56843.6669">21850 9012 355 0,'0'0'51'15,"0"0"-17"-15,0 0-12 0,0 0-9 16,0 0-9-16,0 0-5 0,0 0 1 16,0 0 0-16,0 0 3 0,0 0 2 0,98 10-3 15,-36-1-1-15,6 0 0 0,5-1-1 16,-1-1 0-16,-1-2 0 0,-5-2 0 15,-1 1 0-15,-1-4 0 0,-5 0 1 16,-4 0-1-16,-8 0 0 0,-7 0 2 16,-11-5 0-16,-6-1 0 0,-6-3 2 0,-5 2-1 15,-2-3-1-15,-1-2 1 0,-3 0-2 16,1-2 0-16,0 2 0 0,-1 0-1 16,-2 2 1-16,0-3 0 15,1 6 1-15,-4 2 1 0,1 2 1 0,-2 3-2 16,0-2-2-16,0 2-3 0,1 0-4 15,-1-2-2-15,0 2 0 0,2 0 3 16,-2 0 3-16,2 2 2 0,0 12 0 16,-1 4-1-16,2 5 2 0,-1 0 0 15,-2-2-1-15,0 2 2 0,0-1-1 0,0-1 0 16,0-4-1-16,-5-3 1 0,2 2-1 16,-1-5 1-16,0 5 4 0,1-6-7 15,0 0 2-15,0 0-8 0,2-6-9 16,-1 2-14-16,2-6-28 0,-1 0-111 15</inkml:trace>
  <inkml:trace contextRef="#ctx0" brushRef="#br0" timeOffset="56982.5039">22917 8719 341 0,'0'0'-19'0,"0"0"-4"0,0 0-5 15,0 0-2-15,0 0-9 0,0 0-130 16</inkml:trace>
  <inkml:trace contextRef="#ctx0" brushRef="#br0" timeOffset="57417.6669">23157 9089 324 0,'0'0'36'16,"0"0"-6"-16,0 0-9 0,0 0-11 16,0 0-7-16,0 0-3 0,81-54-3 0,-72 54-6 15,4 1 0-15,2 8-2 0,-4 4 3 16,-2 3 3-16,-3 3 0 0,-3-5 3 16,-1 4 1-16,-2 2 0 15,0 0 6-15,0 0-4 0,0-2 4 0,0-7 0 16,0-6-4-16,0 2 3 0,0-7 5 15,0 0 6-15,0 0 7 0,0 1 0 16,0-1-5-16,0 0-7 0,7-1-10 16,3-8 2-16,6-5-6 0,0-2 6 15,4-2-2-15,2 2-2 0,-2-2 2 0,5 1-1 16,-2-1 2-16,0 1-1 0,-2 2 0 16,-3 2 2-16,2 1-2 0,-2 4 0 15,-4 1 0-15,-1 3 0 0,-2 2-3 16,0 2 0-16,-1 0-2 0,-1 0-2 15,4 11 1-15,-5 1 1 0,3 8 0 16,-4 0 1-16,-4 1-1 0,-3 2 0 16,0-1 3-16,0 1-5 0,0 0 2 15,-2-2-6-15,-1-6-6 0,-1 1-5 16,1-5-22-16,2-7-35 0,1 1-118 0</inkml:trace>
  <inkml:trace contextRef="#ctx0" brushRef="#br0" timeOffset="58949.1966">23944 8936 334 0,'0'0'10'0,"0"0"-8"0,0 0-11 16,0 0-4-16,0 0-2 0,0 0 4 15,0 0 5-15,0 0 3 0,0 0 3 16,0 0 3-16,40 83 2 0,-36-59 0 15,1 0 0-15,-1-1-2 0,1-1 0 16,-2-7-1-16,2 0 3 0,1-1 2 16,-2-3 4-16,2 1-1 0,-1-3 7 0,-4-7 0 15,7 3 4-15,-3-3 0 16,5-2-2-16,9 0-6 0,0-2-11 16,8-8 2-16,-2-3-7 0,-2-2 4 15,-1 0 1-15,-1-3 1 0,-2 0-2 0,-2-2-1 16,-1 1 1-16,-3-3 0 0,0 2 0 15,-3 1 0-15,-2 5 1 0,0 0 2 16,-4 7 1-16,-2 2 3 0,1 0 1 16,-3 5 0-16,0-1-4 0,0 1-7 15,1-2-10-15,1 2-2 0,-1 0 1 0,1 0 4 16,1 8 5-16,1 7 2 0,-1 5 2 16,0 1 0-16,1 2-3 0,-1-1 5 15,1-1 0-15,1 1 0 16,2-5-1-16,0 1 1 0,3-3 4 0,-3-3-5 15,2-1 6-15,4-4-4 0,0-2-1 16,9 1-1-16,1-6 0 0,2 0-2 16,4-4-3-16,1-6 3 0,-1-2-6 15,0-1 6-15,-2-2 0 0,-1-2-1 16,-1-1 3-16,-5-1-1 0,2 0 0 0,-4 0 0 16,0-3-1-16,-2 2 1 0,-2 0 2 15,-1 1-2-15,-4 5 1 0,0 2-1 16,-5 3 0-16,-1 4 0 0,1 2-2 15,-4 3-6-15,0-1-9 0,0 1-5 16,2 0-2-16,-2 0 1 0,0 0 13 16,0 9 4-16,0 6 6 0,-2 6 1 15,-3 0 0-15,0 1 3 0,2-7-2 16,2 3 1-16,-1-6 0 0,2 2 0 16,-1-1 1-16,1 0 0 0,0-1 3 0,0-2 2 15,0 2-1-15,0-9 2 0,0 2-1 16,0-5 2-16,3 2-1 0,0 1 0 15,0 0-3-15,5-1 0 0,2-2-1 16,5 0-4-16,4-5-2 0,-2-3 0 16,-7 3 0-16,0-7-1 0,0 2 0 0,-3-4-3 15,-1 1-3-15,-1-3-11 0,-5-3-9 16,0-1-14-16,-3-5-12 0,-7 3-2 16,-2 4 8-16,1 1 13 0,2 6 19 15,-3 2 7-15,5 4 2 0,-2 1 2 16,-1 1 3-16,5 2 3 0,-6-3 3 15,7 3-1-15,-2-1-2 0,1 2 0 16,5 0-2-16,-2 0 3 0,2 0 0 16,0 0 2-16,0 0 1 0,0 0 0 15,11 7 1-15,9 0 0 0,5 2-3 0,4-3-2 16,2 0 2-16,-2-3-3 0,1 1 0 16,2-1 1-16,0-2-2 0,4 0 2 15,0-1-2-15,4 0 1 0,-1 0 0 16,1-2 1-16,-2-5 2 0,-1-2 3 15,-6-1 3-15,-2-2 5 0,-3-3 5 0,-5 1 5 16,-3 0 3-16,-6 3 1 16,1 1-3-16,-7 2-3 0,0 1-5 15,0-1-5-15,-4 3-4 0,1 3-5 16,-3 2-7-16,0-2-12 0,0 2-6 0,0 0-2 16,0 0 6-16,0 10 11 0,0 9 5 15,-4 5 2-15,-2 4 0 0,-1-1 2 16,1 1-2-16,0 0 3 0,2-2 0 15,3-2 0-15,-1-5 1 0,2-3-4 16,0 1 2-16,2-7 3 0,2 4 1 16,1-5 3-16,3-3-1 0,4 0 0 15,-1-2-2-15,6-3-2 0,3-1-2 16,0 0 0-16,7-8 0 0,-3-3-3 16,-2-1 1-16,-1-2 1 0,-3-1-2 0,1-3 1 15,-2 0-1-15,-1-3 0 0,-3 1 0 16,0 0 0-16,-3 0 0 0,-2 7-1 15,-2 1-1-15,-2 4 1 0,-2 5-4 16,1 0-5-16,-3 3-4 0,0 0-2 16,3 0 3-16,0 2 3 0,2 8 4 0,-2 5 2 15,0 2 3-15,-2 0 2 0,0 1 2 16,1-1 0-16,2 0 3 0,2 3 0 16,1-6 4-16,3-1 3 15,5-3 3-15,-1-4 2 0,5-1 1 0,3-5-2 16,5 0-1-16,4-3-7 0,3-7-1 15,4-2-4-15,1-1 0 0,0-4-2 16,-1-3-2-16,-1-2 0 0,-4-3 1 16,-4 0-1-16,-5-5 0 0,-3 0-4 15,-4-2-3-15,-3 4-9 0,-4 0-10 0,-3 9-10 16,-3 6-9-16,-2 9-11 0,-2 4 2 16,0-2 11-16,0 2 12 0,0 0 21 15,-3 0 8-15,-7 4 2 0,0 4 2 16,-2 7-1-16,3 2 2 0,5 3 2 15,1 2-1-15,3-2-1 0,0 5 1 16,3-1 0-16,7 0 6 0,0 2 2 16,2-1-1-16,4-1 0 0,0-1-4 15,2-2 0-15,1 0-1 0,-1-3 1 16,0 0-3-16,-2-3 1 0,-1-4-4 0,-5 0-1 16,-3-5-2-16,-4-3-3 0,-3 5 4 15,0-2-4-15,-16 1-36 0,-13 1-140 16</inkml:trace>
  <inkml:trace contextRef="#ctx0" brushRef="#br0" timeOffset="59649.511">27365 9060 177 0,'0'0'7'0,"0"0"-4"0,0 0-2 16,0 0-1-16,38-82 0 0,-30 65-1 0,0-1 1 16,2 0-1-16,-5-1 2 0,1-3 0 15,0 2 0-15,-3-1 0 0,0 4 4 16,-2 1 6-16,-1 3 2 0,2 0 2 15,0-1 4-15,0 2 3 0,-1-1 4 16,-1 0 7-16,2 1 3 0,-1 2 0 16,1-1 3-16,-1 7-6 0,1-1-8 0,-2 5-9 15,0-2-10-15,0 2-12 16,0-1-3-16,1 1-3 0,-1 0 2 16,2 0 4-16,1 8 4 0,2 8 1 0,5 8-1 15,-2 4 1-15,0 2 0 0,-2 3-1 16,-1 4 1-16,-3-1 0 0,-2-1 1 15,0 0-1-15,-5-3 0 0,-1-3-2 16,-1-2 0-16,-1-2-1 0,-2-6-2 16,2-1-1-16,0-5-10 0,2-7-15 0,5-2-22 15,1-4-68-15,-2 0-86 16</inkml:trace>
  <inkml:trace contextRef="#ctx0" brushRef="#br0" timeOffset="59795.9805">27546 8577 404 0,'0'0'3'15,"0"0"-16"-15,0 0-6 0,0 0-1 0,0 0 3 16,0 0-4-16,0 0-17 0,0 0-147 16</inkml:trace>
  <inkml:trace contextRef="#ctx0" brushRef="#br0" timeOffset="60198.9491">27748 8846 324 0,'0'0'17'16,"0"0"-7"-16,0 0-5 0,0 0-6 15,0 0-4-15,0 0-2 0,0 0 0 16,0 0 1-16,0 0-1 0,0 0 1 15,80 48 1-15,-77-21 1 0,-2 0 1 16,-1-1 1-16,0 0 2 0,0-8 0 16,-3-1 0-16,2-7 0 0,-1-4 2 15,0 0 0-15,2-6 3 0,0 0 3 16,0 0 8-16,0 1 6 0,0 1 1 16,0 0-6-16,0-2-7 0,2 0-7 0,11-4-2 15,7-6-1-15,5-5 0 0,4 0-2 16,0-2 0-16,-1 1 2 0,-1-1 0 15,-2 2 2-15,-2 1-1 0,-3 0 0 16,0 3 0-16,-7 3 1 0,0 1-3 16,-4 2 1-16,-5 4-1 0,6 0-2 0,-5 1-3 15,3 0-4-15,3 4-3 16,-4 8 0-16,-2 5 1 0,-3 3-1 0,-2 4 1 16,-7 2 0-16,-6 1-10 15,-2 1-17-15,-1 0-36 0,3-1-103 0</inkml:trace>
  <inkml:trace contextRef="#ctx0" brushRef="#br0" timeOffset="61084.3099">28768 8754 399 0,'0'0'9'0,"0"0"-11"16,0 0-6-16,0 0-3 0,0 0 2 0,0 0 2 16,0 0 3-16,0 0 3 15,0 0-1-15,75 104 1 0,-71-75 1 16,-1 0-3-16,-1 0 2 0,-1-2 1 0,-1-7-2 16,0 0 2-16,0-7 0 0,0-7 0 15,0 6 1-15,0-5 1 0,0-1 6 16,2 0 8-16,-2-6 10 0,0 0 10 15,0 0 2-15,1 0-6 0,-1 0-11 16,6 0-12-16,1-7-8 0,7-9 0 16,1-5 1-16,4-1-2 0,-1 0 0 15,3-3 1-15,2 2 0 0,0 0-1 16,0-1 0-16,2 3-1 0,-2 3-2 16,1 3 2-16,-3 4-2 0,-5 4 0 0,-6 4-2 15,1 1-1-15,-1 2-2 0,6 0 1 16,2 8-1-16,-3 1 1 0,-4 4 0 15,-2 3 3-15,-2 2 2 0,0 2-1 16,-3 0 1-16,-1-5 0 0,0 2 1 16,0-1 0-16,1 1 2 0,2 4-1 0,3-5 1 15,-1 0 0-15,3-4 1 0,3-1 2 16,2-3 0-16,7-3 0 0,3 0 2 16,6-3-3-16,3-2-2 15,1 0 1-15,0 0-2 0,0-7 2 0,0 0-2 16,-3-3 0-16,-1 0 0 0,-1-2 0 15,-3-1 1-15,0 1 0 0,-2-3-1 16,-4 0 1-16,-2 0-1 0,-4 0 1 16,0 0 0-16,-7 2 1 0,-4 1-4 15,1 3 1-15,-5-2-6 0,-1 1-4 0,0 2 3 16,-11-2-1-16,-5 5 4 0,-7-1 2 16,0 6 1-16,-3 0 2 0,1 3-1 15,0 3-1-15,2 4 2 0,2 0-2 16,2 2 2-16,0 0 0 0,3 1 0 15,5-5 0-15,2 2 2 0,3-3-2 16,0 3 1-16,1-2-1 0,0 2 0 16,2 0 1-16,2-5 0 0,1-1 1 15,0-4 0-15,0 0 4 0,0 5 0 16,0 0 0-16,9 0-1 0,6 0 1 0,7-5-4 16,4 0-1-16,3-5-1 0,0-4 1 15,0-3-1-15,-1-1 0 0,-3-3 1 16,-1 0 0-16,-1-1-1 0,-3-1 3 15,-1 0-3-15,-3 1 2 0,-5 6-1 16,-1 0 0-16,-4 5 1 0,-3 4-2 16,0 0-2-16,-3 2-3 0,0 0-2 15,4 0 0-15,0 7 2 0,2 8 2 16,-1 7-1-16,-2 1 3 0,-3 2-1 16,1 3 1-16,2-1 0 0,0-1-1 0,1 0-1 15,2-2-5-15,0-2-11 0,-2-7-23 16,5 0-63-16,4-6-113 0</inkml:trace>
  <inkml:trace contextRef="#ctx0" brushRef="#br0" timeOffset="61368.8036">30304 8257 384 0,'0'0'48'0,"0"0"-11"0,0 0-13 0,0 0-6 16,0 0-9-16,0 0-9 0,0 0-5 16,0 0-1-16,0 0 0 0,0 0 5 15,21 8 0-15,-14 28 1 0,-2 2-1 0,1 2-1 16,-3 0-1-16,0-1 3 0,-3 3 5 16,0 1-5-16,0-1 3 0,0 0-5 15,-5 0-4-15,1-3 2 0,1 0-4 16,0-2 0-16,1-2-5 0,2-5-4 15,-1-7-8-15,1-2-8 0,0-7-24 16,0-7-38-16,0 1-101 0</inkml:trace>
  <inkml:trace contextRef="#ctx0" brushRef="#br0" timeOffset="62143.9038">30201 8743 433 0,'0'0'47'0,"0"0"-17"0,0 0-16 16,0 0-10-16,0 0-4 0,0 0-5 15,0 0 2-15,0 0 1 0,0 0 1 16,0 0 1-16,36-6-2 16,-4 12-1-16,-2-2-3 0,0 1-5 0,-1-3-4 15,-1 1-5-15,-1-3-3 0,0 0-1 16,0 0 5-16,2-3 7 0,0-2 5 15,3-1 7-15,-2-3 4 0,-1 0-2 16,-3-1 4-16,-5-1-2 0,-3 0 3 16,-7 3 2-16,0-1 0 0,-6 5 2 0,-2 1-2 15,3-5 4-15,-2 5 3 0,-1-2 0 16,0 2 0-16,-3 3-8 16,0-1-6-16,0 1-4 0,0 0-3 15,0 0 0-15,0 0 1 0,-1 11 2 0,-8 5 1 16,0 7 0-16,1 0 2 0,0 2-1 15,0 2 0-15,2-2-1 0,2 2 1 16,1-9-3-16,1 2 3 0,2-1 0 16,0-8 0-16,0 2 2 0,0-4 1 15,0-4 3-15,0-1 3 0,6 1 0 0,4-5-2 16,9 0-2-16,6-4-2 0,2-6-3 16,3-3 0-16,2-3 1 0,-1-2-1 15,-1 1 1-15,-5-1-1 16,-1 1 1-16,-4 1 0 0,-3 2 0 0,-2 1-1 15,-6 3-1-15,2 3 0 0,-5 0-2 16,-3 4-1-16,2 2-2 0,-1 1 1 16,2 0-2-16,2 0 1 0,1 3-1 15,-6 6 1-15,1 7 0 0,-2 0 3 16,-2 7 2-16,0 0 0 0,0-7 1 0,0 4 0 16,0-8 0-16,0 2 1 0,0-1-2 15,0-2 4-15,1 0 1 0,5-5 3 16,7 1 0-16,2-5-1 15,8-2-4-15,1 0 2 0,3-8 0 0,2-4-3 16,2-2 4-16,1-1-1 0,-2-1-3 0,2-1 3 16,-2 2-4-16,0 0 0 0,-1 1 1 15,-4 0 0-15,-2 3 0 16,-5 4 1-16,-10 2 0 0,-3 4-1 16,-5 1-2-16,0 0-3 0,0 0-3 0,6 0-1 15,-1 0 2-15,1 5 0 0,1 7 3 16,-5 4-1-16,-1 7 0 0,-1 0 3 15,0 3-3-15,0-1-1 0,0 1 0 16,-1-1-4-16,1-1-2 0,0-7-5 16,0-1-10-16,0 1-11 0,0-6-16 0,1-1-41 15,1-5-97-15</inkml:trace>
  <inkml:trace contextRef="#ctx0" brushRef="#br0" timeOffset="62605.9275">31744 8837 212 0,'0'0'30'0,"0"0"3"16,0 0 1-16,0 0 1 0,0 0-6 15,0 0-5-15,81-18-5 0,-55 13-2 16,3-1-8-16,1 0 6 0,2-2-10 15,0-1-1-15,1 0 5 0,-3-1-7 16,1-2 5-16,-4 1-5 0,-2 0-2 16,-4-1 0-16,-2 0 1 0,-3-1-2 15,-6 3-1-15,-2 0-1 0,-5 0-1 16,-3 2-4-16,0-6-2 0,-9 3-1 0,-7 1-1 16,-7 2 3-16,-6 7 2 0,-6 1 2 15,-4 0-4-15,-3 7 6 0,-1 5-4 16,-2 5 0-16,4 3 9 0,2 3-4 15,4 2 7-15,7 4 0 0,5 2 2 16,7 3 1-16,7 1-1 0,8-2 1 0,1 1 2 16,7-4 4-16,13-2 6 15,9-4 12-15,12-1-8 0,6-5 0 16,8-4-5-16,2-6-13 0,2-3 4 16,0-5-8-16,-2 0 0 0,-4 0-2 0,-7-5 2 15,-2 0-2-15,-10 0 0 0,-3 0-3 16,-12 2-1-16,-8 2-8 0,-1 1-8 15,-10 0-31-15,0 3-31 0,-17 3-158 16</inkml:trace>
  <inkml:trace contextRef="#ctx0" brushRef="#br0" timeOffset="63908.2096">8647 11249 337 0,'0'0'22'16,"0"0"1"-16,0 0-7 0,0 0-2 16,0 0-3-16,0 0-3 0,0 0-5 0,0 0-5 15,0 0-3-15,-3-35-3 0,3 35 6 16,0 0 0-16,0 14 4 0,0 5 0 15,3 9-2-15,3-1 0 0,-3 0-3 16,0 1 3-16,-2-1-2 0,-1-1 1 16,0 1 1-16,0-2-1 0,0-7 1 0,0 0 1 15,0-6-1-15,0-5 0 0,0 0 0 16,0-7 3-16,0 0 10 16,0 0 4-16,0 1 5 0,0-1-3 15,0 0-4-15,0-10-11 0,0-11-1 0,0-5-3 16,-3-5 0-16,0 1 0 0,2-2 1 15,-2 0-1-15,0 0 0 0,3 2-1 16,0 3-4-16,-3 5 4 0,3 2-2 16,0 8 3-16,0 6 1 0,0 1-1 15,0 5 0-15,0-5-3 0,0 0 0 0,0 1 0 16,3-2-1-16,9 4 3 0,5 2-2 16,2 0 2-16,4 6 0 0,3 5 1 15,1 1 6-15,1 4-6 16,4 3 4-16,2 1-3 0,3 1-3 0,0 1 2 15,2 1-1-15,-3 2 0 0,-1-3 0 16,-3 1 0-16,-3 0-2 0,-5 0 1 16,-2-3-2-16,-2-2-1 0,-1-3-3 15,-3-2-5-15,-2-5-16 0,-2-3-36 16,3-5-144-16</inkml:trace>
  <inkml:trace contextRef="#ctx0" brushRef="#br0" timeOffset="64164.9776">9228 11032 342 0,'0'0'0'0,"0"0"-7"15,0 0 2-15,0 0 1 0,0 0 5 16,0 0 2-16,0 0 1 0,0 0 0 15,2 100 1-15,1-70 0 0,0 2 3 16,-2 3-4-16,2 0 2 0,0 0-5 16,1 2-2-16,-1-2 0 0,3-1-1 0,1 0-2 15,2-2-3-15,1-4-3 0,1-3-4 16,3-7-34-16,-3-6-133 16</inkml:trace>
  <inkml:trace contextRef="#ctx0" brushRef="#br0" timeOffset="64576.7428">9583 11064 285 0,'0'0'15'0,"0"0"-6"0,0 0-3 15,0 0-1-15,0 0-3 16,0 0 2-16,0 0 0 0,0 0 2 0,-80 68-1 15,76-46-1-15,4 2 0 0,-1 0 2 0,1 5-3 16,0 0 4-16,0 0-2 0,1-1-3 16,6-2 0-16,0-1-1 15,1-2 2-15,2-4-2 0,1-3 2 16,-2-1 2-16,1-5 0 0,0-2 6 0,3-1-1 16,-3-4 6-16,5 1-3 0,2-4 1 15,-1 0-3-15,10-4-5 16,0-6-1-16,-4-5-2 0,1-3-2 0,0-1 0 15,0-4 0-15,-4 0 2 0,0-1-1 16,-6-2 2-16,0 1-2 0,-6-1-6 0,-4-2 4 16,-3 4-5-16,0 0 2 15,-4 2 1-15,-8 6-1 0,-2 2-2 16,-4 4 1-16,-1 2-2 0,-2 5 0 16,-1 3-3-16,-1 0-6 0,-2 1-4 0,4 7-5 15,2-2-15-15,3 0-35 0,10-1-118 16</inkml:trace>
  <inkml:trace contextRef="#ctx0" brushRef="#br0" timeOffset="64885.7502">10144 10921 478 0,'0'0'34'0,"0"0"-16"0,0 0-8 15,0 0-6-15,0 0-3 0,0 0 0 0,0 0 0 16,0 0-1-16,102-65 0 0,-64 62 0 16,4 0 0-16,0 3 1 0,-6 0-2 15,-1 0 0-15,-6 0-2 0,-9 0-3 16,-10 0-1-16,2 0-1 0,-8 0-5 15,2 0-7-15,-2 0-11 0,-4 0-12 0,0 0-1 16,0 3-7-16,0 0-5 16,-6 2-16-16,-8 2-16 0,5-2 7 15</inkml:trace>
  <inkml:trace contextRef="#ctx0" brushRef="#br0" timeOffset="65069.8494">10436 10886 4 0,'0'0'51'16,"0"0"11"-16,0 0 2 0,0 0-4 15,0 0-4-15,0 0-15 0,0 0-13 16,0 0-19-16,0 0-10 0,0 0-3 15,-38 14 1-15,31 4 6 0,3 8 2 16,4 3 4-16,0 4 6 0,0 1-3 0,4-1 0 16,2 1-2-16,-2-1-3 15,2-1 5-15,-2 0-2 0,1 0-2 16,-2-4-3-16,0 0-4 0,1-4-2 16,0-1-4-16,0-2-3 0,1-8-14 0,5 1-37 15,4-5-156-15</inkml:trace>
  <inkml:trace contextRef="#ctx0" brushRef="#br0" timeOffset="65600.8315">11347 10908 184 0,'0'0'32'0,"0"0"-2"0,0 0-5 0,0 0-3 16,0 0-3-16,0 0-3 16,0 0-1-16,0 0 1 0,0 0 3 15,0-12-1-15,0 10 0 0,0 0 0 16,0 1-2-16,-1-1-2 0,-1-4 0 0,1 2-1 16,-1-1-1-16,1 0-2 0,1 5-3 15,-2-1-1-15,2 1-1 0,0-1-1 16,-1-1-1-16,1 2-3 0,0-1-6 15,-2 1 0-15,2 0-1 0,-1 12 3 16,-2 9 3-16,3 8 0 0,0 3 1 0,0 6-1 16,0 1 1-16,0 1 1 15,0 0-2-15,3 2 2 0,-2 0 3 16,1-1-2-16,-2 1 3 0,1-1-5 16,-1-3-2-16,0 0 1 0,3-4-1 0,0-3 0 15,3-6-2-15,-2-2-3 0,2-7-4 16,1-3-4-16,-2-7-16 0,-2-4-25 15,5-2-46-15,-5 0-59 0</inkml:trace>
  <inkml:trace contextRef="#ctx0" brushRef="#br0" timeOffset="66048.8707">11136 11258 378 0,'0'0'38'16,"0"0"-17"-16,0 0-10 0,0 0-7 15,0 0 0-15,0 0-2 0,0 0 0 16,82-35-4-16,-40 31 3 0,6-1-4 16,4 1 3-16,0-1 0 0,-1-1 1 15,-1 1-1-15,-3-2 0 0,-3 1 1 0,-5-2-2 16,-5 2 2-16,-5 0 0 0,-11 2 2 16,-3-3 1-16,-6 4 1 0,-4 2 1 15,-2-1-1-15,-3 2 2 0,0-1-3 16,0 1-2-16,0-1 1 0,3-1-3 15,-3 0-1-15,0 1-3 0,0 1 1 16,0-2-1-16,0 2 0 0,-3 0 1 16,-1 0 1-16,-8 0 1 0,1 7 1 15,-2 0-1-15,3 2-1 0,1 3 0 16,3-3 7-16,-2 6-5 0,5-4 5 0,0 1-4 16,1 0 0-16,2-1 2 0,0 1-2 15,0-2 1-15,2 1 0 0,5-5 2 16,4 4 1-16,-2-6 0 0,7-1 0 15,0-3 0-15,3 0-2 0,3-2-1 16,-1-5 0-16,-2-4-2 0,-3-3 0 16,0-1-3-16,-6 2-2 0,-4-2 2 15,-6-2-7-15,-2 0-2 0,-11-4-4 16,-13 6-2-16,-7 4-7 0,-6 7-11 16,-7 2-28-16,-1 2-146 0</inkml:trace>
  <inkml:trace contextRef="#ctx0" brushRef="#br0" timeOffset="66475.4555">12596 10765 443 0,'0'0'43'0,"0"0"-12"16,0 0-7-16,0 0-7 16,0 0-8-16,0 0-9 0,0 0-8 15,0 0-1-15,0 0-1 0,6-26 3 16,-3 47 4-16,0 11 1 0,1 7 2 0,-4 6-2 16,0 5 1-16,0 3 0 0,-4 0-3 15,-2-2 2-15,-1 1 0 0,-2-3-7 16,6-1-3-16,2-2-18 0,-2-5-30 15,3-5-52-15,0-5-108 0</inkml:trace>
  <inkml:trace contextRef="#ctx0" brushRef="#br0" timeOffset="66786.0866">12657 11087 370 0,'0'0'38'0,"0"0"-8"0,0 0-11 15,0 0-13-15,0 0-10 0,0 0-5 16,0 0 0-16,0 0 1 0,0 0 8 16,0 0 0-16,49-11 0 0,-27 26 0 0,1 1-1 15,2 2 1-15,-1 0 1 0,1 0-1 16,2 0 0-16,-1 0 4 0,-1 2-4 16,-2-1 1-16,-4-1-1 15,1-1-2-15,-8-6-1 0,-2 0 1 0,-6-5 0 16,-1-3 0-16,0 2 5 0,-3-2 6 15,-6 3 2-15,-11 1-1 0,-5 3-3 16,-6-4-4-16,-2 1-3 0,1-2 0 16,0 1-3-16,3-2-2 0,8-1-2 15,2 2-8-15,4-2-8 0,6-2-24 0,2 1-29 16,4-2-105-16</inkml:trace>
  <inkml:trace contextRef="#ctx0" brushRef="#br0" timeOffset="67228.3253">13078 11231 238 0,'0'0'24'0,"0"0"-6"15,0 0 0-15,0 0-4 0,0 0-5 16,0 0-7-16,0 0-2 0,0 0-2 15,0 0-2-15,0-24 3 0,10 24 1 16,5 0 4-16,3 1-3 0,-1 7 4 0,1-2-3 16,2 0 0-16,-1-2 3 15,-3 0-2-15,1-3 1 0,2-1 0 16,-5 0 0-16,4 0-1 0,-7 0 2 16,-2 0 0-16,1-5 0 0,-4-1-2 0,1-1 0 15,-4 2-4-15,-3-5 3 0,0-1-2 16,0-3-1-16,-10-4 0 0,-3 6-4 15,-4 1 0-15,-2 3-1 0,-4 3-1 16,-3 2 3-16,-2 3 1 0,-1 0 3 16,1 3 1-16,-1 7 0 0,1 4 2 15,2 4-1-15,1 2 4 0,4 3-3 0,6-1 1 16,2 3-4-16,9-1 0 16,1-3-3-16,3 2 3 0,12-4 4 0,6 3 0 15,8-4 1-15,8-3 0 0,8 0-3 16,11-7-2-16,6-4-5 0,8-4-6 15,6 0-32-15,0-7-124 0</inkml:trace>
  <inkml:trace contextRef="#ctx0" brushRef="#br0" timeOffset="67976.4154">14025 11128 341 0,'0'0'30'0,"0"0"-12"0,0 0-8 16,0 0-10-16,0 0-8 16,0 0-1-16,0 0 1 0,0 0 4 15,0 0 2-15,4-3 1 0,-2 24 1 16,1 8 4-16,-2 0-2 0,3 1 3 0,1 2-1 16,1-4-2-16,1 0 0 0,1-2 1 15,3-5-1-15,-1-1 1 0,-2-8 1 16,3-2 1-16,-6-3-1 0,4-4 3 15,3-1-2-15,-2-2-1 0,8-1 0 16,-3-7-2-16,7-7-1 0,-4 0 1 16,-2-3-1-16,0 0 0 0,-3-2 2 15,-1-1-2-15,1 0-1 0,-3-1 1 16,0 1-2-16,-3 6-3 0,1-2 2 16,-4 8-1-16,-3 3 1 0,2 2-8 0,-3 4-3 15,0-2-1-15,0 2 0 0,2 0 8 16,-2 0 4-16,0 0 5 0,0 3-3 15,0 11 3-15,0 5-2 0,0 1-1 16,0-2 3-16,3 0-2 0,-2-6 1 16,5 5 1-16,-2-3 2 0,2-6 3 0,3 2 5 15,-3-5 6-15,5-4-1 0,5-1-2 16,6-1-3-16,4-8-8 16,-2-4-2-16,2 1-1 0,0-6-1 15,0-2 0-15,0 1-2 0,0-4-3 0,-3 0 2 16,-2 2-2-16,-5 3 3 0,-5 4-2 15,-3 0 3-15,-3 7 2 0,-5 2-1 16,3 2 0-16,-3 3-5 0,0-1-3 16,0 1-2-16,0 0 1 0,0-2 1 15,0 2 4-15,0 0 2 0,0 0 0 0,0 4 0 16,0 8 1-16,-3-2 1 0,3 3 3 16,0 6-4-16,0-1 5 0,0 5-4 15,0-4-1-15,4-1 1 0,2 1-1 16,2-2 2-16,0-1 0 0,4-2 1 15,-2 1 0-15,6-3-1 0,-3 1 0 16,-1-5-1-16,-1 2-1 0,-4-4 0 16,-4-2 2-16,2-2-1 0,-5-2 4 15,0 0 4-15,0 0 4 0,0 0-1 16,0 1-2-16,0-1-5 0,-6 2-5 0,-9-2 2 16,2 0-4-16,0 0 0 0,-1 0 0 15,8 0-2-15,-4 0-2 0,5 0 1 16,0-2-7-16,-1 1-10 0,6-4-25 15,3-2-43-15,10-4-130 0</inkml:trace>
  <inkml:trace contextRef="#ctx0" brushRef="#br0" timeOffset="68825.3864">14962 11134 326 0,'0'0'23'16,"0"0"-12"-16,0 0-4 0,0 0-3 15,0 0-7-15,0 0 0 0,0 0 1 16,0 0-2-16,0 0 5 0,0 0-1 16,58-5 3-16,-45 14-2 0,4 2 1 0,-7-3 2 15,1 0-2-15,1 3 1 0,-1-2 5 16,4 2-1-16,-4-3 8 0,2-2 0 16,3-2 1-16,-5-2-2 15,9-1-2-15,-1-1-5 0,0 0-7 0,4-6 2 16,-5-3-4-16,-4 3 3 0,-2-1 0 15,-4 0-1-15,-1 0-1 0,1 1 1 16,-4-3-1-16,1 1-1 0,-4 3-3 16,-1 2-1-16,0-3-3 0,0 2-2 15,0-1 0-15,-4-1 2 0,-10 6 3 0,-7 0 2 16,-7 5 2-16,1 4 2 0,2 3 0 16,1 0 0-16,1 3 4 0,2 2-1 15,4 0 2-15,0 1 0 0,5 0-3 16,3-4 2-16,2 1-2 0,4 2-1 15,3 0 2-15,0 3 0 0,3-1-1 16,9-1 1-16,1-1-2 0,5-1 3 16,3 0-1-16,6-5 0 0,8 0 2 15,8-2 0-15,8-4-1 0,5-3-2 16,2-2-1-16,0 0-1 0,-3-9 0 0,-4 2 0 16,-2-4 0-16,-6 0 1 0,-1-3 0 15,-7 0 0-15,-3 0 0 0,-5 1 1 16,-3-3-2-16,-3 3 0 0,-1-2 1 15,-1 1-2-15,-5 1-1 0,1-1 0 16,-5 3-2-16,-4 1-5 0,-3 0-8 16,-3 0 0-16,0-2-2 0,-12 1 6 0,-7-1 5 15,-4 6 6-15,-2 3 1 16,-2 3 2-16,-3 0 0 0,1 2 2 16,0 3 1-16,0 6 0 0,3 1 2 0,1 2-1 15,3 1 0-15,2 0 1 0,3 0 1 16,1 0 0-16,3 1 2 0,3-5-2 15,4 2-2-15,3-4 2 0,3 3-2 16,0 5 3-16,9-3 1 0,10 1-1 16,1-6-1-16,8-5-2 0,2-4-2 0,0-3-1 15,4-9 0-15,-1-6 0 16,0-3-1-16,3-6-1 0,-4-7 1 16,1-3-1-16,-4-3-5 0,0-7 3 15,-6-5-4-15,-1-4 3 0,-5-5 0 0,-4-2-3 16,-2-1 0-16,-6 0-2 0,-5 4 2 15,0 8 2-15,-7 6 2 0,0 8 4 16,-2 10 3-16,3 10-5 0,1 6-4 16,-3 12-1-16,-2 2-1 0,-6 15 5 15,-4 10 1-15,0 9 2 0,4 8-2 0,1 10 2 16,4 6-2-16,1 7 0 0,4 1-2 16,0 2 1-16,0-1 0 0,0-4-4 15,-2-1-9-15,7-6-61 0,1 1-143 16</inkml:trace>
  <inkml:trace contextRef="#ctx0" brushRef="#br0" timeOffset="70150.2132">17177 10949 310 0,'0'0'58'0,"0"0"-10"16,0 0-8-16,0 0-10 0,0 0-11 15,-7-81-9-15,7 81-9 0,0-1-5 16,-2 1-3-16,2 0 2 0,0 4 2 16,0 14 1-16,0 11 2 0,2 7 0 15,4 4-2-15,-2-2 1 0,1 0-1 0,1-3 3 16,-1 0 3-16,4-3-2 0,-2-5 3 16,0-3-5-16,-1-7 0 15,1-5 1-15,-2-3 0 0,-2-6 4 0,4 2 3 16,-3-3 3-16,8-2 0 0,7-2-3 15,2-10-2-15,5-6-3 0,0-5-5 16,-4-1 2-16,0-1-3 0,-4-2 4 16,0 1 0-16,-4 0-1 0,-2 0 1 15,-2 2-1-15,0 0 0 0,-4 1 0 16,0 8 0-16,-3 1-1 0,0 5 0 0,-2 5-3 16,1-1 2-16,-2 5-3 0,0-1-4 15,0 1-1-15,1 0 0 0,-1 0 2 16,0 0 4-16,1 0 2 15,-1 1 1-15,2 11-1 0,-1 6 2 0,3 4 0 16,-1-4-2-16,2 0 2 0,-1 0 0 0,2-1 2 16,-2-5-4-16,3 0 4 15,2-1 0-15,-3-5 1 0,4 3 1 16,3-3 3-16,3-1-2 0,6-3 2 16,2-2-2-16,2 0-4 0,-1 0 0 0,2-7 0 15,1-2 1-15,-1-3-2 0,-2 0 2 16,-4-3-2-16,-3-2-3 0,-2-1 0 15,-6-1-2-15,-4 4-6 0,-5-3-7 16,-1-3-8-16,-6 0-9 0,-8-8-2 16,-6 6 3-16,-5 2 8 0,-2 4 15 0,-2 5 8 15,-2 4 7-15,1 3 4 0,1 4 1 16,3 1 3-16,1 0-2 16,7 1-1-16,3 4-1 0,5 0-3 0,3 0-1 15,-2 0 1-15,8-2 0 0,-1 5 0 16,2 1 3-16,3 5 1 0,12 0 1 15,9-5 1-15,8-3-6 0,9-6 1 16,9 0-3-16,6-11 0 0,5-6-3 16,0-4-2-16,-3-3-3 0,-3-2-2 15,-9-2-9-15,-2-2-13 0,-7-2-11 0,-7 0-6 16,-6-3 2-16,-7 0 10 0,-8-4 14 16,-6 1 4-16,-3-4 12 0,-2 2 5 15,-4 1 2-15,-1 3 6 0,1 1 6 16,2 4 9-16,-2 10 7 0,5 7 3 15,1 9-8-15,0 5-17 0,-2-1-9 16,2 1-6-16,0 0 2 0,0 3 5 16,0 17 1-16,0 9 0 0,0 11 2 15,0 0-1-15,0 3 7 0,0 2-3 16,0 2 2-16,2 2 1 0,-1 3-2 0,1 1 3 16,-2 1 0-16,0 3-3 0,0-2-3 15,0-1 0-15,-2-6-1 0,-1-5-2 16,2-9 1-16,-1-10 0 0,2-9-1 15,0-5 2-15,0-4 1 0,0-1 5 16,0 1 11-16,0-6 7 0,0 0-3 16,0 0-5-16,9-9-12 0,7-8-7 15,5-6 0-15,1-1-2 0,4-2 2 16,2 1-2-16,-2 0 2 0,0 4-2 0,-3 3 1 16,-4 4-1-16,-4 5-3 0,-1 5-1 15,0 4 0-15,-1 0 0 0,2 9-2 16,-2 4 2-16,-3 5-1 0,-3 5 1 15,-1 1 1-15,-3 5 1 0,-3 0-2 16,0 2 1-16,0-1-6 0,0 0-4 16,0-1-10-16,0-1-13 0,4-4-13 0,6-3-14 15,6-4-57-15,0-5-70 0</inkml:trace>
  <inkml:trace contextRef="#ctx0" brushRef="#br0" timeOffset="70795.6247">18814 10947 222 0,'0'0'-3'0,"0"0"-2"15,0 0 2-15,0 0 1 0,0 0 2 16,0 0 2-16,0 0 1 0,0 0 2 15,0 0 3-15,22 32 3 0,-18-23 2 0,2-1 3 16,0-1 3-16,-3-4 2 0,4-1 3 16,0 1 0-16,4-3-4 15,4 0-4-15,0 0-5 0,3-6-3 16,-1-5-5-16,-2-3 0 0,-3 1-2 0,0-4-1 16,-2-2-1-16,-3 2 0 0,-1 3-2 15,-3-3-2-15,-3 1-4 0,0-1-2 16,0 2-5-16,-8 1 0 0,0 3 2 15,-2 7 3-15,-3-2 2 0,-1 6 5 16,-1 0 3-16,-5 7 2 0,2 7 4 16,1 4 1-16,2 4-1 0,1 3-1 15,1 3-1-15,4-1-1 0,-1 2-1 16,6 0 0-16,1 0 1 0,3-2 1 16,0 0 0-16,0-1 2 0,7-4 1 0,3 0-2 15,0-4 5-15,3-1-1 0,3-5 6 16,2-1-2-16,2-7 0 0,4-2 0 15,4-2-4-15,4-5-2 0,2-7-7 16,3-3 2-16,0-4-4 0,0 0 3 16,-3-2 1-16,-4-2-1 0,-1 1 1 0,-3 2-1 15,0-4 0-15,-3 3 0 16,-1 3 1-16,-6 0 1 0,-3 7 1 0,-6 4 0 16,-1 0-1-16,-3 4-4 15,0 1-2-15,0 0-1 0,0 2-1 0,4 6 3 16,-1 9 1-16,1 5-2 0,-4 3 1 15,-2 2 1-15,-1 1-1 0,0 2 3 16,0-1-1-16,0 2 2 0,0 0 4 16,2 0-5-16,1-2 0 0,2-3-2 15,1-3-3-15,1-4-3 0,1-5-2 0,4-3-8 16,2-6-33-16,3-3-52 0,5 0-98 16</inkml:trace>
  <inkml:trace contextRef="#ctx0" brushRef="#br0" timeOffset="71961.3099">19704 10973 273 0,'0'0'29'0,"0"0"-7"0,0 0-8 0,0 0-8 16,0 0-8-16,0 0-4 0,0 0 0 15,0 0-2-15,0 0 6 0,0 0 1 16,6-9 2-16,1 12 0 15,-1 3 1-15,6 4 5 0,-1 1 3 0,3-2 5 16,2 2 5-16,-3-5 4 0,0-1 1 16,4-2-3-16,1-3-6 0,6 0-6 15,-1 0-2-15,-1 0-4 0,1-7 0 16,-1 1-2-16,0-3-1 0,-2 0 1 16,-1-3 0-16,-2-2-2 0,-1 1 0 0,-4-2 0 15,-4 2 2-15,-2 0-4 0,-3 2 2 16,-2-1-3-16,-1 1-2 0,0-1-4 15,-1-2-2-15,-5 6 0 0,-7-2 0 16,-1 6 3-16,-5 4 3 0,-6 0 3 16,2 6 2-16,-3 3-1 0,2 5 1 0,1-2 1 15,-1 4 0-15,4 0 4 0,3 2-1 16,2 0 2-16,1 0-2 0,5 1 1 16,2-3-3-16,2 1-1 15,5 1 1-15,0 0 0 0,0 7 2 0,8-6 0 16,3-2-1-16,7-3 2 0,6-4 0 15,6-1 1-15,10-4-3 0,5-4 2 16,4-1-5-16,-1 0-2 0,-2-3 2 16,-4-4-6-16,-4-4-1 0,-3-3-2 15,-6-1-2-15,-4-3-1 0,-3-3 1 0,-4-5 2 16,-3-3 3-16,-1-4 4 0,-2-2 5 16,0 0 3-16,-1 1 3 0,-2 4 1 15,0 5 2-15,-3 7-5 0,-1 8 0 16,-2 0-4-16,-2 7-1 0,1-2-6 15,-1 2-5-15,-1 3 0 0,0-2-1 0,2 2 6 16,2 11 2-16,-1 4 1 16,1 10 0-16,0-2 1 0,-4 5 0 15,2-1 0-15,-2 2-1 0,1-1 1 16,2-3 0-16,-1-6 0 0,1-4 1 0,1 2 3 16,-1-9 0-16,0 2 4 0,-2-6 3 15,4-3 3-15,0 1 2 0,4-2-2 16,6 0-4-16,2-2-4 15,3-6-3-15,-1-4-2 0,2-2 2 0,1-3-5 16,-1-1 2-16,-1 0-1 0,0-2-1 0,-3 0 1 16,-1-2 0-16,-1-1 1 15,-4 3-2-15,1 0 0 0,-2 1-3 16,-4 5 2-16,1 2-1 0,-4 2 1 16,-2 5 0-16,2 3 0 0,-3 2 0 0,0-1-2 15,0 1-1-15,2-2-1 0,-2 0 1 16,1 1 0-16,-1 1 2 0,2-1 0 15,-2 1 4-15,1 0 0 0,-1 0 0 16,3 0 0-16,0 2 3 0,3 5-1 16,4 3 2-16,-3-4 2 0,3 2-1 0,-2-2 2 15,1-4-1-15,0 2 1 0,4-4 0 16,2 0-2-16,2 0-2 0,2-2 0 16,-1-4 0-16,-1-2-2 0,-2-2-1 15,0 0 0-15,-4 3 0 0,-2-2-1 16,-2 3 1-16,-2-1-3 0,0-1 1 15,-3 4-3-15,1 0-6 0,-3 4-2 16,0-3 1-16,-2 0 2 0,-8 1 6 16,-4 0 1-16,-1 2 2 0,-4 7 2 15,1 7-1-15,1 4 2 0,0 3 2 0,3 4-1 16,1 4 0-16,3 0 1 0,2-2-1 16,4-1 0-16,4-2 1 15,0-9-1-15,0 0 1 0,9-3 3 0,1-2 0 16,0-2 1-16,9-4-1 0,4-4-1 15,4-4-5-15,11-7 0 0,0-6-1 0,-1-3 0 16,2-4 1-16,-4-4-1 16,-2 1-3-16,-1-1 3 0,-3 0-2 15,-3 6 1-15,-4 1 4 0,-5 9-3 16,-8 4 0-16,-5 6-3 0,1 2-3 0,3 0 2 16,4 10-2-16,2 10 3 0,-4 11 0 15,-2 6-3-15,-5 6-1 0,-3 6-35 16,-5-1-160-16,-5 1-32 0</inkml:trace>
  <inkml:trace contextRef="#ctx0" brushRef="#br0" timeOffset="73317.6064">22623 10769 255 0,'0'0'34'16,"0"0"-4"-16,0 0-3 0,0 0-3 15,0 0-8-15,0 0-5 0,0 0-5 16,0 0-4-16,0 0-1 0,0 0-1 16,-63-73-1-16,45 73-1 0,1 8-1 15,-3 6 1-15,1 3 0 0,1 2-2 0,0 6 3 16,1 3-1-16,2 4 0 0,1 3-1 16,1-1 1-16,4 2 0 0,0-2 1 15,5-4 1-15,3-2 0 0,1-4 1 16,0-4 0-16,8-4 1 0,-2-4 2 15,4-5 5-15,6-2 1 0,0-5 3 16,7 0-2-16,1-3-2 0,0-9-3 16,2-5-3-16,-2-3-1 0,1-4 0 15,-4-3-1-15,0-4 1 0,0-2-1 16,1-2 0-16,-4 2-1 0,0-1 1 0,-2 6 0 16,-1 2 2-16,-7 9-2 0,0 2 3 15,-4 4 0-15,-1 7 2 0,0 0 1 16,-3 4 0-16,0-2-1 0,0 2-3 15,1-2-6-15,-1 1-2 0,0 1-1 16,2-2 0-16,-2 2 1 0,0 0 2 16,1 2 2-16,2 8 0 0,0 7 1 15,0 6 0-15,1-2 0 0,1 2 0 16,1-1 0-16,2 1 0 0,-1 1 1 16,3-2-1-16,2-1 1 0,-1-3-1 0,4-3 0 15,-2-4 1-15,4-2 2 0,2-6-1 16,4-1 0-16,2-2 0 0,2-4-1 15,-1-4 0-15,3-6-1 0,0-1 2 16,-3-5-2-16,0 0-2 0,-1-3 2 16,-4 1 2-16,-2-1-4 0,-3 0 4 0,-4 2-4 15,-3 1 2-15,-5 4 0 0,0 0 0 16,-4-2-1-16,0 0-1 16,0-5 1-16,-2 8-1 0,-3 0 2 15,2 6 0-15,0 4 0 0,2 1 2 0,1 4-1 16,-2-2-1-16,2 2-1 0,-1-1-3 15,-1-1-3-15,1 2 0 0,1 0 2 16,-3 0 3-16,-2 9 2 0,1 8 0 16,-1 5 0-16,0-1-2 0,2 3 2 15,0 0-2-15,2 2 2 0,-2 1 0 0,0-1-1 16,2 1 0-16,1-9-1 0,0 4-3 16,0-3-3-16,0-5-21 0,0 4-62 15,0-6-122-15</inkml:trace>
  <inkml:trace contextRef="#ctx0" brushRef="#br0" timeOffset="73729.8639">23180 10553 103 0,'0'0'-2'0,"0"0"1"15,0 0-5-15,0 0 3 0,0 0-3 0,0 0 2 16,0 0 2-16,0 0 1 0,58 78 1 0,-57-72 8 16,-1-6 12-16,0 0 21 15,0 0 19-15,2 2 0 0,-2 0-6 16,6-1-18-16,-1 0-18 0,9 2-7 16,7-3-3-16,2 0-3 0,9 0-1 0,-2 0-1 15,2 7-1-15,-1 0-3 0,-1 4 0 16,-3 3-2-16,-1 4-1 0,-2 3 2 15,-3 5-1-15,-1 0-1 0,-5 6 2 16,-2 4 0-16,-6-1-1 0,-2 0 3 16,-4-2-1-16,-1-6 2 0,0-2 2 0,-4-10 2 15,1-6 7-15,-2-2 8 0,2-4 6 16,1 0 0-16,-1 1-1 16,-1-4-8-16,-2-10-5 0,0-6-3 15,-1-7-3-15,5-6-4 0,2-2-1 0,3-1-4 16,7-2-3-16,6 4-8 0,3 1-15 15,6 4-29-15,2 2-78 0,3 4-92 16</inkml:trace>
  <inkml:trace contextRef="#ctx0" brushRef="#br0" timeOffset="74025.3316">24311 10118 456 0,'0'0'14'16,"0"0"-18"-16,0 0-6 15,0 0-4-15,0 0 5 0,0 0 8 16,25 88 1-16,-21-33 2 0,-2 7 1 0,-2 8 0 16,-2 3 9-16,-8 4-2 0,-3 5 3 15,-5 3-2-15,-2 2-7 0,0-1 1 16,-2-4 0-16,2-7-3 0,3-7 5 15,-1-9-5-15,5-6 2 0,0-7-2 16,5-8-4-16,-1-6-1 0,3-4-4 0,1-9-1 16,2-3-3-16,1-5-19 15,2-5-30-15,0 0-47 0,0-6-116 16</inkml:trace>
  <inkml:trace contextRef="#ctx0" brushRef="#br0" timeOffset="74557.7344">24625 10705 431 0,'0'0'18'16,"0"0"-18"-16,0 0-9 0,0 0-2 16,0 0-3-16,0 0 7 0,0 0 5 15,0 0 1-15,0 0 0 0,36 87 2 16,-33-50-2-16,0 1 2 0,-2 3-1 15,-1-3 2-15,2-4-1 0,-1-2 1 16,2-6-1-16,-2-8 1 0,2-2-1 16,-1-6 2-16,-1-5 2 0,1-1 6 15,-2-4 9-15,5 0 4 0,7 0-3 0,5-6-4 16,4-6-8-16,2-6-5 0,-2-4-2 16,-2-3-1-16,1 0 1 0,-2-2-2 15,-2 0 2-15,-3-2-2 0,-2 2 1 16,-1 3 0-16,-4 6-1 0,0 8 0 15,-5 6-1-15,-1 4-2 0,0-2-6 0,0 2-3 16,2-1-3-16,-2 1 0 16,1 0 8-16,-1 0 3 0,2 15 3 15,-1 6 1-15,-1 8-1 0,2 0 1 16,-1 1 0-16,1-1 2 0,0-2-2 0,3-1 0 16,1-5 0-16,2-1 0 0,-2-8 1 15,3-2 3-15,-3-2 0 0,5-5 3 16,5 0-1-16,3-3-1 0,7 0 0 15,-3-10-2-15,2-2-2 0,-1-5-1 16,1-3-1-16,-2-4-2 0,-4-2 1 16,-1-4-2-16,-5 1 0 0,-4-3 3 15,-3 2-7-15,-6 0-16 0,0 5-16 16,-10 5-16-16,-3 3-13 0,0 9 2 16,-3 3 2-16,-4 5 3 0,1 1-2 0</inkml:trace>
  <inkml:trace contextRef="#ctx0" brushRef="#br0" timeOffset="75065.6355">25631 10904 176 0,'0'0'57'0,"0"0"-4"15,0 0-6-15,0 0-8 0,64-86-9 0,-60 75-8 16,-1 1-6-16,-2-1-5 0,-1 0-4 15,0 3-3-15,-4-1-4 0,-7 1 0 16,-5 2-2-16,-6 3 1 0,0 3-1 16,1 0 1-16,0 5 0 0,1 3-2 15,3 3 1-15,-2 3 1 0,2 3-1 0,1 2 1 16,1 2-2-16,5 1 5 0,0 3-4 16,3 0 4-16,0 0-4 0,2 0 1 15,4-4 1-15,-1-4 0 16,2-2 3-16,0 0-1 0,5-6 2 0,2 4 3 15,-1-5 2-15,2-4 3 0,7-3 1 16,4-1-1-16,5-3-4 0,4-7-4 16,-1-3-2-16,3-5 0 0,1-2 1 15,-3-1-3-15,2-5 1 0,-3 0-1 16,-1 1 1-16,-3-1-1 0,-3 0 1 0,-3 3-1 16,-3 3-1-16,-5 5 1 0,-2 2 1 15,-3 6 1-15,-2 3-2 0,1 1-2 16,-3 3-4-16,0-2-3 0,0 2-1 15,0 0 0-15,0 0 5 0,0 0 2 16,-3 13 2-16,-5 5 0 0,-2 6 0 16,0 0 1-16,2 2-1 0,-1 0 1 15,1 0-1-15,0-4 0 0,4-3-3 16,-1-4 1-16,4-5-2 0,-1-5-4 16,2 1-2-16,0-6-12 0,2 0-2 0,18-3-21 15,9-9-158-15</inkml:trace>
  <inkml:trace contextRef="#ctx0" brushRef="#br0" timeOffset="75360.9522">26270 10256 414 0,'0'0'27'0,"0"0"-16"0,0 0-11 16,0 0-6-16,0 0-2 0,0 0 2 15,0 0 5-15,0 0 0 0,0 0 1 16,-8 91 0-16,5-59 0 0,1 1 0 16,1 2 1-16,1 0 4 0,0 2-4 15,0-1 3-15,0 1-3 0,0-1-2 0,0 1 1 16,0-2 0-16,1-2 0 0,1-1 0 16,1-3-1-16,-2-4 0 0,2-5 0 15,-2-3-1-15,1-5-1 0,-2-6 0 16,1 5-2-16,1-7-3 0,-2 1 1 15,1 1-5-15,-1-6-22 0,0 0-35 16,0 0-96-16</inkml:trace>
  <inkml:trace contextRef="#ctx0" brushRef="#br0" timeOffset="75518.8946">26119 10563 470 0,'0'0'27'15,"0"0"-18"-15,0 0-8 0,0 0-4 0,0 0-4 16,0 0-1-16,0 0-4 0,97 20-6 16,-64-5-7-16,-1 2-22 0,0 1-32 15,-1-3-130-15</inkml:trace>
  <inkml:trace contextRef="#ctx0" brushRef="#br0" timeOffset="76046.141">26587 10698 267 0,'0'0'42'0,"0"0"-2"0,0 0-5 15,0 0-7-15,0 0-8 0,0 0-12 16,0 0-10-16,0 0-5 0,0 0 0 16,-4-22 4-16,4 22 2 15,0 0 2-15,0 0 2 0,4 0 5 0,5 5 7 16,-1 0 6-16,1-2 4 0,1 0-2 15,2-3-6-15,4 0-5 0,1 0-6 16,3-5-2-16,-1-1-1 0,-2-2 0 16,1-2-3-16,-1 1 2 0,-2-3-2 15,-1 0 0-15,-2 0-1 0,-1-3 0 0,-4 4-1 16,-1-3 0-16,-1 5-2 0,-5-2-7 16,1-1 4-16,-1 3-6 0,-1 0 4 15,-7 3 2-15,2 2 1 16,-6 2 1-16,-4 2 2 0,-3 2 8 0,-3 8-5 15,2 4 6-15,1 2-5 0,3 4-2 16,2 3 2-16,2 0-2 0,3 1 0 0,4 1 1 16,2-2 0-16,3 0 1 15,0-1 0-15,3-1 1 0,5-4 2 16,-2-5 2-16,3 0 0 0,1-5 3 0,4-2 1 16,8-2 0-16,1-3 0 0,5-3-3 15,2-8-3-15,1-2 0 0,-1-4-2 16,-3-3 0-16,1 1-2 0,-2-3-1 15,-3 1 0-15,-4 2 0 0,-1 1 0 16,-7 6 0-16,-4 6-3 0,-4 4-4 16,-3 2 0-16,4 0-4 0,2 7 5 15,0 8-1-15,1 11 0 0,-4 4 1 16,0 7-25-16,1 4-43 0,0 1-156 16</inkml:trace>
  <inkml:trace contextRef="#ctx0" brushRef="#br0" timeOffset="76963.4106">28630 9857 400 0,'0'0'32'16,"0"0"-12"-16,0 0-10 0,0 0-13 15,0 0-8-15,0 0 1 0,0 0 1 16,0 0 9-16,0 0 3 0,0 0 2 15,-1 71-3-15,1-32-2 0,-2 2 0 16,0 7-1-16,-1 4 1 0,1 1-1 16,1 1 0-16,1 1 1 0,-2-3 0 15,2-4 0-15,-1-2 0 0,-2-4 3 16,0-4-2-16,0-5 1 0,-1-4-4 16,1-9-4-16,-3-2 1 0,5-9-8 0,0-4 0 15,-1 1-2-15,2-6-3 0,-1 0-19 16,1 0-10-16,-5 0-13 0,-2-1-1 15,-3-10 18-15,-6-4 15 0,-3-5 21 16,-3-1 7-16,-4-2 14 0,-3 0 8 16,1 0 9-16,-3 4 13 0,4 2 2 0,1 2 1 15,4 3-5-15,6 4-5 0,7 4-9 16,6 2-6-16,3 2-12 0,-1-2-9 16,1 2-3-16,0 0 2 15,0 0 3-15,12 4 4 0,9 3-1 0,8 2-3 16,7 0-1-16,3 1-1 0,6-5 0 15,2 2 0-15,0-4-1 0,1-2 0 16,0-1 2-16,0 0-4 0,-2 0 1 16,-4-4 0-16,-3-3 0 0,-7 0 0 15,-5-2 2-15,-5 0-1 0,-5-3 2 0,-5 4 2 16,-4-4-1-16,-3 4 1 0,0-2 0 16,0 1-2-16,-4-4 0 0,2 3-1 15,-3 3 0-15,1 3 1 0,-1 4 0 16,0-6-1-16,0 0 0 0,0 0-2 15,0 1-6-15,0 5-1 0,0-1 0 16,0 1 1-16,0 0 5 0,0 3 1 16,0 12 1-16,0 5 0 0,0 7 1 15,0-2-1-15,0 0 0 0,0-2 1 16,0 1-2-16,0-1 2 0,0 1 2 0,0-1-3 16,0-6 3-16,0 1-3 0,0-6-2 15,0 0-2-15,0 0-6 0,0-7-12 16,0 1-29-16,0-6-48 0,0 0-111 15</inkml:trace>
  <inkml:trace contextRef="#ctx0" brushRef="#br0" timeOffset="77121.6873">29041 10133 360 0,'0'0'3'0,"0"0"-17"0,0 0-4 15,0 0 1-15,0 0 1 0,0 0 3 16,0 0-24-16,0 0-138 0</inkml:trace>
  <inkml:trace contextRef="#ctx0" brushRef="#br0" timeOffset="78205.6756">29442 10404 267 0,'0'0'14'15,"0"0"-9"-15,0 0-5 0,0 0-2 0,0 0-1 16,0 0 1-16,0 0 1 0,0 0 1 16,-93-7 0-16,74 22 0 0,3 1 0 15,2-1 0-15,7-4 0 0,2 2 0 16,4 1-1-16,1 1 3 0,0 5-2 15,1-5 3-15,4 0 0 0,1 0-1 0,2 0 3 16,1 5-2-16,0-1 1 16,-1-3 0-16,2 3 1 0,-1-1-3 15,0 1 1-15,2 4-1 0,-1 2-1 16,2 2 0-16,1 5-1 0,-1 0-1 0,0 3 1 16,-1 0-1-16,-5-1 1 0,-2-2-1 15,-4-4 2-15,0-3 0 0,-9-5 3 16,-4-3 4-16,-4-4 2 15,-3-3 5-15,-1-5 0 0,-3-3 3 0,1-2-1 16,2 0-3-16,1-7 1 0,0-6-1 0,4-3-3 16,0-4 0-16,6-6-1 15,4-4-4-15,4-5-2 0,2-3-3 16,11-5-2-16,7-1-1 0,4 1-3 16,9-1-1-16,2-1-6 0,6 3-10 0,0-2-5 15,3 0 0-15,3 0 8 0,-5 0 10 16,1 1 9-16,-2 1 4 0,-3 1 0 15,-4 1 8-15,-2 2 1 0,-6 2 6 16,-2 4-1-16,-3 2-4 0,-6 7 0 16,-4 7-4-16,-5 8-2 0,-1 5-3 0,-3 3-3 15,0-2-9-15,0 2-6 0,0 0-2 16,1 0 1-16,-1 2 10 0,-1 14 2 16,-6 10 0-16,-3 10 2 0,1 4-1 15,0 2 1-15,-1 2-1 0,2 1 1 16,0-2 0-16,1 0 1 0,0-4 5 15,3 1-3-15,-1-5 1 0,4-5-2 16,-1-9-1-16,2-1-1 0,0-9 3 16,0-7 4-16,0 6 5 0,2-8 4 15,7 0 1-15,8-1-2 0,4-1-8 0,6-5-2 16,2-7-1-16,-1-1-1 0,1-4 0 16,-3-1 0-16,0 0-2 0,-3-2-2 15,-2 1-4-15,-3 1 4 0,0 1-4 16,-7 3 4-16,0 3 1 0,-5 4 1 15,-3 4-2-15,2 0-6 0,-5 3-3 0,0 0-4 16,0 0 1-16,4 0 5 16,4 4 5-16,0 8 1 0,2 7 5 15,-2 1-3-15,-1 3 3 0,-1 0-2 16,2 0-2-16,1 1 2 0,1-2-1 0,4-1 2 16,0-2-2-16,1-5 2 0,1-1 1 15,3-5-1-15,2-1 3 0,2-5-3 16,3-2 0-16,1 0-2 0,3-10 0 15,2 0 0-15,2-4 0 0,0-4-1 16,1-1 4-16,0-6 2 0,1-3-1 16,-5-2-2-16,-4-5-6 0,-4-3-1 15,-5-6-2-15,-4-2 3 0,-5-4 3 16,-3-1 0-16,-1-1 3 0,-4 2 0 16,-1 6 1-16,0 4 0 0,0 8 3 0,0 8 1 15,0 13 3-15,0 4-1 0,0 7-3 16,0-2-4-16,0 2-9 0,0-1-5 15,0 0-1-15,0 1 1 0,0 0 6 16,-3 0 5-16,-1 14 0 0,-6 8 0 16,0 10 0-16,0 4 0 0,-2 6 0 0,2 0 1 15,0 2 0-15,0 1 0 0,1-2-3 16,0-4 0-16,2-1 0 16,0-3-2-16,1-3 1 0,0-2-7 15,2-2-22-15,0-10-30 0,1-2-73 0,-1-7-74 16</inkml:trace>
  <inkml:trace contextRef="#ctx0" brushRef="#br0" timeOffset="78388.5578">30314 10342 501 0,'0'0'14'15,"0"0"-3"-15,101-14-5 0,-56 14 0 16,5 0-3-16,1 1-5 0,0 4-5 16,-3 1-37-16,-2 1-94 0,-6-2-101 15</inkml:trace>
  <inkml:trace contextRef="#ctx0" brushRef="#br0" timeOffset="79038.5414">31511 10223 463 0,'0'0'40'0,"0"0"-17"16,0 0-9-16,0 0-11 0,0 0-7 15,0 0-7-15,0 0-3 0,0 0 2 0,0 0 5 16,25 9 4-16,-12 23 3 16,2 6 1-16,2 4 1 0,0 4-2 15,-4 1 3-15,1 3 3 0,-2 0-3 16,-2 4 2-16,-1-2-2 0,-4 3-3 0,0 1 1 16,-4 0-1-16,-1-1 1 0,0-2-1 15,-9-4 1-15,-2-8 1 0,-6-2 3 16,-3-6-1-16,-1-5 3 0,-2-7-2 15,-2-4 1-15,1-5 0 0,-1-5 2 16,-2 0-1-16,-1-6-1 0,2-1-2 16,2 0-2-16,1-8-1 0,4-2-2 15,0-2-2-15,6-6-6 0,-3-4-14 16,3-5-52-16,3-6-166 0</inkml:trace>
  <inkml:trace contextRef="#ctx0" brushRef="#br0" timeOffset="79179.4697">31527 10056 315 0,'0'0'-17'0,"0"0"-6"0,0 0 2 16,0 0-38-16,0 0-110 0</inkml:trace>
  <inkml:trace contextRef="#ctx0" brushRef="#br0" timeOffset="79497.1517">31912 9845 463 0,'0'0'35'0,"0"0"-17"15,0 0-15-15,0 0-9 0,0 0-4 16,0 0 2-16,0 0 10 0,0 0-1 16,0 0 4-16,49 74 3 0,-38-40-9 15,2 3 5-15,0 6-5 0,1 5 1 16,-2 2-2-16,0 4 4 0,-1 1-1 0,-2 2 1 16,-2-4 0-16,-2-4-1 0,-1-4 4 15,0-5-4-15,-4-2 2 0,2-6-5 16,-2-10-4-16,0 0 1 0,0-9-1 15,0 0-5-15,0-1-6 0,0-7-15 16,1 0-13-16,-1-5-37 0,0 0-112 16</inkml:trace>
  <inkml:trace contextRef="#ctx0" brushRef="#br0" timeOffset="79657.0511">31929 10328 489 0,'0'0'22'16,"0"0"-13"-16,0 0-7 0,0 0 1 16,89-11-6-16,-58 23 1 0,1 3-11 0,-2 3-10 15,-1 1-29-15,-4 0-61 16,-1 0-107-16</inkml:trace>
  <inkml:trace contextRef="#ctx0" brushRef="#br0" timeOffset="79789.3762">32354 10396 471 0,'0'0'30'0,"0"0"-14"0,0 0-10 0,0 0-9 15,0 0-5-15,0 0-4 0,0 0-11 0,0 0-25 16,0 0-135-16,0 0-46 0</inkml:trace>
  <inkml:trace contextRef="#ctx0" brushRef="#br0" timeOffset="80129.7116">32637 10499 414 0,'0'0'29'16,"0"0"-2"-16,40-88 4 0,-29 58-13 0,4-4-4 16,-2 2-3-16,1-1-5 0,-2 3-4 15,2 1-1-15,-4 5-1 0,-1 6-2 16,-3 4-1-16,-1 5-2 15,-3 4-7-15,-1 2-9 0,-1 3-9 0,0 0 3 16,0 0 5-16,0 0 10 0,0 8 6 16,-1 8 3-16,-8 4 1 0,4-1 1 15,-1 3 0-15,1-1 1 0,1 1 0 16,1 0 2-16,1 1 1 0,2 1 0 16,0 1 2-16,0-1 1 0,8 0 0 0,1 0 3 15,2 1-2-15,2-4-1 0,0 0 4 16,0-1-4-16,-3-2 2 0,-2-6-4 15,0 1-3-15,-5-4-1 0,-2-5 0 16,-1 7 0-16,-3 1-1 0,-15 6-9 16,-14 4-53-16,-17-1-152 0</inkml:trace>
  <inkml:trace contextRef="#ctx0" brushRef="#br0" timeOffset="80896.9987">27388 11902 413 0,'0'0'18'0,"0"0"-4"16,0 0-12-16,0 0-1 0,0 0 1 15,0 0-4-15,0 0 3 0,-81-34-2 16,55 45 0-16,0 3 1 0,0 3-1 15,-1 2 2-15,1 1-2 0,2 3 0 16,1 2-2-16,3 3 2 0,1 2 0 0,3 1 0 16,3 0 0-16,2 0-1 15,4-4-1-15,4-9 2 0,3-1 1 16,0-6 4-16,0-4 8 0,3 1 6 16,8-8 4-16,9-2-1 0,6-11-8 0,9-7-6 15,0-6-3-15,1-1 1 0,1-2-2 16,0 0-1-16,-3-1-1 0,-2 2-1 15,-3 1 2-15,-3 2-1 0,-4 5 2 16,-5 1-2-16,-5 7 0 0,-5 5 0 16,-4 3-3-16,-3 4-4 0,0-1-2 0,0 1-1 15,1 0-2-15,1 0 7 0,-1 11 3 16,-1 8 1-16,0 6-1 0,0 3 1 16,0 1-1-16,-1 2 1 0,-1 0-1 15,1 0 1-15,1-2-2 0,0-5 4 16,0-6-4-16,1-2 4 0,2-8 2 15,-1-3 1-15,7-2 3 0,6-3-2 16,7-10 0-16,10-7-4 0,5-6 0 16,2-4-1-16,4 0 0 0,0-3 0 15,0 1 1-15,-2 2-2 0,-1 2 4 0,-5 0-1 16,-5 5 1-16,-4 4 2 0,-5 2 1 16,-7 5-2-16,-7 3-2 0,-2 4-5 15,-5 2-2-15,4 0-2 0,4 2-2 16,1 8 3-16,1 6 1 0,-5 3 0 15,-5 6 2-15,0 2-1 0,-6 5-1 16,-6 3-3-16,0 3-6 0,-3 4-11 16,1-5-19-16,0 1-17 0,3-8-20 15,2-7-31-15,3-11-83 0</inkml:trace>
  <inkml:trace contextRef="#ctx0" brushRef="#br0" timeOffset="81310.1477">28217 11905 180 0,'0'0'8'0,"0"0"-6"16,0 0-5-16,0 0 0 0,0 0 3 16,0 0 2-16,0 0-1 0,0 0 0 0,0 0 0 15,0 0 3-15,23 32 1 0,-19-23 4 16,1-3 9-16,1 2 12 0,-2-6 10 15,3 3 9-15,-3-3-2 0,8-1-9 16,5-1-10-16,1 0-12 0,6-1-6 16,-1-6-5-16,0-2-2 0,-1 0-1 0,1-3 0 15,0-2 1-15,-1-1-1 0,-4 0-4 16,-1-3 4-16,-7 4-5 0,-3 1 4 16,-1 2-4-16,-6-1 0 15,0-3-2-15,-6 1-5 0,-7-1-1 0,-5 4-2 16,-6 4 3-16,-3 5 3 0,-4 2 3 15,-1 3 2-15,1 9 2 0,-3 5 1 16,1 6 4-16,6 4-2 0,1 3 3 16,6 2-4-16,8 2 1 0,5-3-1 15,7 0 2-15,7 1-1 0,13-3 0 0,12 1 0 16,11-3-5-16,12 0-6 0,7-1-26 16,8-3-77-16,1-3-111 0</inkml:trace>
  <inkml:trace contextRef="#ctx0" brushRef="#br0" timeOffset="81808.4423">27831 12706 507 0,'0'0'29'15,"0"0"-7"-15,0 0-7 0,0 0-6 16,0 0-5-16,0 0-4 0,0 0-5 16,0 0 0-16,0 0-1 0,52-56-1 0,-41 70 3 15,0 5 1-15,-7 6 2 0,-3 4 0 16,-1 4 0-16,-1 4 0 0,-5 2 1 15,2-1 0-15,-2 1 1 0,-1-4-2 16,1-6 1-16,3-8 0 0,0-10-1 16,3-5 3-16,0-6 3 0,0 0 2 0,0 0 2 15,0 0-3-15,9-6-3 0,8-10 0 16,5-9-3-16,3-5 2 0,1-2-2 16,2-2 0-16,1-1 1 15,0 3 0-15,-1 4 0 0,-1 2 0 0,-1 3-1 16,-1 5-1-16,-3 1 1 0,-5 7 1 15,-1 2-1-15,-6 5 0 0,-6 1-3 16,6 2 0-16,-1 0-3 0,2 5 2 16,1 7 0-16,-6 6 0 0,-2 5 1 15,-4 4 1-15,0 5 0 0,-1 5-2 0,-6 2-1 16,-1 4-15-16,1-1-15 0,-1-2-30 16,5-3-45-16,0-4-113 0</inkml:trace>
  <inkml:trace contextRef="#ctx0" brushRef="#br0" timeOffset="82260.2862">28639 12698 221 0,'0'0'7'16,"0"0"-7"-16,0 0-2 0,0 0-2 15,0 0 2-15,0 0 2 0,0 0 2 16,0 0 3-16,0 0 3 0,0 0 2 16,-6 2 2-16,5 1 0 0,1-3-1 0,-2 0 2 15,2 0 2-15,0 2 3 16,0-1 5-16,0 1 9 0,0-1 4 16,0 4 0-16,0-2-3 0,8 0-13 0,5 0-8 15,4-3-7-15,2 0-3 0,1-8 1 16,0-1-3-16,-2 0 0 0,-1-1 0 15,-7 1 0-15,0-1 0 0,-4 4 0 16,-3 2-4-16,-2-6-2 0,-1 2 0 16,0-3 0-16,-7-2 3 0,-1 8 1 0,-3 2 2 15,1 0 1-15,-4 3-1 16,-4 0 2-16,3 0-1 0,-7 9-2 0,6 5 1 16,-1 2-2-16,4 4 1 15,1 4 0-15,0 3-1 0,5 2 1 0,3 4-1 16,-1-1 0-16,4 2 0 0,1-2 0 15,0-2-1-15,0-1-4 0,4-6-2 16,4-5-6-16,3-3-11 0,-1-7-22 16,3-3-16-16,5-5-34 0,-1 0-22 15</inkml:trace>
  <inkml:trace contextRef="#ctx0" brushRef="#br0" timeOffset="83185.4583">29020 12696 189 0,'0'0'22'0,"0"0"-8"15,0 0-10-15,0 0-4 0,0 0-2 16,0 0-1-16,0 0 1 0,0 0 2 0,0 0 0 16,0 0 2-16,5-6 1 0,-2 10 3 15,-2 0 3-15,2 4 7 0,-1-3 5 16,-1-1 7-16,5 4 3 15,-3-5 3-15,4 3-2 0,2 0-6 0,-2-3-4 16,2 0-6-16,4-1-6 0,4-2-5 16,3 0-1-16,5 0-3 0,-5-6-1 15,2-1 1-15,-2-1-2 0,-4-2 1 16,-4 4-1-16,-1-3 0 0,-5 2-3 16,-3 2-1-16,-2-4-5 0,-1 3-1 0,0-3 0 15,-7-4 0-15,-7 6 4 0,1-1 0 16,-3 7 4-16,-5 1 2 0,0 0 0 15,-5 6 1-15,5 3-1 0,1 3 0 16,3 1 1-16,5-1-1 0,1 3 1 16,4-3-1-16,1 2 1 0,3 1 0 0,1-3 0 15,2 6 0-15,0-1 1 0,2 0 1 16,7 4 0-16,4-4 4 16,3-3 1-16,5 0-2 0,4-3 1 15,5-2-3-15,5-1 0 0,4-2-1 0,6-4-1 16,1 0 0-16,3-2 0 0,-1 0-1 15,-2 0 0-15,-2-4 0 0,-3-2 0 16,-2-4-1-16,-1 1 1 0,-2 0 1 16,-2 0-1-16,-1 0 1 0,0 0-1 15,-5 0 0-15,1 1 0 0,-3 1 0 0,-3 0-2 16,-9 3 0-16,-2 1 0 0,-8 2-5 16,-4 1-3-16,0 0-15 0,0 0-6 15,0-3-4-15,-10-1 9 0,-9-2 9 16,-5 2 10-16,-4 2 6 0,1 2 2 15,-4 0 3-15,0 0 3 0,-3 5 1 0,1 2 4 16,0 4-3-16,2 0-1 16,4 2-2-16,5 4-3 0,2 0 1 15,1 1-1-15,6-1 1 0,4-4 0 16,1-1 1-16,5-2 2 0,1-6 4 0,2 7 8 16,3-5 8-16,10 0 1 0,8-1-3 15,6-5-4-15,8-10-10 0,6-5-6 16,6-8-2-16,3-3-2 0,1-5 0 15,-2-3-1-15,2-5 4 0,-3-2-4 16,-2-5 1-16,-4-1-4 0,-3-4-8 0,-5-6 1 16,-5 2-5-16,-5-6 5 15,-7 0 5-15,-7-1-1 0,-4-1 5 16,-3 5 2-16,-3 7 3 0,0 7 6 16,0 9 8-16,-2 13 0 0,1 8 4 0,1 9-2 15,0 5-9-15,-1-1-7 0,1 1-11 16,0 0-3-16,-3 0 1 0,0 13 2 15,-3 9 6-15,0 13 1 0,-1 10 0 16,0 8 1-16,-1 8-1 0,1 3 3 16,0 3 3-16,-2-2-4 0,2 3 2 0,-2-1-5 15,2-3-3-15,-2-1 1 0,2-2-4 16,0-5 0-16,2-6-6 0,2-6-15 16,1-15-28-16,2-4-32 15,0-12-131-15</inkml:trace>
  <inkml:trace contextRef="#ctx0" brushRef="#br0" timeOffset="84109.4611">30340 12691 291 0,'0'0'26'0,"0"0"-6"15,0 0-6-15,0 0-6 0,0 0-3 16,0 0-6-16,0 0-2 0,0 0 0 15,0 0 1-15,14-9 0 0,-10 9 2 16,4 5 3-16,-1 1 1 0,3 3 2 16,-1 1 2-16,-3-4 2 0,2 5 2 15,-1-5 0-15,-4-3 2 0,3 2 2 16,-2-2 1-16,4 1 0 0,-1 1 1 0,-3-3-1 16,6 0-4-16,1-2-4 0,6 0-3 15,3-2-3-15,-1-5 1 0,0 1-3 16,-3-1 2-16,-2-2 1 0,-4 3-6 15,-1-4 2-15,-3 3-4 0,-2 2-1 16,-3-4-3-16,-1 0-4 0,-1 0 4 16,-10-3-3-16,-4 6 2 0,-4 1 6 0,-5 2-1 15,2 3 4-15,2 0 0 16,1 1 0-16,1 7-1 0,3 1 1 16,0 2-1-16,1 1 1 0,2 3-1 0,3 2 1 15,2 3 0-15,3 1 1 0,4 0 0 16,0 4 0-16,3-3 1 0,8 3-2 15,2-2 2-15,5 1 0 0,1-3 0 16,5-2 1-16,5 0 3 0,4-4-1 16,5-1-1-16,4-2-1 0,0-3-4 0,4-3 0 15,-1-1-1-15,2-3 0 0,0-2 0 16,-1 0 0-16,-3 0 1 16,0-6 1-16,-3 0 0 0,-3-2 0 15,-3-2 1-15,-4 1 0 0,-1-2 0 0,-3 0 0 16,-2 0 5-16,-2 0-6 0,-1-2 4 15,-3 0-7-15,-2 0-3 0,-4-1 0 16,-2 4-22-16,-3-1-8 0,-4 3-23 16,-3 0-12-16,-1-5 10 0,-11 4 9 15,-8-2 23-15,-5 5 16 0,-2 2 13 0,-3 2 13 16,-2 2 4-16,-2 0 8 0,0 3 5 16,-1 4 0-16,-1 3 4 0,-1 2 2 15,3 2-5-15,-1 2-3 0,6 2-11 16,6 1-5-16,3 2-1 0,5-1-4 15,4 1 0-15,4-8-2 0,2 3 0 16,4-6 2-16,1 1 3 0,1 3 3 16,9-7 3-16,11 1 0 0,6-8-5 15,9 0-3-15,5-15-5 0,6-7-3 16,1-7 1-16,0-5-2 0,0-10 1 0,-1-5-1 16,2-6 3-16,-2-2-1 0,-1-5-3 15,-3-5-5-15,-3-3-12 0,-4-6-4 16,-2-2-5-16,-7 0 3 15,-6 2 7-15,-2 7 8 0,-7 9 12 0,-4 10 9 16,-5 10 4-16,0 15 5 0,-3 11-3 16,0 8-6-16,0 6-11 0,0-2-6 15,0 2 0-15,-7 6 0 0,-3 12 6 16,-8 13 0-16,2 8 1 0,-1 11 4 16,1 8-3-16,-1 7 1 0,-1 5-2 0,0 3 3 15,1 1 0-15,-1 4-3 0,1-1 1 16,1 2-4-16,0-2-3 0,4 0-6 15,2-7-3-15,3-4-33 0,5-11-59 16,2-8-112-16</inkml:trace>
  <inkml:trace contextRef="#ctx0" brushRef="#br0" timeOffset="84293.5269">31750 13077 609 0,'0'0'25'0,"0"0"-9"0,0 0-6 16,0 0-5-16,0 0-7 0,0 0-3 15,0 0-1-15,0 0 0 0,0 0-6 0,0 0-45 16,-29 13-199-16,13 0-23 0</inkml:trace>
  <inkml:trace contextRef="#ctx0" brushRef="#br0" timeOffset="121681.2943">22415 11829 133 0,'0'0'12'0,"0"0"6"15,0 0 5-15,0 0-1 0,0 0-3 16,0 0-5-16,0 0-6 0,0 0-4 15,0 0 1-15,-50-14-1 0,48 14 0 16,2-1 1-16,0 1-4 0,0 0 1 16,2-2 1-16,13 1-1 0,7 1 3 15,9-2-2-15,1 1 1 0,-1 1-1 0,5 0 1 16,-1 0-2-16,4 0 0 0,2 0 1 16,3 0-1-16,1-2 0 0,4 2 1 15,-1 0-2-15,4-1 1 0,0-1-1 16,3-1 2-16,-1 1-2 0,1 0 0 15,-1-1 0-15,1-1-1 0,-2 1 1 0,-1 2-1 16,-3-1 0-16,-3 1 1 16,0-1-2-16,-2 1 1 0,-1-2 0 15,3 1 0-15,3-2 0 0,1 1 1 16,3-3 1-16,3 1-2 0,2-3 1 0,-1 3-1 16,4-3 0-16,-2 2 1 0,-1 0-1 15,0 0 0-15,-4 1 0 0,3 2-1 16,-5 0 1-16,3 0-1 0,-2-2 1 15,1 1 0-15,0-1 1 0,0-1-1 16,1-1-1-16,2 2 1 0,0-2 1 16,1-1-1-16,2 0 3 0,5 1-3 15,1-1 0-15,1 1 0 0,-1 3-2 16,-1 0 2-16,-2 1-1 0,-6 0 1 16,0 1 0-16,-7 1 0 0,0-2 1 0,0 0-1 15,1-1 2-15,2-1-2 0,5 0 0 16,4-1 0-16,2-1 0 0,4 0 1 15,0 2-1-15,0-2 0 0,-3-1-1 16,0 3 1-16,-1-2 0 0,-2 3 0 16,-1 1 0-16,-1-1 0 0,0 2 0 15,-1 0 0-15,0-2 0 0,0 1 0 0,-1 0 0 16,-3-2 0-16,3 2 0 0,1-2 0 16,5 0 0-16,3 2 0 15,5-2 0-15,3 0 0 0,3 0 0 0,0 2 0 16,2 1 0-16,-6-1-2 0,-2 1 1 15,-6 2 0-15,-1-1-1 0,-1 1 2 16,1-1 0-16,0 1 0 0,0-2 0 16,2 0 0-16,-1 1-1 0,-2-3 1 15,1 2 0-15,1-2 1 0,4-2-1 0,3 0 0 16,3 0 3-16,5 0-2 0,-3 0 1 16,1 1-2-16,-2-2 0 0,-5 3 0 15,-4-1 0-15,-3 3-2 0,-1-2 2 16,1 3 0-16,0-1 0 0,2 2 2 15,1-2-2-15,-3 2 0 0,0-1 1 16,-3-1-1-16,-1 1 2 0,1-2-2 16,3 1 0-16,5 0 1 0,6 2 1 15,7-1 0-15,5 1 0 0,3-2-1 16,0 2-1-16,-4 0 0 0,-5 0 0 0,-5 0-1 16,-6 0 4-16,-2 0-2 0,-5 0 3 15,-5 2-2-15,-5-2-3 0,-2 0 1 16,-3 1-1-16,-3-1-1 0,3 2 2 15,2 1-1-15,4 0 0 0,4 0 0 16,6 1 3-16,7 1 1 0,1-2-1 16,-1 2 0-16,-1-2-2 0,-8 0-1 0,-5 2 0 15,-6-4 1-15,-3 2-1 16,-2-1 1-16,-1-2 6 0,-1 1-5 16,0-1 6-16,-2 0-4 0,0 0 2 0,-2 0 5 15,-3-3-3-15,-4 0 5 0,-2 1-1 16,-1-3 1-16,-5 1 2 0,-2 0-1 15,-8 2 3-15,1-1-2 0,-6 0 1 16,1 2-1-16,0 0-4 0,-6-1-1 16,5 0-2-16,-6 1-4 0,-1-1-2 0,2 2-1 15,-6 0 0-15,0-1-1 16,0 1-1-16,1 0-5 0,1 0-10 16,-1 0-12-16,-1 0-56 0,0 0-148 15</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8:52:34.373"/>
    </inkml:context>
    <inkml:brush xml:id="br0">
      <inkml:brushProperty name="width" value="0.05292" units="cm"/>
      <inkml:brushProperty name="height" value="0.05292" units="cm"/>
      <inkml:brushProperty name="color" value="#FF0000"/>
    </inkml:brush>
  </inkml:definitions>
  <inkml:trace contextRef="#ctx0" brushRef="#br0">11989 4567 24 0,'0'0'17'0,"0"0"-5"15,0 0-5-15,0 0-5 16,0 0-4-16,0 0-4 0,0 0-4 0,0 0-3 16,0 0-1-16,13-3 2 0,-12 3 7 15</inkml:trace>
  <inkml:trace contextRef="#ctx0" brushRef="#br0" timeOffset="3116.0668">1975 4141 209 0,'0'0'33'0,"0"0"-6"0,0 0-7 0,0 0-4 15,0 0-14-15,0 0-6 0,0 0 6 16,0 0-7-16,0 0 4 0,0 0 1 15,-26 15-1-15,23 8 1 0,-1 4 1 16,1 3-2-16,0 3 2 0,-3 3-1 16,3-2 3-16,-1 1-3 0,3-3 0 0,-1 0 0 15,2-3 0-15,0-3 1 0,0-8 3 16,0 2-2-16,0-2 3 0,0-6 0 16,0 0-4-16,0-1 2 0,0-5-2 15,0-1 2-15,0 0 4 0,0-5 10 16,0 0 22-16,0 0 13 0,0 0 1 0,2 2-15 15,-2-2-15-15,0-10-20 0,-2-7-7 16,-2-6 4-16,1-4-5 16,0-2 5-16,0-4 0 0,0-4 1 15,0-3-1-15,0-2 1 0,2-3 0 0,1-1-1 16,0 4 1-16,0 4 0 0,0 4 0 16,0 11 0-16,0 3 0 0,0 8-1 15,0 5 1-15,0-6-1 0,0 10-1 16,0-4 1-16,0 2 0 0,0 5-2 15,0-1-1-15,0 1-2 0,1-2 1 16,-1 2 1-16,2-1 0 0,-1 1 2 16,5 0 0-16,6 1 0 0,5 9-4 15,2 3 1-15,1 2 0 0,0-1-1 16,-4 4 4-16,0 1 0 0,0-1 0 0,0 3 0 16,-3 0 1-16,3 2 0 0,-2 0-1 15,-1 0 2-15,2-1-1 0,-1-2 0 16,1 0 0-16,-5-4 0 0,4-1-1 15,-2 1 1-15,-4-7 1 0,1 1-2 16,1-2 0-16,-2-2-1 0,0-1-2 0,-1 0 0 16,-2-3-2-16,-2 1-5 0,1 0-6 15,-4-3-12-15,0 0-10 0,0 0-8 16,0 2 3-16,3-2-5 0,-3 2-17 16,0-2-27-16</inkml:trace>
  <inkml:trace contextRef="#ctx0" brushRef="#br0" timeOffset="3331.6693">1897 4468 356 0,'0'0'25'0,"0"0"-8"0,0 0-8 15,0 0-4-15,0 0-2 0,0 0-4 16,0 0-5-16,0 0-3 0,98-54-8 0,-69 51-20 16,-3-2-24-16,-1 2-37 15,1-1-82-15</inkml:trace>
  <inkml:trace contextRef="#ctx0" brushRef="#br0" timeOffset="3824.0595">2358 4319 373 0,'0'0'49'0,"0"0"-9"15,0 0-7-15,3-78-9 0,0 54-6 16,1-1-5-16,2-1-4 0,0 2-1 0,5-4-3 16,-2 3-2-16,3-2-1 0,-1-1 0 15,-1 3-1-15,-1 0 1 0,1 0-2 16,-4 0-3-16,-2 1 2 0,-1 7-4 15,0-1 5-15,-3 6 0 0,0-1 0 16,0 3 0-16,0 1-1 0,-3 0-1 16,0 6-3-16,2 0 1 0,-5 1-1 0,0 2 0 15,-5 0 0-15,-4 0 2 0,4 5 0 16,-4 6 0-16,6 2 2 0,-2 4 4 16,4 0-3-16,-1 1 3 0,4-3-3 15,0 2-3-15,1 2 3 0,3-1-2 16,0 9 1-16,3-5 0 0,5-1 1 15,3 2-2-15,-1 0 1 0,7 1 0 16,-2-1 1-16,3 0-1 0,1-4 2 16,3-1 0-16,4 0 0 0,0-6 1 0,1-5 0 15,2-1-3-15,-1-4 4 0,-1-2-2 16,-2 0 1-16,1-8 1 0,-6-2-2 16,2 1 1-16,-8 0 2 0,-5 2-1 15,1 3 1-15,-7 1 0 0,1 1 0 16,-4 2-2-16,0-1-1 0,0 1 1 0,0 0-1 15,0-2-1-15,2 2-3 16,-1-2-6-16,1 2-15 0,-1-1-23 0,2 1-36 16,0 0-102-16,0 11-36 15</inkml:trace>
  <inkml:trace contextRef="#ctx0" brushRef="#br0" timeOffset="13655.5113">1813 4937 99 0,'0'0'26'0,"0"0"-2"15,0 0-5-15,0 0-5 0,0 0-6 16,0 0-2-16,0 0 1 0,0 0-1 16,0 0 3-16,97-98-7 0,-52 69 0 15,4 3 0-15,6-1-1 0,1 0 5 16,6-1 3-16,2 1 3 0,-2-1-2 15,2-2 1-15,-8 3-3 0,-8 1 0 16,-2 0 3-16,-4 2-2 0,-7 1 6 0,-3 3-4 16,-5 4 2-16,-5 2 5 15,-9 5-1-15,-5 3 6 0,-3 4 2 16,-5 2-3-16,0-1 1 0,0 1 1 16,1 0-6-16,1-2-3 0,-1 2-5 0,-1-2-7 15,2 2-3-15,-2-1-6 0,1 1-19 16,-1 0-38-16,3 0-33 0,0 0-128 15</inkml:trace>
  <inkml:trace contextRef="#ctx0" brushRef="#br0" timeOffset="14984.8371">3300 7304 143 0,'0'0'39'0,"0"0"1"0,0 0-3 15,0 0-3-15,0 0-6 0,0 0-4 16,0 0-5-16,0 0-5 0,0 0-3 0,0 0-3 16,0-44-5-16,0 42-3 0,0 1-4 15,0 1-4-15,0 0 2 0,0 0 2 16,-2 1 5-16,2 13-2 0,-1 7 4 15,1 8-4-15,0 2 1 0,0 1-1 16,0-1 0-16,0 1 1 0,0 2 0 0,0-2 0 16,0-1 1-16,0-2-1 0,1-7-1 15,1-3 1-15,-2-7 1 0,0-6 0 16,1 2 3-16,-1-8 1 0,0 0 5 16,0 0 14-16,0 1 8 0,0 1 6 15,0 0-3-15,0-1-13 0,0-1-11 16,0 0-7-16,0 0-2 0,-6-9 0 15,-1-5-1-15,-3-8 0 0,6-1 0 16,-1-3-1-16,2-2 1 0,-1 0-1 16,1-2 1-16,3-1 0 0,0 1-2 0,-3-1 3 15,3 4-2-15,0 1 2 0,-3 8-2 16,3 0 2-16,0 7-3 0,0 4-3 16,-1-4 5-16,1 5-7 0,0 0 6 15,0 1 0-15,0 5-1 0,0-1 1 16,0 1-2-16,0-3-1 0,0 3 0 0,0-2-2 15,0 2 1-15,0-1 0 0,0 1 1 16,0 0 9-16,7 1-7 16,8 6 5-16,2 6-3 0,-4-1-3 15,4 0 2-15,-2 0-3 0,-1 1-2 0,1-1 3 16,-1 0-1-16,1 1 3 0,-1 1 1 16,-1 0-2-16,4 1 2 0,-5 0-1 15,5 0 0-15,-4-1-1 0,-1-2 1 16,-1-3-1-16,-2 0 0 0,0 1-1 15,-2-5-1-15,3 5 0 0,-4-6-2 0,-3-1-6 16,0 0-5-16,-3-3-3 16,0 0 0-16,0 0 2 0,1 2-7 15,-1-1-21-15,2-1-12 0,-2 0-12 16,-2 2 3-16,-5-1 12 0,-3 1 2 0,-10-2-6 16</inkml:trace>
  <inkml:trace contextRef="#ctx0" brushRef="#br0" timeOffset="15140.3368">3266 7538 303 0,'0'0'35'0,"0"0"-8"0,0 0-13 16,0 0-10-16,0 0-5 16,0 0-3-16,0 0-4 0,0 0-3 0,0 0-8 15,0 0-22-15,84-73-36 0,-58 64-91 16</inkml:trace>
  <inkml:trace contextRef="#ctx0" brushRef="#br0" timeOffset="15649.4408">3599 7472 378 0,'0'0'25'15,"0"0"-5"-15,0 0 3 16,0 0-3-16,-13-87 0 0,17 60-2 16,6-1-5-16,2-4-5 0,5 0-5 15,-2-3 0-15,-1 1-3 0,-4 1 4 0,1 2-1 16,-3 0-1-16,-4 3 1 0,-2-1 0 16,-2 2-1-16,0 2 1 0,0 0-1 15,-6 4-2-15,3 5 2 0,-2 2-2 16,2 5-1-16,0 4-1 0,1 1-2 15,2 4-3-15,-1-2-2 0,1 2-3 0,-6 0 3 16,-1 14 3-16,-5 8 3 16,-1 6 2-16,4 6-2 0,1 0 2 15,5 2-1-15,3 1 2 0,0 1 6 16,3 0-5-16,10 1 4 0,0 0-1 0,7-4-5 16,0 1 2-16,2-3-2 0,4-3-2 15,0-2 3-15,0-4-1 0,0-4 0 16,-4-4 3-16,-2-2 0 0,-7-6 1 15,0-2 1-15,-3-3 0 0,-5-2 1 16,-1 1 0-16,3-2 3 0,-1 0 1 0,0 0 2 16,-2 0 0-16,-1 0-1 0,0-2-2 15,0-1-3-15,7-1-1 16,-7 1-2-16,0 0 0 0,1 1-1 0,-1-3-1 16,0 3-1-16,4-6-2 0,3-1-2 15,2 3-6-15,-1-2-28 0,7 7-67 16,0 1-134-16</inkml:trace>
  <inkml:trace contextRef="#ctx0" brushRef="#br0" timeOffset="38234.2859">12573 15352 132 0,'0'0'33'0,"0"0"-5"15,0 0-3-15,0 0-3 0,0 0-1 16,0 0-3-16,0 0 1 0,0 0-7 16,0 0-5-16,-33-50-5 0,30 47-9 15,3 3-2-15,-1-2 1 0,1 2 4 16,0 2 2-16,0 13 1 0,0 8 2 15,0 6-1-15,3-1 0 0,1 3 0 16,-1 1-1-16,0 4-1 0,2 2 2 16,-2 3-2-16,0 0 0 0,0-2 1 0,1 0 0 15,-1-4 1-15,2-4 0 0,-2 0 0 16,-2-6 0-16,3-5 4 0,-4-3-4 16,2-5 4-16,-2-6 0 0,0 2-3 15,0-8 8-15,0 0 6 0,0 0 8 16,0 1 0-16,0-1-5 0,0 0-11 15,-7-7-7-15,-2-12-2 0,0-6 2 16,0-7-2-16,2-3 2 0,2-6 0 16,-1-3-1-16,1-5 2 0,-1 1-3 15,-2-2 3-15,5 1 0 0,-1 2 1 0,1 4 0 16,0 6 1-16,3 2-2 0,0 3 3 16,0 3-3-16,0 10-2 0,0-1 2 15,0 9-4-15,0-1 3 0,0 1-2 16,4 2-2-16,1 0-1 0,2 3 1 15,1 0-1-15,3 3 2 0,6 1-1 0,-3 2 2 16,8 2 0-16,-4 7-2 16,0 1 8-16,-3 4-8 0,-1 3 8 15,-4 0-4-15,0 5-3 0,-4 2 6 16,-4 2-3-16,-2 2 0 0,0 3 0 0,-5 1 0 16,-5 0 0-16,0 2-3 0,-3-3 3 15,-4 3 0-15,0-4 0 0,-4-2 3 16,2-3-2-16,2-3 1 0,-2-5-1 15,-1-4 3-15,8-4-2 0,2-4 3 16,2-2 0-16,3-3 2 0,-1 0 2 0,2 1 3 16,4-1-3-16,-1 0 2 0,1 0-4 15,-2 0-5-15,1 0-2 0,1 0-3 16,0 0 0-16,0 0 3 0,11 0 2 16,8 0-1-16,7 3 1 0,0 3 0 15,3 2 0-15,3 1 1 0,0 2-2 16,2 1 1-16,-2 0-1 0,3 0 0 15,-3 2-1-15,-2-1-1 0,-3 1 0 16,-2-2 1-16,0 0-2 0,-4-1 2 16,1-1-2-16,-9-5-1 0,3 1-1 15,-6-3-5-15,0 0-7 0,2 1-13 16,-8-3-19-16,8 0-20 0,-6-1-21 0,5 0-57 16</inkml:trace>
  <inkml:trace contextRef="#ctx0" brushRef="#br0" timeOffset="38466.9434">12974 15451 287 0,'0'0'30'0,"0"0"-12"0,0 0-9 15,0 0-5-15,0 0-3 0,0 0-1 0,0 0-1 16,0 0-2-16,0 0 1 16,92-13-6-16,-66 23-1 0,0-1-8 15,2 3-12-15,-1 0-30 0,-1 0-49 16</inkml:trace>
  <inkml:trace contextRef="#ctx0" brushRef="#br0" timeOffset="38650.1031">13110 15577 299 0,'0'0'13'16,"0"0"-9"-16,0 0-3 0,0 0 1 0,76-55-7 15,-39 51-4-15,4 1-8 0,0 1-10 16,0 2-22-16,0 0-59 0</inkml:trace>
  <inkml:trace contextRef="#ctx0" brushRef="#br0" timeOffset="39071.4462">13616 15416 291 0,'0'0'30'0,"0"0"-10"16,0 0-9-16,0 0 0 16,0 0-1-16,0 0-1 0,0 0 1 15,0 0 1-15,79-70-3 0,-55 58-3 0,2-1 0 16,0-1 1-16,-3-2-4 0,0 1 0 16,-4-3-2-16,-1-1-6 0,-3-1 5 15,-4 0-2-15,-3 4 3 0,-4-2 0 16,-4 0 0-16,0 0-1 0,0-6 0 15,-7 2-1-15,-6 2 0 0,0 4 0 0,-4 1 0 16,-1 1-1-16,-2 5 2 16,5 1 0-16,-2 4 0 0,7 2 0 15,-3 2-1-15,-2 0-1 0,2 9 2 16,-1 5 0-16,4 4 1 0,1 2 0 0,5 5 1 16,4 0 0-16,0 5 0 0,7-1 6 15,5 3-1-15,2 0 2 0,2 0-2 16,0-2-4-16,0 2-1 0,-2-1-1 15,2-1 0-15,-3 4-1 0,0-3-3 16,2 4-1-16,-1-1-4 0,1-1-18 0,2-1-35 16,-1-3-66-16,4-7-66 15</inkml:trace>
  <inkml:trace contextRef="#ctx0" brushRef="#br0" timeOffset="39490.247">14174 15498 392 0,'0'0'25'0,"0"0"-6"16,0 0-7-16,0 0-2 16,19-88-1-16,-9 68 0 0,7-1-3 0,-2-1 0 15,3-2-2-15,-1-3 1 0,1-3-4 16,-2-2-2-16,0-5 1 0,-1-1-2 15,-4 0 4-15,1-2-1 0,-5-2 1 0,0 0-1 16,-4-1-1-16,-3 4 2 16,0 1-1-16,0 6 1 0,-6 3-2 0,-2 8 0 15,2 6-2-15,3 5 1 0,1 8 0 16,2 2-3-16,-1-2-1 0,-5 2 0 16,-4 0-1-16,-3 9 2 0,1 9 3 15,1 8 0-15,5 6 0 0,3 4-1 16,2 3 1-16,1 0-1 0,1 0 2 15,7 0-1-15,4-3 1 0,3-3 0 16,4-2 1-16,0-3 6 0,4 0-4 16,0-2 3-16,1-4-3 0,-2 0-3 15,3-4-2-15,-1-3-1 0,-1-1-1 16,1-4-8-16,2 0-14 0,-6-5-41 0,1 0-48 16,0-2-95-16</inkml:trace>
  <inkml:trace contextRef="#ctx0" brushRef="#br0" timeOffset="39818.0459">14094 15702 289 0,'0'0'48'16,"0"0"-15"-16,0 0-15 0,0 0-9 0,0 0-4 15,0 0 1-15,0 0 6 0,0 0 1 16,0 0 0-16,97-21-6 0,-43 12 2 16,1-1-3-16,6-4 2 0,1-2-3 15,-1-3 1-15,-1-2-2 0,-3 1-3 16,-4 0 2-16,-8 2-5 0,-5 3-1 0,-8 3-3 15,-7 3-2-15,-5 3-5 16,-4 2-12-16,-6 4-27 0,-6 0-24 16,2 5-42-16,-6 9-74 0</inkml:trace>
  <inkml:trace contextRef="#ctx0" brushRef="#br0" timeOffset="40603.5612">14695 16144 285 0,'0'0'38'16,"0"0"-4"-16,0 0-7 0,-6-87-1 15,-2 68-5-15,0 3-1 0,-2-1-5 16,-2 3-5-16,-2 0-4 0,2 7-2 0,-1-2-3 16,0 3-1-16,3 1-3 0,-6 0 2 15,0 4-1-15,-1 1-1 0,-3 0 1 16,1 3-2-16,0 5 0 16,0 2 2-16,0 2-2 0,-1 4 2 0,0 0 0 15,-2 4 0-15,2 0-2 0,1 3 1 16,5 1-1-16,1 2 0 0,4 3 1 15,2-1-2-15,4 1 2 0,3-1-2 16,0-3 2-16,0 0 0 0,10-4 1 16,0-1 0-16,2-4 1 0,2-1 0 0,1-4 1 15,-4-3 1-15,5-2 4 0,-6-3 1 16,5-3 6-16,5 0-3 0,0-5 0 16,6-7-1-16,-1-5-3 0,-2-4 0 15,-1-5 0-15,-1-3-1 0,-1-4 1 16,-2-2-1-16,1-1 0 0,-6 1-1 0,0 0 0 15,-5 3 0-15,-2 1-2 16,-1 6 3-16,-2 5-2 0,-3 2 0 16,0 6-1-16,0 2 0 0,0-3 1 15,0 9-1-15,0-1-1 0,0 5-3 0,0-2-6 16,0 2-2-16,0 0 3 0,0 0 1 16,4 9 4-16,3 9 1 0,3 4 2 15,2 3-2-15,2 1 2 16,1 3-2-16,2 0 1 0,3-3 1 0,2-2 1 15,1-4 3-15,3-5-1 0,0-4 1 16,1-5 2-16,-2-3 1 0,0-3 2 16,-2 0 0-16,-2-7 0 0,-3-3 0 15,-1 1 0-15,-2-3-2 0,-4 4 2 16,-5-2-3-16,1 2 2 0,-5 4-2 0,2-5-1 16,-2 4 1-16,-1 0-3 0,1 1-1 15,-2 4 0-15,0-2-1 0,0-2-1 16,0-3 0-16,0 2 0 0,0 0 0 15,0 5 0-15,0-2 1 0,0 2-2 16,0-1 1-16,0 0-1 0,0-1 1 0,0 1-3 16,0-1 0-16,0 1 0 0,0-1-3 15,0 2-4-15,0-2-11 0,-2 2-30 16,-1 0-68-16,-1 14-122 0</inkml:trace>
  <inkml:trace contextRef="#ctx0" brushRef="#br0" timeOffset="43519.3065">14510 14652 13 0,'0'0'6'16,"0"0"-1"-16,0 0 0 0,0 0-4 15,0 0 3-15,0 0-1 0,0 0 1 16,0 0 0-16,0 0 0 0,0 0 0 0,-11-12 2 16,10 11-2-16,-1-1 0 0,-2-2 1 15,0 1-3-15,1-1 0 0,0 1 1 16,3 3 0-16,-4-4 2 16,1 1-4-16,-3-3 6 0,0 0-3 0,3 3 1 15,-2-4-1-15,2 4 0 0,0 1 1 16,-6-4-4-16,8 2 1 0,-2 1 2 15,-6-4-3-15,6 4-2 0,-3-5 2 16,1 2-2-16,2 2 2 0,0 2 2 16,-2-1-2-16,2 0 0 0,-2 0-1 0,2 2 2 15,-1-3-2-15,-1 3 3 0,1-1-3 16,1 1 1-16,-3-1 0 0,1 1-1 16,0-1 0-16,1 2-1 0,4 0 1 15,-2-2-1-15,2 2-2 0,-7 0 3 16,3 0-2-16,-3 0 1 0,2 0 2 0,5 0-2 15,-4 0 1-15,-2 0 1 16,3 0-1-16,-1 0 2 0,-1 2-2 0,0 1 3 16,-4 2-3-16,2 0 2 15,-1-1-2-15,0 0 0 0,5-2 1 0,-4 3-1 16,4-3 0-16,-2 2 1 0,-2 0-1 16,3-1 0-16,-2 3 0 0,-4 3 0 15,4-2 4-15,-4 1-5 0,3 3 7 16,1-3-7-16,-1 4 2 0,2-4-2 15,0-1-1-15,1 1 1 0,1 1-1 16,-2-1 2-16,4-5 0 0,-4 4 0 16,4-2 0-16,-2 2 0 0,-1 2 1 15,2-5 0-15,-3 4-2 0,3-3 1 16,-2 4-1-16,-2 5 1 0,2-3 0 0,-2 4 0 16,0-2 0-16,2-4 0 0,-2 8-3 15,2-2 3-15,-1 1-1 0,2 0 1 16,-1 1 0-16,2 0-1 0,-2-5 0 15,3 6 1-15,-2-6 0 0,3 0-1 16,-1 0 2-16,1 1-1 0,-2-3-1 0,2 2 1 16,-1 0-2-16,1 1 2 0,-2 5-1 15,2-8 1-15,0 9 0 0,0-8 0 16,-1 4 1-16,1-3-1 16,0 0-1-16,-2 1 1 0,2-6 0 0,0 5 0 15,0-6 3-15,0 6-2 0,0 1 0 16,0-2 0-16,0 1-2 0,0-1 1 15,0 1 4-15,0-1-6 0,0 0 7 16,0-8-5-16,2 8 0 0,-1-4 1 16,1 5-1-16,-1-2 0 0,1 0-1 0,-1 3 1 15,-1-4-1-15,3 1 1 0,-2 0 1 16,1-2-1-16,2 0 0 0,-3 2 0 16,1-6 0-16,1 5 0 0,-2-4 1 15,4 3-1-15,-4 0 0 0,5 0 2 16,-3 0-4-16,1-1 4 0,2 1-2 15,-2 1-2-15,-1-2 4 0,3 3-4 16,-2-1 1-16,2-1 1 0,1 0-1 16,-1 2 1-16,1 0 1 0,-1-2-1 15,1 4 1-15,0-6-1 0,-1 0 0 0,0 2 0 16,0-4-2-16,0 2 3 0,1 1 0 16,-1-3 1-16,-5-1 0 0,8 2-2 15,-5-2 1-15,-1 0 0 16,4 1 0-16,-1-1 2 0,3 0-1 0,-2 1-1 15,0-3 1-15,2 0-2 0,-3-1 0 0,5 2 1 16,1-1 0-16,-2-1-1 16,1 2 1-16,-6-2-1 0,5 1 2 15,-4-1-1-15,-2 0 0 0,9 0 0 16,-7 0 0-16,4 0 0 0,1 0-1 0,0 0 0 16,-3 0 1-16,4-3-1 0,-5 0 2 15,3-1-1-15,2 1 1 0,-4-2-1 16,1 1 2-16,0-1-2 0,1 0-2 15,-3 2 1-15,2-1 1 0,-1 1-1 16,0-2 3-16,-1 0-1 0,0 3 0 0,3-4-1 16,2-1-2-16,-3 2 3 0,3-3-3 15,0 2 1-15,-6 0 0 0,8-2 0 16,-8 2 1-16,1 0 1 0,4-4-4 16,-3 3 2-16,2-2 0 0,1 0 2 15,-3 2 0-15,2-4 0 0,-2-3 2 16,-1 2-1-16,1-1 0 0,-2 0-1 15,0-1 2-15,-2-1-3 0,2-3 4 16,0 4-1-16,-2-2-4 0,-1-1 5 16,0-1-7-16,0-6 5 0,0 1-3 0,0 2-1 15,-2-2 1-15,1 0-3 0,1-1 4 16,-1 0-1-16,0 1 1 0,-1-2 0 16,-1 3 0-16,0-3-1 0,0 3 4 15,0-1-3-15,0 0-1 0,0-1 1 16,-3 1-1-16,-1 2 1 0,1 4 1 15,-1-1-1-15,-1 1 0 0,0 2 0 0,-1-4 0 16,-1 5 3-16,1 0-1 16,0 0 1-16,2 5 1 0,-4-6 0 15,0 1 0-15,4 5 2 0,-5-4 0 0,0 1-2 16,2 4 4-16,-3-4 2 0,4 5-1 16,-1 0 5-16,-6-4-5 0,7 6 2 15,-6-6-5-15,4 5 1 0,-1-1 0 16,0 2 0-16,2 0-2 0,-3-1 0 15,3-1-3-15,-1 2-3 0,3-3 5 16,-4 2-3-16,2-2 6 0,-3 0-2 16,0 3 1-16,-2-3-4 0,3 4 0 15,-1-1 2-15,0 0-1 0,1 1 2 16,-1 0-2-16,0 0 1 0,0 1-3 0,7 2-1 16,-1-1-1-16,-3 2-4 0,-5 0-4 15,5 0-10-15,-9 5-32 0,6 4-73 16,2-1-95-16</inkml:trace>
  <inkml:trace contextRef="#ctx0" brushRef="#br0" timeOffset="74715.6588">16444 16613 328 0,'0'0'40'15,"0"0"-11"-15,0 0-9 0,0 0-4 16,0 0-6-16,0 0-1 0,-83-54 5 16,52 31-7-16,-4-3 0 0,-2-5 2 0,-4-4-9 15,-2-7 8-15,-1-5 2 0,0-4-2 16,2-5 1-16,1-1-3 0,2 2 0 16,6 1-2-16,4 4 1 0,4 5-4 15,2 2-5-15,2 4 4 0,1 2-3 16,-1 3 5-16,4 6 0 0,1 1-2 15,2 2 2-15,2 2-3 0,-1 4 3 0,4 2-1 16,3 3 0-16,-1 2 1 16,4 3-1-16,2 4 0 0,-5-3 0 15,5 3-1-15,-1 0 0 0,1 2-2 0,1 3-4 16,-2-1-3-16,2 1-3 0,-1 0 0 16,-2 7 4-16,0 12 4 0,0 8 2 15,-1 6 1-15,1 4-1 16,-4 4 2-16,2 0 5 0,0 1-4 0,-1 0 2 15,0-3-4-15,-1-6 0 0,1-2 0 16,3-12 1-16,0-8 2 0,2-2 1 16,-1-4 6-16,1-1 6 0,-1 0 7 15,2-4-3-15,-4 0-5 0,-6-5-5 16,-2-11-6-16,-4-6 0 0,1-7-1 0,1-4 2 16,0-6-4-16,2-5-5 0,3-2 4 15,0-6-4-15,4-3 4 0,1-2 3 16,1 0-2-16,3 3 2 0,0 5 0 15,0 8 0-15,3 9-1 0,0 12-1 16,3 4-2-16,-3 8-2 0,5 2 1 0,10 3-3 16,6 3 3-16,12 0 0 0,8 9 1 15,6 5 0-15,7 4 0 16,3 2 1-16,4 1 1 0,3-1 0 16,1 0 0-16,1-4 0 0,-1 0 0 0,-3-5 0 15,-3-1 1-15,-4-3-1 0,-10 0-1 16,-9-5 2-16,-14 1-1 0,-11-3 2 15,-8 2-1-15,-6-2 0 0,0 0 0 16,0 0-1-16,1 0 0 0,1 1-3 16,5-1-2-16,6 0-9 0,6 0-20 0,7 2-53 15,3-1-153-15</inkml:trace>
  <inkml:trace contextRef="#ctx0" brushRef="#br0" timeOffset="80600.342">8831 3632 22 0,'0'0'25'0,"0"0"0"0,0 0-2 16,0 0-1-16,0 0-4 15,0 0-4-15,0 0-1 0,0 0-1 16,0 0 0-16,-3-14 2 0,3 13 0 0,-2 0 0 16,2-1-1-16,-1 0 0 0,1 1-1 15,-3-1-1-15,3 2 0 0,-1-1-4 16,1 1-2-16,0-2-4 0,-2 2 0 15,2-1 0-15,0 1 1 0,0-2-1 16,0 2-1-16,-1-2 0 0,1 2-1 0,0-1 2 16,0 1 0-16,0-1 1 0,0 1 1 15,0 0 0-15,0 0-1 0,-3 0 2 16,3-3 1-16,0 3-1 16,0 0 2-16,0 0 0 0,0 0 1 0,0 0 0 15,-3 0 1-15,3 0-1 0,0 0-2 16,0 0 0-16,0 0-4 0,0 0-1 15,0 0 2-15,-4 0-3 0,-1 9 1 16,-1-2 0-16,-2 4-1 0,2 1 0 16,2-3 2-16,-4 3-1 0,4-2 0 0,1-1 0 15,-4 4 0-15,4-2 1 0,-1 3-1 16,1-4-1-16,0 1 1 0,0 0 0 16,3 1 1-16,-1-1 0 0,1 2-1 15,0-1 3-15,0 0-3 0,0 5 3 16,0-5-1-16,0 4 2 0,1 0-2 0,5-2-1 15,-2 1 0-15,2-3-1 16,1 1 3-16,-1-4-3 0,1 4 2 0,-2-6-2 16,-1 1 1-16,2 1-1 15,-2-6-1-15,-1 2 1 0,-2-2 1 0,1 1 0 16,-1-1 0-16,2 2-1 0,-3-5 2 16,0 0-1-16,0 6 0 0,0-2 1 15,0 8 0-15,-1 1 1 0,-4-3-2 16,-3 1 1-16,1 1-1 0,2-5 1 15,-4 6-2-15,2-3 2 0,2-2-2 16,-3 4 0-16,4-3 2 0,-2 0-2 0,5 1-2 16,-2 0 0-16,0 1 2 15,1-1-1-15,0 3 0 0,2 0 1 16,0 6 0-16,0-7 0 0,0 4 0 0,2 0 0 16,1-7 0-16,2 7 1 0,-1-2-1 15,0-5 0-15,2 5 1 0,-1-5-1 16,0 0 2-16,-2 0-2 0,1 0 0 15,1 0 0-15,-2 0 2 0,1 1-2 16,-2-6 1-16,-1 5-1 0,-1-4-1 0,3-1 1 16,-3 1 0-16,0 1 0 0,0-1 2 15,0 8-1-15,0 5 1 0,-4-7 0 16,-2 6-1-16,0-2 2 16,-3-2-3-16,1 7 3 0,0-8-3 0,1 2 0 15,1-2 0-15,1-1-1 0,-1 2 1 16,3-3-1-16,0-6 0 0,0 5 0 15,3-3 0-15,0 5 0 0,0-1 1 16,0 0-1-16,0 0 1 0,3-1-2 16,6 4 2-16,-4-6 2 0,4 3-2 0,1-2 0 15,-4-3 0-15,4 2 0 0,-1-2 0 16,0 0 0-16,-2 0 1 0,-2-3-1 16,0 1-1-16,-2-1 1 0,0 1-2 15,-2-2 2-15,5 3-1 0,-6-4 2 16,0 0-1-16,0 0-1 0,0 1 2 0,0 5-1 15,3 0 2-15,-3 6 0 0,0 3 0 16,-3 0-1-16,-3 5 0 16,2 0-1-16,-2-1 0 0,3-3-1 15,-1-1 0-15,1-3 0 0,3 0 1 0,-3 1-1 16,3-1 0-16,0 6 0 0,0-7 1 16,3 4-2-16,0-7 4 0,2 3-2 15,-2-2 0-15,2 1 0 0,-1-1 1 16,-1 0-1-16,3 0-1 0,-3-6 1 15,2 4-2-15,-3-3 2 0,-1 0 2 16,2 1-2-16,-3-5 1 0,0 4 0 16,2 1-1-16,-2-1 1 0,0 5 0 15,0-2-1-15,0 1 2 0,0 3-1 16,0-6-1-16,0 5 2 0,-2-5-2 0,1 0-2 16,-2 5 2-16,1-5 4 0,1-2-4 15,-3 7 3-15,2-5-3 0,1 0 0 16,1-1 0-16,0 0 0 0,0 3 0 15,0 5 0-15,0-2 1 0,0 3-2 16,0 3 2-16,0-5-1 0,3 4-1 0,-2-6 1 16,3-1 1-16,-1 1-2 0,-1-5 1 15,-1 6 0-15,1-5 0 0,-1 5 0 16,2 0 1-16,-3 1 0 0,0 0-1 16,0-1 1-16,0 2-1 0,0 2-1 15,0 4 1-15,0-1 0 0,-3 1 0 16,0 0 1-16,0-3-1 0,0-2 0 15,-1 5 0-15,1 0-1 0,3-5 1 16,-1 5 0-16,-2-6-1 0,3 0 2 16,0-1-1-16,0 0 0 0,0 1 0 0,0-1 0 15,0 0-1-15,3-1 1 0,-2 0 0 16,1-2 1-16,-1 3 0 0,3-3-1 16,-2 0 0-16,-1-3 0 0,1 5 0 15,-1-4 2-15,-1 5-1 0,2 0-1 16,-2 3 1-16,0 6 2 0,0-2-4 15,0 2 4-15,0-3-3 0,-2-5 0 0,-1-1 1 16,2 1 1-16,-2-2-2 16,-1 2 1-16,2-2 0 0,1 0-2 15,-2-5 1-15,3 7 0 0,0-6 0 0,0 4 2 16,0 1-3-16,0-7 2 0,0 7-2 16,0-7 1-16,0 1 0 0,3 0 0 15,-3-1 0-15,1 2 0 0,1-1 0 16,2 6-1-16,-3-7 1 0,2 5 0 15,0 2 0-15,-1-7 1 0,-1 6 1 16,-1-4 0-16,3 3 0 0,-3 1 0 0,0-5-1 16,0 7-2-16,0-6 2 15,0 5-1-15,0 1 1 0,0-1 0 16,0 1 0-16,0 0-1 0,0 6 2 0,0-5-1 16,0 7-1-16,0 2 1 0,-3-7 0 15,3 8-2-15,-3-3 2 0,3-8 1 16,-1 8-1-16,-1-2 0 0,1-8 0 15,1 8 0-15,0-7 0 0,0 1-1 16,0 0 1-16,0 1 0 0,0 0 1 0,0-1-2 16,0 7 2-16,0-9 2 15,0 8-2-15,0-6 4 0,0 1-4 0,0-1 1 16,0-2-1-16,0 2 1 16,0-7 1-16,0 6-2 0,0-6 1 0,0 2-3 15,0-2 2-15,0-5 0 0,0 0 1 16,0 7 1-16,0-2-1 0,0 0-1 15,-2 5-1-15,2-3 0 0,-1 6-1 16,-3 3 0-16,4-4 1 0,-3 7-2 16,0-3 1-16,3-4-1 0,0 0 0 0,-3-1 2 15,3-5 0-15,0 6 0 0,-3-1 0 16,3 1 1-16,-1 0-1 0,-1-1-1 16,1-1 0-16,-1-5-3 0,1 5 3 15,1-3 0-15,0-3 0 0,0 2 2 16,0-6-1-16,0 5-4 0,0 1 5 0,0 0-2 15,0 0-2-15,0-6 4 16,0 5-4-16,0 1 2 0,0 0 2 16,0 0-1-16,0-6-1 0,0 4-1 15,0 3 1-15,0-3 0 0,0 2 1 0,0-6 1 16,0 0-1-16,0 0-1 0,0 2 1 16,0-1-1-16,0 1 2 0,0-1 0 15,0 1 0-15,0 0 0 0,0-2-1 16,0 1-1-16,0 0 1 0,0-1 1 15,0 3-1-15,0-3 1 0,0 0-2 0,0 2 0 16,0-2 1-16,0 1-1 16,1-1 0-16,-1 2 1 0,2-2-1 15,-2 2 1-15,0-2 1 0,1 1-1 16,-1-1 1-16,0 1 0 0,2-1 0 0,-2 0 1 16,0 2 0-16,1-2 0 0,-1 0-2 15,0 1 1-15,0-1-2 0,0 0 1 16,0 0 0-16,0 0 0 0,0 0-1 15,0 0 1-15,3 0 0 0,-3 0-1 16,0 0 1-16,0-1-1 0,0-1 0 0,0 1 0 16,0-5-1-16,0-1-1 0,0 0-4 15,0-3-12-15,3 4-20 0,0-7-55 16,0-3-159-16</inkml:trace>
  <inkml:trace contextRef="#ctx0" brushRef="#br0" timeOffset="83325.4217">17784 2195 252 0,'0'0'7'0,"0"0"-8"16,0 0-2-16,0 0 3 0,0 0 3 15,0 0 1-15,0 0 3 0,-3 79 1 16,0-43 0-16,0 0 0 0,0 2-2 0,1 2 2 15,2 2 6-15,0-1 1 0,0 3-2 16,0-1-2-16,2-2-8 16,1-1-3-16,0-6 0 0,-2-2 0 15,2-4 0-15,-1-9 1 0,2-2-1 0,-3-6 2 16,-1-7 0-16,1 2 6 0,-1-6 16 16,0 0 15-16,0 0-1 0,2 0-5 15,-1-12-15-15,1-8-17 0,1-7 1 16,-2-7-1-16,-1 0 3 0,2-8-9 15,-2 1-3-15,0-7 0 0,0-2-5 0,0-2 6 16,1-4 2-16,1 0 1 16,1-4 1-16,1 0 0 0,3 1 2 15,-1 6 2-15,1 4 0 0,0 8 0 16,3 7 0-16,-1 5-1 0,0 2 1 0,1 6-14 16,1 3-1-16,1 4-2 0,-3 5-1 15,4 2 15-15,-6 3 0 0,3 0-1 16,3 3 1-16,-1 1-2 0,5 0 16 15,-4 7-16-15,4 7 15 0,-3 1-1 16,-5 5-14-16,-4-1 13 0,-4 4-14 0,-1 0-1 16,-1 1 1-16,-9 2-1 0,-3-1 0 15,-6 2 4-15,-3-1 1 0,-2-1 1 16,-5 1 0-16,0-2 0 16,0 0 0-16,0-4 0 0,7-1 0 0,3-1-1 15,4-3 1-15,6-3-1 0,2 2 0 16,4-5 1-16,1 3-1 0,2 6 1 15,0-1 0-15,9 4 2 0,9-2 0 16,6 1 3-16,6-2-3 0,8 0 1 16,5 0-2-16,1 2 3 0,3-2 7 0,3 0-5 15,2-3 8-15,1 0-4 0,0-4-5 16,-3-1 1-16,-4-3-5 0,-8-1 0 16,-12-3-1-16,-7-1 1 0,-7-1 1 15,-7-1-1-15,1 1 0 0,-6-1 1 16,0 0-1-16,0 0 1 0,1 0 0 0,1 2 1 15,-1-2-3-15,1 0-8 16,-1 0-12-16,1 0-12 0,-1 0-24 16,-1 0-20-16,1 0-25 0,2 0-95 15</inkml:trace>
  <inkml:trace contextRef="#ctx0" brushRef="#br0" timeOffset="83554.0098">18611 2344 181 0,'0'0'6'15,"0"0"-3"-15,0 0 2 0,0 0-1 16,0 0-2-16,0 0-1 0,0 0-1 15,88 50-1-15,-70-43-6 0,-1 4-17 16,-5-4-29-16,2 1-64 0</inkml:trace>
  <inkml:trace contextRef="#ctx0" brushRef="#br0" timeOffset="83749.4078">18660 2480 297 0,'0'0'43'0,"0"0"-7"16,0 0-16-16,0 0-9 0,0 0-8 0,0 0-2 15,0 0 1-15,0 0 0 0,0 0-1 16,85 20-7-16,-46-20-20 0,5 0-30 16,0 0-33-16,0-4-59 0</inkml:trace>
  <inkml:trace contextRef="#ctx0" brushRef="#br0" timeOffset="84324.0287">19177 2220 368 0,'0'0'36'0,"0"0"-16"16,0 0-13-16,0 0-9 0,0 0-4 15,0 0 0-15,0 0 4 0,0 0 0 16,0 0 2-16,24 101-2 0,-16-65 2 15,-1 1-1-15,-1-1 2 0,0 0 8 16,0-2-8-16,-3-2 9 0,-1-4-3 16,0-6-7-16,-1-4 5 0,-1-6-5 0,0-6 3 15,2 1 1-15,-2-7 11 16,0 0 15-16,0 0 5 0,0 0-4 0,0-2-10 16,0-14-14-16,0-9-11 0,0-9-5 15,0-5 3-15,0-2-3 0,4-6 9 16,1-3 0-16,-1-5 0 0,-1-4 1 15,2-2-2-15,1 2-2 0,0 3 0 16,1 7 2-16,5 6 1 0,-2 6 1 0,3 5-16 16,1 6 0-16,3 3-3 0,0 5 0 15,0 4 16-15,-1 5-1 0,0 5 0 16,1 4 0-16,1 0-2 16,2 6 2-16,-3 7-1 0,-2 6 13 0,-4 4-2 15,-3 5 1-15,-6 3 0 0,-2 1-15 16,-1 3 0-16,-11 1 0 0,-3 2-1 15,-6 0 2-15,-1 1 2 0,-2-4 1 16,1-6 0-16,1-5 1 0,6-7 0 16,3-6 2-16,6-5 2 0,0-3 0 0,2-2 4 15,1 1 4-15,0 0 3 16,4-2 3-16,-2 0-1 0,2 0-4 0,-2 0-6 16,0 1-2-16,1-1-3 0,1 0-4 15,-2 0 2-15,2 4 0 0,0 6 1 16,10 3 0-16,2 6 1 0,2 0-3 0,5 1 3 15,4 1 0-15,5 2-2 0,2-1-4 16,5 3-14-16,-1-1-9 16,4-1-35-16,-5 0-19 0,1-4-43 15</inkml:trace>
  <inkml:trace contextRef="#ctx0" brushRef="#br0" timeOffset="84573.1342">19886 2423 443 0,'0'0'35'0,"0"0"-15"0,0 0-14 0,0 0-8 16,0 0-3-16,0 0 1 0,0 0 2 15,0 0 2-15,0 0 2 0,27 65 0 16,-19-40 10-16,-4 1-4 0,0 2 2 15,1-2-6-15,-2-2-10 0,-2-6-8 16,3-2-19-16,-1 1-20 0,0-7-27 0,1 6-41 16,1-9-87-16</inkml:trace>
  <inkml:trace contextRef="#ctx0" brushRef="#br0" timeOffset="84865.718">20357 2048 425 0,'0'0'56'0,"0"0"-9"0,0 0-22 16,0 0-11-16,0 0-11 0,0 0-5 16,0 0-3-16,0 0 1 0,0 0 0 15,0 0 3-15,8 0-1 0,-4 23 1 16,4 12 0-16,-2 5-1 0,-1 2 1 15,1 2 2-15,-3-1-2 0,0-1 2 16,-1-3-1-16,1-4 2 0,-2-3-4 16,-1-11-1-16,0 1-4 0,2-3-6 15,-2-6 2-15,1 5-23 0,1-7 2 0,-2-6-22 16,1 1-4-16,-1-6 3 0,0 0-21 16,0 0-29-16</inkml:trace>
  <inkml:trace contextRef="#ctx0" brushRef="#br0" timeOffset="85044.359">20198 2372 446 0,'0'0'43'0,"0"0"-20"0,0 0-12 16,0 0-6-16,0 0-5 0,0 0-2 15,0 0-2-15,0 0-2 0,112-38-8 16,-59 32-19-16,4 0-22 0,0-2-29 15,-2 1-28-15,-7-2-26 0</inkml:trace>
  <inkml:trace contextRef="#ctx0" brushRef="#br0" timeOffset="85602.9177">20802 2030 352 0,'0'0'61'0,"0"0"-12"0,0 0-19 16,0 0-13-16,0 0-17 0,0 0-6 15,0 0-2-15,0 0 3 0,0 0 2 16,0 0 2-16,9 35-1 0,-6 6 4 16,0 4-2-16,2 2 1 0,-4-2-4 0,2-1 3 15,-2-3 2-15,-1-5-2 0,0-5 2 16,0-10-1-16,0-3 0 0,0-6 0 16,0-7 1-16,0 1 5 0,0-6 8 15,0 0 7-15,0 0-4 0,-1 0-2 16,0-15-10-16,-1-8-5 0,1-9 0 15,-1-6 0-15,2-4 1 0,0-5-2 16,3-1 1-16,3-4-2 0,4 2 0 16,-1 0-2-16,1 5-1 0,3 1-13 15,-2 6 2-15,4 4 1 0,-2 5 0 0,-1 7 14 16,-3 6 1-16,-1 5-1 0,-2 5-1 16,-4 3-1-16,1 1-1 0,3 2-3 15,6 0 0-15,1 5 1 0,5 7 3 16,-4 9 1-16,-5 1 17 0,-3 7-4 15,-4 2 1-15,-2 1-3 0,-5 0-14 16,-9-1 0-16,-1-3 0 0,-3 0 2 0,0-3 0 16,0-3 1-16,0-4 0 0,8-6-1 15,3-5 2-15,-1-2 3 16,6-3-3-16,-4-1 3 0,3 3 0 0,3-4 3 16,-1 0 1-16,1 0-2 0,0 0-1 15,-2 1-4-15,2-1-1 0,-1 2-3 16,1-2 2-16,0 7 1 0,3 5 0 15,8 6 1-15,5 4 0 0,3 1 0 16,1-3-1-16,6 3 2 0,2 0-2 0,2 0 2 16,2 0-1-16,-3-2-4 0,-2-2-8 15,-2 0-19-15,-5-2-23 0,0-1-36 16,-5-6-37-16,-7-5-97 0</inkml:trace>
  <inkml:trace contextRef="#ctx0" brushRef="#br0" timeOffset="85931.156">21316 2325 331 0,'0'0'14'0,"0"0"-7"0,0 0-2 16,0 0-2-16,0 0 0 0,0 0-3 15,0 0 0-15,84 61-4 0,-77-38 3 16,-5 4-2-16,-2 0 0 0,-3 4 11 15,-7 1-2-15,-6-1 1 0,0-1-2 16,-3-7-7-16,0-1 1 0,3-5 2 16,5-9 6-16,2-1 6 0,6-4 15 15,3-3 13-15,-1 0 3 0,1 0-2 0,-2 0-14 16,1 0-12-16,-1 0-4 0,1 0-6 16,1 0-4-16,0-3 0 0,7-5-3 15,12-4-1-15,8 0-1 0,8 1-2 16,6 3-3-16,3 2-5 0,1 2-20 15,3-1-12-15,-2 0-31 0,-1-1-25 0,-4-1-56 16</inkml:trace>
  <inkml:trace contextRef="#ctx0" brushRef="#br0" timeOffset="86188.2158">22052 1959 430 0,'0'0'23'16,"0"0"-13"-16,0 0-11 0,0 0-2 15,0 0 1-15,0 0 0 0,0 0 2 16,0 0 0-16,0 0 0 0,10 111-2 16,-4-68 2-16,0 2-2 0,-2 2 2 15,1 0 0-15,-2-3 2 0,-1-3-3 16,0-2 0-16,-1-8-3 0,-1-8-6 15,2-2-8-15,-2-6-12 0,0-10-9 16,1 7-13-16,-1-6-7 0,0-1-6 16,2 1-8-16</inkml:trace>
  <inkml:trace contextRef="#ctx0" brushRef="#br0" timeOffset="86865.6549">21877 2281 513 0,'0'0'41'16,"0"0"-18"-16,0 0-9 0,0 0-9 0,0 0-5 16,0 0-2-16,0 0-2 15,0 0-1-15,93-66-2 0,-43 61-4 0,7-1-6 16,0 0-5-16,-3 0-3 0,-5-1 0 16,-8-1 3-16,-9-2 5 0,-6 0 7 15,-6-2 4-15,-4-1 5 0,-2 0 2 16,-2-1 0-16,-4 4 2 0,-2-3 1 15,-1 6 5-15,-3-4 4 0,3 0 2 16,-4 7 3-16,1-1-2 0,-2 5-3 16,0-2-4-16,0 2-5 0,0-1-9 15,0 0-3-15,0 1-1 0,1 0 1 16,2 13 2-16,0 14 4 0,3 10 1 0,-2 9 1 16,-1 1 0-16,0 0 0 0,-2-2-1 15,1-3 1-15,-2-6-1 0,0-6 1 16,0-9 0-16,0-2 1 0,0-7-1 15,0-8 3-15,0 3 4 0,0-7 7 16,0 0 2-16,-2 0-3 0,-2-7-2 16,-2-11-7-16,-1-9-2 0,3-7-1 0,1-5 1 15,1-7-2-15,2-2 0 16,0-4 0-16,2 1 0 0,5 2-2 16,2 3 4-16,1 5-2 0,0 6 0 0,4 3-14 15,2 4-1-15,2 4 1 0,0 3-1 16,0 5 14-16,-3 7 0 0,0 3-2 15,-5 4 2-15,3 2-1 0,3 0-1 16,1 2 0-16,2 9 16 0,-4 3-2 16,-3 0-1-16,-3 6-2 0,-4 0-19 0,-5 1-3 15,0 2-1-15,-13 1 2 0,-3-2 2 16,-4-2 2-16,-2-1 1 0,-1-4 3 16,3-2 2-16,1-3 2 0,4-4 0 15,8-3 1-15,4 0 1 0,3-3 1 16,-1 0 4-16,1 0 1 0,-2 1 0 15,1-1 0-15,-1 2-4 0,0-2 0 0,2 1-4 16,0 6 1-16,0 5 1 16,5 5 1-16,5 5-1 0,8 1 2 15,4 2-2-15,5-3 3 0,8 3-4 0,2-3-10 16,4-1-20-16,-1 1-39 0,-2-2-45 16,-6-2-103-16</inkml:trace>
  <inkml:trace contextRef="#ctx0" brushRef="#br0" timeOffset="87338.2736">22908 2275 441 0,'0'0'48'0,"0"0"-12"16,0 0-16-16,0 0-9 0,0 0-6 15,0 0-4-15,0 0-2 0,0 0 1 16,0 0-3-16,0 0 0 0,87-60-1 15,-71 72-5-15,-5 1-5 0,-3 6-11 16,-5 3-9-16,-3 2-1 0,-2 1 6 0,-7-3 11 16,-5 0 10-16,1-5 7 0,2-5-1 15,0-2 2-15,4-4-1 0,4-2 0 16,-4 1 0-16,4-2 1 0,0 0 1 16,2 1 0-16,1-4-1 0,0 0 3 15,0 0 0-15,0 1 2 0,0 1 1 16,0-1 1-16,0 5 1 0,0 3 2 15,3 3 0-15,7 2-1 0,3-2-3 16,1 0 0-16,5 1 6 0,1 0-10 16,-1 2 7-16,0 0-2 0,-1 0-7 0,-1 1 6 15,0-3-6-15,-3 0 0 0,-3-5 0 16,0 2-1-16,-5-4 0 0,0 1-5 16,-2 1 0-16,-2-3 1 0,2-1-3 15,-4 1 6-15,-4 0-1 0,-1 4 2 16,-7-1 2-16,-5-4 2 0,6-3-1 0,-8 0 0 15,7-1 1-15,-1 0-3 16,0 0 3-16,3 0-3 0,-1 0-3 16,6-1-8-16,-1-6-15 0,5 2-31 15,1-7-26-15,4-7-22 0,15 0 7 0</inkml:trace>
  <inkml:trace contextRef="#ctx0" brushRef="#br0" timeOffset="87586.9765">23662 1962 429 0,'0'0'48'0,"0"0"-1"16,0 0-16-16,0 0-14 0,0 0-10 15,0 0-7-15,0 0-5 16,0 0-1-16,0 0 0 0,18-21 2 0,-12 35 3 16,2 9-1-16,-1 4 1 0,-2 6-1 15,1 7 1-15,-3 5 0 0,0 5 1 16,0 0-2-16,-1 1 2 0,-2-3 0 15,0-2 3-15,0-5-4 0,0-5-2 16,0-3 3-16,-2-4-18 0,-1-9 3 0,0-2-20 16,2-7-10-16,-4 0-7 0,2-1-24 15,2-5-10-15,-1 0-47 0</inkml:trace>
  <inkml:trace contextRef="#ctx0" brushRef="#br0" timeOffset="87766.9968">23456 2324 512 0,'0'0'12'0,"0"0"-6"0,0 0-1 0,94-60-4 16,-55 50-1-16,3 1 0 0,7-1-7 16,-1 3-5-16,4 1-13 0,-1-2-5 15,-3 1-26-15,-1-1-31 0,-5-1-24 16,-3-3-34-16</inkml:trace>
  <inkml:trace contextRef="#ctx0" brushRef="#br0" timeOffset="88287.1961">24166 1976 248 0,'0'0'68'0,"0"0"-2"16,0 0-14-16,0 0-16 0,0 0-18 16,0 0-14-16,0 0-8 0,0 0-2 15,0 0 1-15,13-5 0 0,-10 28 3 16,2 9 1-16,-4 6 0 0,1 4 1 15,-2 3 1-15,0 2 1 0,0-2-1 16,0-1 2-16,0-4-3 0,-2-4 1 16,-1-4-1-16,0-11 2 0,0-3-1 15,0-6 2-15,2-7 1 0,1 1 1 16,0-6 10-16,-1 0 7 0,1 0-3 0,-2 0 1 16,1-9-12-16,-1-11-7 0,1-7 0 15,1-6-1-15,0-7 1 0,0-2 1 16,0-7-1-16,4-1-1 0,2 0 1 15,1 1-4-15,3 5 3 0,-1 5 0 16,1 3 1-16,1 5-13 0,0 3-2 0,-1 7-1 16,1 3-2-16,-2 7 14 0,1 3 0 15,-1 4 0-15,1 0 0 0,5 2-1 16,0 2 1-16,4 0-2 16,-3 10 14-16,-4 2-16 0,-2 4 11 0,-4-4-1 15,-5 6-17-15,-1 4 21 0,-3 1-19 16,-10 7-3-16,-3 0-1 0,-5-1-1 15,-4 0 4-15,0-1 6 0,-2-4 4 16,2-1 1-16,2-4 1 0,4-4 1 16,5-5 0-16,7-4 1 0,4-3 3 0,3-3 1 15,-2 0 4-15,2 0 0 0,-1 1-1 16,-1 1-2-16,2-1-6 0,-1-1 1 16,1 7 2-16,3 0 2 15,8 5-1-15,10 3-2 0,5-2-1 0,1-2-2 16,8 0-8-16,2 0-16 0,4-2-37 0,4 0-55 15,0-5-105-15</inkml:trace>
  <inkml:trace contextRef="#ctx0" brushRef="#br0" timeOffset="88740.6453">24774 2122 391 0,'0'0'41'15,"0"0"-18"-15,0 0-18 0,0 0-9 16,0 0-4-16,0 0 1 0,0 0 2 16,0 0 2-16,0 0 1 0,0 0 1 15,-15 71 2-15,5-44 1 0,-1 2 2 16,-1-1-1-16,-1-3 0 0,3 0-1 0,0-6-1 16,4-3-1-16,0-9 0 0,3 2 1 15,2-4 1-15,-1-1 0 0,1 3 2 16,1-7-2-16,-1 0 1 0,1 0 2 15,0 1-1-15,0 5 3 0,0-1-1 16,4 1 2-16,9 3 2 0,-3-6-3 0,7 0 1 16,2-2-1-16,1-1-3 0,5-1-1 15,-3-5 0-15,-1-3 0 16,-2 0 0-16,-1-2-1 0,0-3-1 16,-3 0 1-16,-1-1-1 0,-2 0 1 0,-1-3-1 15,-1 1 2-15,-2-1-1 0,-2 0 0 16,-1 4-1-16,1-1 1 0,-3 6-1 15,-2 4 2-15,1 0-1 0,-2 5-2 16,0-1-2-16,0 1-4 0,0 0-3 16,1 3 3-16,-1 17 1 0,0 12 1 0,0 12 4 15,-6 6-2-15,-3 6 1 0,-5 6 3 16,-4 8-31-16,-10 4-25 0,-2 1-70 16,-5-2-119-16</inkml:trace>
  <inkml:trace contextRef="#ctx0" brushRef="#br0" timeOffset="90159.3834">22989 1952 142 0,'0'0'35'16,"0"0"2"-16,0 0-10 0,0 0-2 15,0 0-4-15,0 0-7 0,29-79 5 16,-27 66-3-16,0 3 3 0,-2-3-1 15,0-4 0-15,-4 2-2 0,-2-5-2 16,-2 3-3-16,-3 2-5 0,-1 0-3 0,-3 0-4 16,-4 1-2-16,-1 0 2 15,0 4 1-15,-3-1 0 0,1 3-2 0,6 2 2 16,-3 4-2-16,0 0 1 0,-1 2-1 16,-6 0 2-16,2 0-2 0,0 3-1 15,-2 3 1-15,-1 0 1 0,-1 1-1 16,0 3 0-16,0 0 2 0,1 1-1 15,-1 3 0-15,2 1 0 0,4 2-1 16,-1-1 0-16,3 1 0 0,3-2 0 16,-2 3 0-16,3 0 2 0,-3 3 13 15,3 4 1-15,-3 0 1 0,2 2-3 16,3 0-12-16,-2 0-1 0,3 2 0 0,1 0 1 16,-1 2-1-16,3-1 1 0,-1 6-3 15,2 0 2-15,2 1 1 0,-1 1 0 16,0-1 1-16,1-1 0 0,1-2-1 15,0-2-1-15,0-1 0 0,1-2 2 16,2 1 10-16,-2 2-8 0,1 0 8 0,1 1-4 16,0 2-8-16,1-3 7 0,2 1-6 15,0-2 0-15,0-1-1 0,0 1 2 16,2-3 0-16,2 2-1 16,1 1 0-16,1 0 1 0,0-3-1 0,0-1 0 15,0 0 1-15,2-5 0 0,-1 1-1 16,3-2 2-16,0-2-2 0,2-1 0 15,0-2 2-15,2 0-1 0,0-1-2 16,-1-2-1-16,0-1 2 0,0 2 0 16,3-2 3-16,0 1-3 0,2-3 7 0,3 1-3 15,4-2-1-15,0-2 0 0,3-1-2 16,1 1 1-16,0-4 0 0,1-1 1 16,2-2-2-16,0 0 3 0,0 0-3 15,-1 0 0-15,3 0 1 0,-1-4-1 16,0 0 1-16,1 0 0 0,0-3 1 0,0 1-1 15,-1-1-1-15,0 0 0 16,-1-2-4-16,-1-3 5 0,1 0-5 16,0-3 4-16,-2 0-1 0,1-4 1 15,-1 1 0-15,1-4 0 0,-3 1 1 0,0-3-1 16,1-3 0-16,-3-2 1 0,0-5-1 16,-3 0 0-16,-1-4 2 0,-3 1-1 15,-1 1 2-15,-1 1-3 0,-2 0 4 16,0 0-1-16,-2-1 3 0,-2 0-8 15,-2-1-5-15,1-1 0 0,-1 1-3 0,-2-1 9 16,-1 1 2-16,1-3-1 16,-3 1 1-16,1-4-1 0,-2-1 2 15,1 0-1-15,-2 0 0 0,-1 2-1 16,-1 3 1-16,0 4 1 0,0 4 0 0,-4 0-1 16,-4 4 0-16,-1 2-2 0,-2 0 3 15,1 2-17-15,1 1 0 0,-2 0-1 16,-1 2 1-16,1 1 14 0,-2 1 0 15,1 1 0-15,-4 2-2 0,3-1 1 16,-4 1 1-16,2 0 0 0,-4 1-1 0,-1 3 0 16,-2-3 0-16,-4 0 1 0,-2 0 0 15,-3 1 1-15,2 1-1 0,3 1 1 16,3 2 0-16,9 3-2 0,-1-2 2 16,7 5 0-16,-3-3 1 0,1 2-2 15,0-1 0-15,1 0-8 0,1 2-6 16,-2 1-19-16,0-2-18 0,-8 4-43 15,-2 0-46-15</inkml:trace>
  <inkml:trace contextRef="#ctx0" brushRef="#br0" timeOffset="96038.3278">22180 4182 452 0,'0'0'51'15,"0"0"-17"-15,0 0-17 0,0 0-10 16,0 0-7-16,0 0-6 0,0 0 1 15,0 0 0-15,0 0 2 0,0 0 2 16,18 31 1-16,-11 6-1 0,1 2 2 0,0 6-1 16,0-2 1-16,-3 1 3 0,0 1-3 15,-1-5 3-15,-1 0-4 0,-1-4 0 16,-1-4 1-16,-1-9-2 16,0-2 2-16,0-7-2 0,0-8 1 0,0 1 0 15,0-7 0-15,0 0 2 0,0 0 2 16,0 2 3-16,0 0 8 0,0-1 2 15,0-1-1-15,0 0-5 0,0-1-6 16,0-14-4-16,0-10 2 0,-1-8-2 16,1-7-2-16,0-4-4 0,6-7 2 0,3-4-4 15,2-3 1-15,0 1 4 0,1-1-1 16,1 5 3-16,2 6 2 0,2 6-3 16,1 6 1-16,1 6-1 0,0 5-2 15,1 4 2-15,2 5 1 0,-2 3-1 16,3 2 0-16,3 3 0 0,0 3-2 0,1 2 2 15,0 2 0-15,-1 0-2 16,-3 3 0-16,-3 4-4 0,-4 4 1 16,-5 3 2-16,-3-4 0 0,-5 5 1 15,-3 7 2-15,-2 1-1 0,-8 9 2 0,-6 0-2 16,-4 0 2-16,-3-1 0 0,-3 0-1 16,-2-4 1-16,4-2 0 0,2-2 0 15,3-4 3-15,3-3-3 16,5-6 0-16,2 2-2 0,2-5 1 0,1 1 0 15,0 2 1-15,2 0 0 0,1 0 1 0,2 1 0 16,-1 3 1-16,2 1 0 16,4 3 3-16,8-3-1 0,5 0 1 15,4 1 3-15,3 0-6 0,4-1 5 16,2 1-7-16,-1-3 1 0,0 1-1 0,-3-1-1 16,-3 0-5-16,-4-1-4 0,-3-5-7 15,-5 3-14-15,-3-3-13 0,0-1-15 16,-2 2-15-16,-3-6-11 0,0 3 1 15,-3-5 3-15,0 0 3 0</inkml:trace>
  <inkml:trace contextRef="#ctx0" brushRef="#br0" timeOffset="96473.2002">22749 4607 183 0,'0'0'62'0,"0"0"6"0,0 0-6 0,0 0-6 15,0 0-12-15,0 0-14 0,0 0-9 16,0 0-14-16,42-82 1 0,-30 73-7 15,4-4 1-15,2 6 0 0,1-1-2 16,3 4 1-16,-6-1 0 0,1 4-2 16,-7 1-1-16,0 0-1 0,1 0-1 0,-9 0 1 15,3 6-1-15,-4 0 5 0,-1 6-2 16,0 4 5-16,-8 0-4 0,-3 2 1 16,1-6-1-16,0-1 0 0,4-5-1 15,3-3-1-15,-4 1 4 0,5 0-2 16,-1-1-2-16,0 0 1 0,3-3-1 15,0 0 1-15,0 0 0 0,0 1 1 16,0 0 0-16,-2 1-2 0,2 6 1 16,0 2 1-16,0 0 0 0,2 5 0 15,5 0 3-15,3-1-3 0,3 5 0 0,3-1 0 16,-2 2 0-16,2 1 0 0,-1-1 0 16,0 0 0-16,0 1 0 0,-1 0 0 15,-2 0 1-15,0 1-1 0,-2-2 1 16,-3-4-2-16,-3 0 0 0,-1-4 1 15,-3-1 1-15,0 3 1 0,-1-1-1 16,-11 1 2-16,-5-3-3 0,-5-2 1 16,-1 1 0-16,-3-4-1 0,-1 0-6 15,2 0-11-15,7-3-24 0,-2-3-21 16,6 0-34-16,-2 0-38 0</inkml:trace>
  <inkml:trace contextRef="#ctx0" brushRef="#br0" timeOffset="96771.1472">23226 3860 264 0,'0'0'14'16,"0"0"7"-16,0 0 2 0,87 12 6 15,-61 9-1-15,3 8-4 0,1 8 0 16,1 8-4-16,1 8-2 0,-4 9-6 16,-2 6-1-16,-5 7-2 0,-7 0-1 0,-8 5 1 15,-6-3-1-15,-7 1-4 0,-12-2-2 16,-10-2-2-16,-7-3 1 0,-9-3-1 16,-7-6 1-16,-4-8-2 0,-6-7 0 15,-1-7-8-15,-2-4-18 0,-3-7-23 16,-2-4-48-16,-6-6-59 0</inkml:trace>
  <inkml:trace contextRef="#ctx0" brushRef="#br0" timeOffset="97126.4769">22023 3850 268 0,'0'0'23'0,"0"0"-5"16,0 0-1-16,0 0-10 0,0 0-13 15,0 0-4-15,0 0 2 0,0 0 7 16,0 0 5-16,0 0 0 0,-74 84 2 15,50-27 0-15,-4 9 8 0,1 13 2 16,0 8 2-16,2 4 5 0,5 3-6 0,5-3 5 16,11-5-3-16,4-1-1 15,19-3 0-15,8-4-4 0,11-5-1 0,10-3-5 16,11-8-3-16,11-8-2 16,10-6-16-16,7-8-30 0,8-8-45 0,4-9-156 15</inkml:trace>
  <inkml:trace contextRef="#ctx0" brushRef="#br0" timeOffset="97702.4797">23855 4875 122 0,'0'0'40'16,"0"0"10"-16,0 0-3 15,0 0-6-15,0 0-4 0,0 0 0 0,0 0 2 16,0 0-1-16,0 0-5 0,37-32-3 16,-37 31-8-16,1 0-6 0,-1-1-3 15,0 0-3-15,0 1-4 0,0-1-1 16,0 0-4-16,0 1-1 0,0 0-1 15,0 0-2-15,0-1 0 0,0 2 2 16,0 0-1-16,0 0 2 0,0 10 1 16,0 8-1-16,0 6 1 0,0 0 0 0,0 2 0 15,4-2 0-15,2 0 0 16,2-1 1-16,0-2-1 0,-1-1 1 0,2-4-1 16,-3-5 1-16,4 0 1 0,-4-5-2 15,4-4 2-15,6 3 0 0,1-5 0 16,8 0 0-16,1-6-1 0,1-6-1 15,0-5 0-15,-1-3-1 0,-4-4-2 16,0-2 0-16,-5-2-1 0,-4-2 0 0,-1-2 2 16,-2-1-2-16,-3 1 2 0,1 4-1 15,-4 1 2-15,2 2 0 0,-2 7 0 16,-3 8 0-16,1-1 1 0,-1 7-1 16,-1-3 2-16,2 3-3 0,-2 4-3 15,0-1 0-15,0 1-1 0,1 1 2 16,1 14 2-16,1 8 1 0,0 11-1 15,1 3 1-15,2 3-3 0,1 0-2 16,0 2-8-16,0-1-13 0,1-6-23 16,-1-1-25-16,-5-9-31 0,0-7-49 15</inkml:trace>
  <inkml:trace contextRef="#ctx0" brushRef="#br0" timeOffset="98095.8363">24650 4093 538 0,'0'0'27'0,"0"0"-9"16,0 0-7-16,0 0-9 0,0 0-2 15,0 0-1-15,0 0 0 0,0 0 2 16,0 0-1-16,77 30 2 0,-45-11-1 15,3 3 1-15,1 3-1 0,4-2 0 16,0 0 0-16,-1-3 0 0,-2-1-1 16,2-2 3-16,-3-3-3 0,-2-2 1 15,-7-2 0-15,-8-3 0 0,-8-5-1 16,-2 3 1-16,-4-4-1 0,-1 1 0 0,0 0 1 16,-4-2 0-16,0 0 2 0,0 0-2 15,2 0 0-15,-2 0-2 0,0 0-1 16,0 6 0-16,0 4 2 0,-10 5 0 15,-8 8 0-15,-8 6 1 0,-7 5 3 16,-9 3-2-16,-4 6 2 0,-6 1-3 0,1 1-2 16,3 0-1-16,6-2-8 0,4 0-15 15,3-4-38-15,1 1-57 0,4-8-139 16</inkml:trace>
  <inkml:trace contextRef="#ctx0" brushRef="#br0" timeOffset="99020.2494">26179 3895 405 0,'0'0'55'0,"0"0"-18"16,0 0-11-16,0 0-16 0,0 0-6 15,0 0-2-15,0 0-4 0,0 0 1 16,0 0 2-16,0 30-1 0,0 12 2 0,0 12 0 16,2 5 1-16,-1 7-1 0,1 2 0 15,-2 0 0-15,0-4 0 16,0-5-1-16,-6-8 2 0,0-5 2 16,-1-5-3-16,0-6 3 0,2-13-3 0,2-6-2 15,2-10 3-15,1-6 3 0,-1 0 12 16,1 0 7-16,0 0-1 0,-2 0-4 15,1-14-12-15,-1-10-10 0,2-11 3 16,0-6-4-16,3-4 3 0,3-9 2 16,1-3-2-16,3-8 1 0,0-1-3 0,2-3 1 15,1 1-2-15,0 2 1 0,1 5 0 16,-2 6-4-16,2 5 5 0,-2 5-3 16,0 5 3-16,0 5 1 0,-1 5-1 15,0 6 1-15,-2 9 0 0,-2 2-1 16,-1 7-2-16,3 3 0 0,5-1 0 15,1 4 1-15,8 0 0 0,0 7-1 0,1 7 1 16,-2 3-4-16,1 1 1 0,-3 5-2 16,-2-1 0-16,-2 4 1 15,-5 2 1-15,-1 0 4 0,-7 2-3 0,-3 2 4 16,-7 0-3-16,-6 2-1 0,-6-2 3 16,-1-1 0-16,-5-3 0 0,-2-3 1 15,0-2 0-15,-2-3-1 0,1-2 1 16,1-2 0-16,3-4 0 0,4-1 0 15,6-1 1-15,5-5-1 0,6-2 1 16,3-3-1-16,-3 3 1 0,0-1 0 16,0 2 2-16,2 3 0 0,1 2 0 15,0 5-1-15,7 4 0 0,6-1-1 16,2-2 1-16,5 1-1 0,2 2-1 0,7-2-2 16,3-1-4-16,5 1-12 0,2-1-17 15,2-1-26-15,-1-3-33 0,-2 2-25 16,-8-2-45-16</inkml:trace>
  <inkml:trace contextRef="#ctx0" brushRef="#br0" timeOffset="99500.4747">26738 4323 431 0,'0'0'66'16,"0"0"-16"-16,0 0-17 0,0 0-12 15,0 0-9-15,0 0-5 0,63-82-3 16,-50 76-1-16,2 1-3 0,2 2 0 16,-5 1 0-16,6 2 0 0,-2 0-3 0,-4 0 0 15,2 4-2-15,-3 4-1 0,-6-1-4 16,1 6-1-16,-5 4 0 0,-1-2 2 16,-1 5 2-16,-8-3 4 0,-1-4 2 15,-2 0 1-15,3-4 1 0,-2-2-1 16,-2-1 0-16,3-1 0 0,-1 2-1 0,2-2 1 15,4-4 0-15,1 3-1 16,2-4 0-16,-1 4-1 0,0-1 0 16,0 0 1-16,3-3 0 0,-2 5 2 15,2 1-1-15,0 5 1 0,0 2 0 0,3 1-1 16,5 2 1-16,1-1 4 0,2 1-3 16,0 0 0-16,2 1-1 0,0 1-1 15,3-1 0-15,-1 1 0 0,2-1 0 16,-1 0 0-16,1-2 1 0,-2 0-1 15,-1-1 2-15,-4-5-2 0,-4-3-2 16,-3-3 1-16,-3-3-1 0,0 5 1 16,0 3 2-16,-9 2 0 0,-7 0-1 15,-7 0 1-15,-3-5-2 0,-3 2-1 16,0-4-6-16,9 0-9 0,0-3-10 0,1 0-19 16,7 0-15-16,-8-3-26 0,6-7-34 15</inkml:trace>
  <inkml:trace contextRef="#ctx0" brushRef="#br0" timeOffset="99804.7393">27314 3418 370 0,'0'0'21'0,"0"0"0"15,0 0-6-15,0 0-3 0,83-2 7 16,-53 20-2-16,-2 10 0 0,2 10 4 16,1 8-6-16,-2 11-4 0,-1 7 3 0,-2 6 1 15,-3 9-7-15,-4 6 2 0,-6 7-4 16,-7 7-6-16,-6 2 4 16,-9 0-4-16,-12-6 3 0,-11-5 1 0,-10-8-3 15,-9-6 4-15,-8-8-3 0,-7-6-2 16,-5-4 0-16,-3-6-7 0,0-8-6 15,3-5-14-15,1-6-21 0,0-8-34 16,5-7-44-16,-2-9-110 0</inkml:trace>
  <inkml:trace contextRef="#ctx0" brushRef="#br0" timeOffset="100153.3771">26231 3419 214 0,'0'0'34'0,"0"0"0"16,0 0-7-16,0 0-10 0,0 0-13 15,0 0-8-15,0 0 1 0,0 0 3 16,-94 56 4-16,62 8 2 0,-1 17 5 0,-7 16 8 16,-4 14 4-16,-6 15 4 0,0 11 0 15,0 4 3-15,9-2-8 0,10-7-1 16,13-10-1-16,18-8-6 16,11-12 4-16,24-11-6 0,15-5-2 0,16-13-3 15,15-8-5-15,13-10-3 0,11-12-21 16,7-11-54-16,4-10-85 0,-1-14-102 15</inkml:trace>
  <inkml:trace contextRef="#ctx0" brushRef="#br0" timeOffset="100587.1682">27853 4650 501 0,'0'0'40'16,"0"0"-4"-16,0 0-10 16,0 0-9-16,0 0-5 0,0 0-6 0,0 0-4 15,0 0-3-15,0 0-4 0,0 0 0 16,11-52 1-16,-10 52 1 0,1 9 1 15,-1 9 2-15,-1 9-1 0,0 6 1 16,-3 7-1-16,-8 7 1 0,-1 6-1 0,-4 3 3 16,-1 4-2-16,0-6 1 15,2-2-2-15,3-8 1 0,3-8 4 16,6-4-3-16,1-10 6 0,2-6-4 0,6-4 1 16,8-4 0-16,8-2 2 0,11-6-1 15,9-6-3-15,9-11 3 0,3-4-2 16,2-5 5-16,-1 0 1 0,-5 1 1 15,-6 0-3-15,-7 1-3 0,-2 1-1 16,-6 0-2-16,-1 3-2 0,-4 3-2 0,-2 0-8 16,-5 1-10-16,-3 8-17 0,-6 2-32 15,-5 3-72-15,-3 3-126 0</inkml:trace>
  <inkml:trace contextRef="#ctx0" brushRef="#br0" timeOffset="102343.1869">19441 2776 67 0,'0'0'-6'15,"0"0"0"-15,0 0 0 0,0 0-6 0,0 0-22 16</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8:54:54.917"/>
    </inkml:context>
    <inkml:brush xml:id="br0">
      <inkml:brushProperty name="width" value="0.05292" units="cm"/>
      <inkml:brushProperty name="height" value="0.05292" units="cm"/>
      <inkml:brushProperty name="color" value="#FF0000"/>
    </inkml:brush>
  </inkml:definitions>
  <inkml:trace contextRef="#ctx0" brushRef="#br0">326 3040 349 0,'0'0'41'0,"0"0"-11"16,0 0-7-16,0 0-4 0,0 0-9 0,0 0-4 16,0 0-4-16,0 0-6 0,0 0-5 15,0-24 1-15,0 24 0 0,3 0 2 16,3 12 2-16,0 8 0 0,4 7 1 15,-3 3-1-15,3 2 3 0,-2 2-3 16,-1 1 2-16,4-2 4 0,-2 2 0 0,0-2 1 16,-2 1-2-16,-1-2 0 15,-5-4-1-15,2-1 1 0,0-4-1 16,0-6 0-16,0-1 3 0,0-7-3 0,-3-6 2 16,1 4-1-16,-1-7 2 0,0 0 3 15,0 0 6-15,0 2 12 0,2-1 7 16,-2-1-6-16,0 0-4 0,0 0-13 15,-6-11-5-15,0-7 0 0,0-6 0 16,0-2 1-16,3-3-3 0,-2-2 2 16,-4-5-3-16,3-1-5 0,-1-3 2 0,0-2-4 15,3-1 3-15,1-1 2 0,3 0 0 16,0-2 1-16,0 3 0 0,1 0 1 16,1 7 0-16,-1 1 0 15,6 10 0-15,0 3-2 0,2 5 2 0,0 4-1 16,1 3 0-16,0 2 1 0,-4 2-1 15,1 0-1-15,-1 5 0 0,-6 1-2 16,4 0 2-16,6 0 0 0,-1 0-2 0,5 5-3 16,-5 5 2-16,-3 4-8 15,5 4 3-15,-6 3 0 0,-1 4 3 0,-4 2 1 16,0 2 2-16,0 0-1 0,0 1 2 16,0-1 1-16,-7-1 2 0,-3 0-1 15,1-2 1-15,0-2 0 0,-1-3 0 16,-1-1 1-16,-1-3 0 0,6-4-2 15,-2-1 1-15,2-4 0 0,3 2 1 16,-3 0-1-16,3 0 0 0,-1 0 4 0,2-6-4 16,-3 7 4-16,5-4-4 0,0 1 0 15,0 6 1-15,0-7 1 16,7 4 1-16,-3-4 2 0,2-2-1 0,7 1-1 16,-3-3 3-16,3 0-4 0,-4-2 0 15,5-1 0-15,4 0-2 0,-1-1-2 16,2-2-8-16,-3 0-16 0,-7 2-19 15,2-4-23-15,-1 0-30 0,2-1-48 16</inkml:trace>
  <inkml:trace contextRef="#ctx0" brushRef="#br0" timeOffset="504.5729">687 3211 383 0,'0'0'48'0,"0"0"-11"15,0 0-10-15,0 0-10 0,0 0-12 16,0 0-4-16,0 0-1 0,0 0-1 16,0 0 1-16,0 0-1 0,4-24 0 15,6 23-1-15,-4 1 2 0,1 0-2 16,7 9 0-16,-5 2-3 0,0 5-4 0,-2-4 4 15,-4 3-6-15,-3 2 7 0,0 2-1 16,0-3 2-16,-6-1 3 0,2-6-1 16,1-4 1-16,0 0 0 15,0-2 1-15,3 2 1 0,-3-3-1 0,2 3 1 16,1-5-1-16,-2 0 2 0,2 0-1 16,-1 1 1-16,-1-1 0 0,2 2-1 15,-1-2-4-15,1 2-1 0,0-2 0 16,-2 1 0-16,2-1 1 0,0 1 1 15,0 5 2-15,0-1 1 0,2 4-2 16,5 2 2-16,2-3-1 0,0 3 0 16,2-2-1-16,-1-1-1 0,3 2 1 15,-3-1 1-15,2-1 0 0,2 0 0 16,-6-1-1-16,-1-4-1 0,-1 1 1 0,-5-2-1 16,3 1 0-16,-1 1 0 0,0-1-3 15,-3-3 3-15,0 0 0 0,0 6 2 16,0-2-1-16,0 7-4 0,-8 2-11 15,2-5-17-15,-6 2-26 0,2-4-34 16,0-6-107-16</inkml:trace>
  <inkml:trace contextRef="#ctx0" brushRef="#br0" timeOffset="828.0659">701 2535 235 0,'0'0'0'0,"0"0"-1"0,0 0 2 15,0 0 11-15,0 0-7 0,0 0 12 16,94 92 5-16,-65-53-8 0,1 4 8 0,5 7-8 15,1 7-2-15,-1 5 0 0,-2 5-1 16,-4 2-4-16,-7-1-2 16,-12-2 3-16,-6-3-4 0,-8-3 1 15,-12-3 0-15,-10-1-7 0,-6-2 2 0,0-1-2 16,-4-3 0-16,0-2-5 0,-3-5-9 16,3-4-19-16,-5-5-29 15,-2-8-50-15</inkml:trace>
  <inkml:trace contextRef="#ctx0" brushRef="#br0" timeOffset="1217.1995">188 2733 24 0,'0'0'-7'0,"0"0"1"15,0 0-1-15,-44 91 20 0,40-51 0 16,0 6 1-16,-2 10 2 0,0 6-3 16,3 5 3-16,-1 1 8 0,2 0 6 0,2 2-2 15,0 0 2-15,6 0-4 0,10 0-7 16,9-4-3-16,5-4-4 0,12-7 13 16,4-9-1-16,6-11-5 0,6-7-16 15,3-6-46-15,-1-8-126 0</inkml:trace>
  <inkml:trace contextRef="#ctx0" brushRef="#br0" timeOffset="1744.3515">1041 3269 349 0,'0'0'17'16,"0"0"1"-16,0 0-5 0,0 0 4 15,0 0-6-15,0 0-2 0,0 0-5 16,0 0-5-16,0 0 0 0,0 0-1 15,-38-24 0-15,31 24 2 0,4 6 4 16,0 2-4-16,2 4 3 0,1-2-2 0,0 4-3 16,0 7 3-16,1-2-1 0,5 5 0 15,4-5 1-15,0-1-1 0,-1-2 2 16,2-4 1-16,-2-1-1 0,4-3 1 16,0-2 0-16,8 0 2 0,6-5-1 15,6-1-3-15,9-1-1 0,0-9-1 16,-1-1-1-16,-7-5 4 0,-9-1 2 15,-5 0-2-15,-4-5-1 0,-6 1 0 16,0-2 0-16,-2-1-2 0,-6-1-4 16,1 1 5-16,-3-2-6 0,0 1 4 0,-7 0 2 15,-2 4-1-15,-1 3 2 0,4 4 0 16,-1 8 1-16,6 3-3 0,1 3-2 16,-3 0-2-16,3 0-1 0,0 10 0 15,0 12 3-15,0 10 1 0,7 6 8 16,3 7-3-16,3 7-3 0,3 9-16 0,-4 6-52 15,-2 6-142-15</inkml:trace>
  <inkml:trace contextRef="#ctx0" brushRef="#br0" timeOffset="2896.0867">420 10003 175 0,'0'0'11'0,"0"0"1"16,0 0 6-16,0 0 5 0,0 0 4 15,0 0-2-15,0 0 3 0,0 0-2 16,0 0 2-16,-3-52-4 0,3 51-5 0,0-1-6 16,0 1-10-16,0-1-5 0,0 1-3 15,-2 1 1-15,2 0-1 0,0 1 5 16,0 14-1-16,0 10 2 0,5 7-2 15,0 0 1-15,-1 1 0 0,2 3-1 16,-2 2 1-16,1 5 0 0,-1-2 1 0,-3 1 0 16,2-2-1-16,-3-7 1 0,3-10 1 15,-3-8-1-15,3-4 1 0,-3-5 1 16,0-2 11-16,3 2 9 16,-3-6 1-16,0 0 1 0,-3-4-10 0,-4-12-10 15,-3-5 0-15,1-8-4 0,2-6 0 16,-1-5-2-16,-3-6 0 0,4 0-5 15,-2-1 0-15,2 0 1 0,4 4 2 16,2 0 0-16,-1 3 1 0,1 5 2 16,1 2-1-16,-2 12 4 0,2 2 3 0,0 6 0 15,0 7-3-15,0 0-2 0,0 1-4 16,0 1-1-16,2-1-3 0,1 2-2 16,-3 3 3-16,4 0-4 0,3 0 3 15,6 5 4-15,1 7-2 0,-5 3 0 16,0 3 4-16,-2 4-3 0,0 1 4 0,-1 4-2 15,-3 0-1-15,-3 1 2 0,0 0-5 16,0-2 0-16,0-3-1 16,-6-2 0-16,5-1 3 0,-5-7 4 15,5-3-2-15,-2-2 4 0,1-3-2 0,1 0 1 16,1 1-1-16,0-6 1 0,0 0 0 16,0 0-1-16,0 6 1 0,0 0 0 15,0-2 1-15,0 7-2 0,1-7 1 16,5 4-1-16,4 3 0 0,2-4 0 15,-1 1-6-15,2-3-6 0,-1-1-16 16,-1-1-14-16,-2 0-19 0,3-1-21 16,-4-1-88-16</inkml:trace>
  <inkml:trace contextRef="#ctx0" brushRef="#br0" timeOffset="3370.1041">591 10168 420 0,'0'0'25'15,"0"0"-8"-15,0 0-9 0,0 0-5 16,0 0-5-16,0 0-1 16,0 0 0-16,0 0 0 0,0 0 3 0,0 0 0 15,16-21-3-15,-10 21 1 0,1 0-3 16,7 9 1-16,-5 3-3 0,0 5-2 15,-3-5-2-15,-5 4-5 0,1 3 1 16,-2-5 0-16,0 4 6 0,0-7 6 16,0-3 0-16,-5 2 6 0,2-7-2 0,-4 3 3 15,4-3 1-15,0 0 3 0,2 0 0 16,1-3-1-16,-2 0 0 0,2 0 0 16,-1 0-3-16,-1 1-2 0,1-1-3 15,-2 2-2-15,2-2 1 0,1 1-1 16,-3-1 3-16,3 2 0 0,0 4 0 0,0 0-1 15,0 5 0-15,8 3 0 0,1-1 0 16,1 5 2-16,3-3 0 16,0 1 0-16,-1-3 1 0,5 0 3 15,-5-1-2-15,2-3 1 0,-5 0-1 0,-2-3-1 16,2 0-2-16,-2 2 0 0,-4-6 0 16,1 2 0-16,-4 0 2 0,0 2 0 15,0 7 3-15,-4 2-5 0,-6-2 2 16,-6 4-9-16,1-3-17 0,-2-5-18 15,7-2-40-15,-3-7-110 0</inkml:trace>
  <inkml:trace contextRef="#ctx0" brushRef="#br0" timeOffset="3663.3839">646 9742 66 0,'0'0'18'16,"0"0"-2"-16,84 76-2 0,-54-44 0 0,2 1 2 15,1 5 3-15,-4-1 2 0,-4 4-2 16,-6 0 3-16,-5 5 4 0,-10 3-3 15,-4 2 4-15,-8 6-8 0,-8 0-9 16,-9 1-3-16,-5-4-6 0,0-2-5 16,-4-5-11-16,1-5-30 0,3-9-56 0,-1-6-72 15</inkml:trace>
  <inkml:trace contextRef="#ctx0" brushRef="#br0" timeOffset="4012.2514">208 9776 76 0,'0'0'12'0,"0"0"-20"15,0 0 0-15,0 0-1 0,-49 109 7 16,47-62 21-16,2 11 4 0,0 13 3 0,6 8 1 16,4 12 5-16,0 4 0 0,2 3-7 15,5-4 15-15,6-5-6 0,2-5-7 16,7-8-2-16,8-10-24 0,5-14-9 15,7-13-29-15,10-16-55 0,6-17-95 16</inkml:trace>
  <inkml:trace contextRef="#ctx0" brushRef="#br0" timeOffset="4476.0853">1094 10376 431 0,'0'0'25'0,"0"0"-6"15,0 0-1-15,0 0 1 0,0 0-1 0,0 0-6 16,0 0-2-16,0 0-3 0,0 0-4 16,-20-24 0-16,17 24-1 15,3-2-5-15,0 2 1 0,0-1-2 0,-3 1-3 16,3 0 1-16,-1 0 1 0,-2 12 2 16,0 8 2-16,2 7 1 0,1 1 0 15,0 0 0-15,0-2 1 0,7 0 3 16,0-3-2-16,0-4 3 0,1-1-2 15,0-1-3-15,4-3 3 0,-5-5 0 0,9-2 1 16,4-2 2-16,12-5-3 16,17 0 2-16,12-9 0 0,4-6-2 15,3-6 1-15,1-4-6 0,-5-2 2 16,-9 0-3-16,0 2 4 0,-12 3 1 0,-4 2-4 16,-7 3 1-16,-6 4-8 0,-10 3-11 15,0 5-23-15,-7 2-35 0,-5 1-32 16,-1 2-108-16</inkml:trace>
  <inkml:trace contextRef="#ctx0" brushRef="#br0" timeOffset="16223.8528">2752 2799 278 0,'0'0'23'0,"0"0"-11"0,0 0-8 16,0 0 0-16,0 0-2 0,0 0 1 0,0 0-2 15,0 0 2-15,0 0-2 16,-67-32 2-16,51 34-4 0,-1 6-1 16,5 6 2-16,-1 3-1 0,3 3 4 15,3 5-2-15,2 3-1 0,1 4 0 0,4 0-1 16,0 0 1-16,0-1-2 0,9-2 1 16,-2-2-6-16,8-1 5 0,0-3-2 15,0-2 1-15,4-1 5 0,1-3-2 16,0-4 4-16,2-2 2 0,-2-3-2 15,-4-4-1-15,0-2 0 0,-6-2 2 16,2 0 5-16,2 0 6 0,2-10 1 16,7-3 1-16,0-6-5 0,6-6-7 15,0-5-2-15,0-4 0 0,-3-2 0 16,-10-4 1-16,-2 1-3 0,-5-1 1 0,-6-1-1 16,-3 3-1-16,0 2 1 0,-6 3-2 15,-8-1-1-15,-4 3-4 0,-5 1-4 16,-4 1-11-16,-2 1-2 0,-3 0 2 15,5 6-1-15,-2 4 12 0,3 4 1 16,8 6 1-16,-2 5 1 0,4 1 0 0,-1 2 1 16,-5 4 5-16,5 5 11 0,-2 3-9 15,7 3 9-15,-2 4-4 0,7-6-10 16,2 4 11-16,5 1-9 16,0 3 2-16,8 6-1 0,3-1-3 0,5 2 2 15,4 1-2-15,-2 3 2 0,2 1 0 16,0 2 1-16,-1 1 0 0,4 2-1 15,0 0 2-15,0-3-2 0,2-2 1 16,1-1 0-16,-3-3-1 0,0-4 0 16,-1 0 1-16,-5-2 2 0,-2 0-2 0,-2-1 5 15,-3-1-1-15,0-1-4 0,-3-6 4 16,-1 0-3-16,0-7-2 0,-5-2 1 16,4 2-2-16,-4-2-2 0,1-2-11 15,0 1-21-15,1-1-15 0,0 0-22 16,-3 1-38-16</inkml:trace>
  <inkml:trace contextRef="#ctx0" brushRef="#br0" timeOffset="16748.0071">3201 3010 274 0,'0'0'11'0,"0"0"-7"0,0 0-5 16,0 0-1-16,0 0-3 16,0 0-3-16,0 0 3 0,0 0-1 15,0 0 4-15,0 0 1 0,0 10 2 16,0 2 0-16,2 8 0 0,-2-2-1 0,1-6 2 16,1 7-4-16,-1-8 2 0,-1-1-1 15,6 5 1-15,-2-6 0 0,3 5 3 16,-2-7 0-16,-1 1 3 0,3 1-1 15,-1-4-1-15,1 1 3 0,2-3 1 16,0 0 2-16,2-3-1 0,2 0 1 0,-1-3-2 16,5-4-4-16,-2-3 1 0,-4-2-3 15,4-1-1-15,-4-3 1 0,1 1 0 16,-5-3-1-16,3 1 0 16,0-3-1-16,-4 2 0 0,-3 5 1 0,0-4-1 15,1 0 2-15,-2 5-1 0,0-8-1 16,0 8 2-16,-2 0-2 0,1 0 0 15,-1 6 1-15,0 1 0 0,0 5 2 16,0-1-3-16,0 1 1 0,0-2-2 16,2 1-4-16,-2-1-1 0,0 2 0 0,0 0 3 15,0 0 2-15,1 12 1 0,2 6-1 16,0 7 1-16,0 0 0 0,1 3 0 16,1-2 0-16,-1 1 0 0,0-1 0 15,2-2 0-15,0 1 1 0,0-4 0 16,-2 0-1-16,3-7 1 0,-4 1-15 0,1-4-24 15,-2-7-32-15,1 2-96 0</inkml:trace>
  <inkml:trace contextRef="#ctx0" brushRef="#br0" timeOffset="17254.5123">3612 2677 303 0,'0'0'34'0,"0"0"-7"16,0 0-10-16,0 0-9 0,0 0-7 15,0 0-4-15,0 0-2 0,0 0 2 16,0 0 0-16,0 0 2 0,-3 0 1 15,14 14 0-15,4 2 1 0,5 2-1 16,2-4 2-16,4 3 0 0,0-2 1 16,3 1 1-16,1-3 1 0,2 1-1 0,0 0 0 15,1-2-1-15,-1 1-2 0,0-2 0 16,-2 0-1-16,-5-3 0 16,-8-1 1-16,-4-1-1 0,-4-3 0 0,1 1 1 15,-3-1 0-15,-1-1-1 0,1 3 2 16,-2-2-4-16,-1-2 2 0,0 2-1 15,-4 0-1-15,3 2 1 0,0 5 0 16,0 7 0-16,-3 1 1 0,0 7 1 16,-6-1 0-16,-5 2 0 0,-4 0 2 0,-2-1 0 15,-2 3 0-15,-1-4-1 0,-2-1 3 16,2-2 5-16,-2-3-5 0,5-1 4 16,2-2-6-16,5-4-2 0,-1-1 3 15,5-2-4-15,0-2 3 0,0 2-3 16,3-5-4-16,2 0-5 0,1-3-7 15,0 0-15-15,0 0-17 0,0 1-26 16,0 0-37-16</inkml:trace>
  <inkml:trace contextRef="#ctx0" brushRef="#br0" timeOffset="17964.246">4442 2559 180 0,'0'0'35'0,"0"0"-3"0,0 0-4 15,0 0-9-15,0 0-7 0,0 0-8 16,0 0-2-16,0 0-2 0,0 0 1 15,-55-20 10-15,42 37-9 0,3 3 8 16,0 4-2-16,1 2-8 0,3-1 9 0,0 2-10 16,2 1 1-16,0 1 0 0,4-2 0 15,0 2 0-15,0 3 1 0,8-2 1 16,3 0-1-16,-1 1-1 0,4-4 2 16,2-1-1-16,0-5 3 0,4-2-2 15,-1-6 1-15,3-1 2 0,-1-4 0 16,1-3-1-16,3-4 1 0,1-1-1 15,0 0-1-15,0-6 0 0,-3-3 0 16,0-3 2-16,2-3 0 0,-5-4-1 16,-1-2-1-16,-2-5-1 0,-2 1 0 0,-1-5 0 15,-5 2 2-15,-2-1-2 0,-3 1 0 16,-2-1-1-16,-2 1-1 0,0-1 2 16,-6 2 0-16,0-2-1 0,-4-1-9 15,-4 2-2-15,-4-3 1 0,-1 3-4 16,-2 2 12-16,0 2-3 0,-2 4 2 0,0 2 0 15,-1 5-3-15,2 2 0 16,3 3-3-16,2 3-2 0,7 4 2 16,-2 1 1-16,-4 0 3 0,0 3 0 15,-1 7 1-15,-1 2 2 0,1 3-2 0,4 3 1 16,0 2 1-16,3 2 10 0,7 6-8 16,0 1 10-16,3 1-3 0,6 2-9 15,6 0 6-15,3-2-6 0,3 1-1 16,2-3 2-16,6 0 0 0,0-1 1 15,4-2 1-15,1-2 1 0,-1-1-2 16,5-5 0-16,-3-4 1 0,-2-4 1 16,-1-4 0-16,-10-2-1 0,1-3 1 15,-7 0 0-15,0 0-2 0,-1 0 1 16,-8 0 1-16,6-3-2 0,-7 1 0 0,3 1-3 16,-2-1-5-16,-4 2-13 0,0-1-17 15,0 1-34-15,0 0-59 0</inkml:trace>
  <inkml:trace contextRef="#ctx0" brushRef="#br0" timeOffset="18500.926">5068 2748 269 0,'0'0'43'0,"0"0"-3"0,0 0-8 0,0 0-8 16,0 0-8-16,0 0-7 0,0 0-2 16,0 0-4-16,0 0-3 0,0 0-2 15,0-15-1-15,0 14-1 0,0 1 1 16,0 0 1-16,0 0 0 0,0 11-1 0,0 6 2 15,0 8 0-15,0 3 1 16,0 2-1-16,0 3 0 0,0-1 0 16,0 0 1-16,-4-2 0 0,4-1 0 15,0-9 0-15,0-2 1 0,0-5-1 0,0 0 1 16,0 1 0-16,0-9-1 0,0 7 2 16,0-8-1-16,0 0 1 0,4 1 0 15,-1-3 0-15,0 1 3 0,4-1-1 16,10 1 2-16,-2-3-1 0,8 0-1 15,-1-3 1-15,-2-2-3 0,3-3-1 16,0 1 1-16,-1-3-1 0,0 3 0 16,-7 2-1-16,0-1 1 0,-6 3 0 15,-5 2 0-15,2-1 0 0,-6 2 1 0,0 0 1 16,0 0 0-16,1 0 0 0,1 0 2 16,-1 0-1-16,-1-2 0 0,3 2-2 15,-3-1 1-15,3 1-2 0,-3-2-1 16,3 2-1-16,3-3-8 0,-2 0-16 15,3 2-36-15,2-2-49 0,-3 1-112 16</inkml:trace>
  <inkml:trace contextRef="#ctx0" brushRef="#br0" timeOffset="28123.0198">22846 8130 261 0,'0'0'19'0,"0"0"2"16,0 0 2-16,0 0-1 0,0 0-5 15,0 0-10-15,0 0-7 0,0 0-5 16,0 0-1-16,0-29 0 0,0 29 3 0,0 2 2 16,3 11-2-16,0 10 2 0,0 7-1 15,-2 4 1-15,1 2 1 16,-1 2 0-16,1 0 0 0,-2 1 0 16,1-1 1-16,1-3-1 0,-2-1 0 0,0-1 3 15,0-1-1-15,0-2 1 0,0-3-1 16,0-6-2-16,0-3 0 0,0-5 0 15,-2-6 0-15,1 3 2 0,1-5-1 16,-2-1 3-16,2 2 4 0,0-6 4 16,-1 0-1-16,1 0-2 0,-5 0-3 0,-1-3-2 15,-1-8 0-15,-3-5 1 0,3-2-2 16,1-4 0-16,2-3-1 0,-1-1-5 16,0-6 3-16,2 0-2 0,0-4 2 15,2-1 1-15,-1-4-1 0,2 0 1 16,0-3-1-16,0 1 1 0,2 1-1 0,2 4 4 15,4 3-3-15,1 3 1 16,1 5-1-16,3 3 0 0,0 1 1 16,5 5-1-16,-2 1-1 0,2 3 1 15,-5 5 0-15,3 2-1 0,-7 2 1 0,3 3-2 16,-1 0-1-16,1 2-2 0,3 0 0 16,-6 1-1-16,3 7 1 0,-2 2 0 15,-6-2 2-15,-1 9 0 0,-3-2 1 16,0 7 1-16,-11 6-1 0,-4-3-1 15,-5 4 2-15,-3-1-2 0,-5 2 2 0,-1-3 0 16,-1 1-1-16,1-4 2 16,2-4-1-16,2-2 0 0,4-4 0 15,6-5 0-15,3-2 1 0,4-2-2 16,3-3 0-16,2 0 0 0,3-2-1 0,0 0 0 16,0 0 2-16,0 8-1 0,0 2 1 15,6 6 1-15,9 2 2 0,4-3-1 16,5 2 0-16,5-2-1 0,1-1-1 15,2 1 2-15,3-1-2 0,1-1 1 16,1 3 0-16,-2-1 2 0,0 1-2 0,-2 2 3 16,-4-4-2-16,-3 1-3 0,-7-1 2 15,-5-4-2-15,-3-2 0 16,-5-3 0-16,-4-2 2 0,2 0-1 16,-4-3 0-16,0 0 1 0,0 0 0 0,2 1 1 15,-2-1 3-15,1 2-5 0,-1-2-4 16,0 0-6-16,2 2-9 0,-2-2-22 15,1 0-25-15,-1 0-36 0,6 0-85 16</inkml:trace>
  <inkml:trace contextRef="#ctx0" brushRef="#br0" timeOffset="28388.0719">23582 8329 330 0,'0'0'43'0,"0"0"-10"0,0 0-10 16,0 0-12-16,0 0-6 0,0 0-5 15,0 0 0-15,0 0 0 0,0 0 0 16,0 0 0-16,75-19-4 0,-52 26-5 15,-1 0-9-15,-3 2-16 0,0 0-16 16,-6-1-21-16,1 1-20 0,-5-3-65 0</inkml:trace>
  <inkml:trace contextRef="#ctx0" brushRef="#br0" timeOffset="28602.4599">23608 8554 459 0,'0'0'39'0,"0"0"-15"0,0 0-18 16,0 0-6-16,0 0 0 0,78-10 0 16,-37 6-4-16,4 1-6 0,3 1-15 15,3 0-17-15,1 0-26 0,-1 2-24 16,-2-4-33-16</inkml:trace>
  <inkml:trace contextRef="#ctx0" brushRef="#br0" timeOffset="29180.9176">24328 8216 360 0,'0'0'45'16,"0"0"-12"-16,0 0-12 0,0 0-8 16,0 0-6-16,0 0-4 0,0 0-3 15,0 0 1-15,0 0-1 0,22-38 0 0,-18 37 1 16,7-2-1-16,6 0 2 0,-6 3-1 16,8-2 0-16,-1-1 0 0,3 0 0 15,5-2 1-15,2-2-1 0,0-1 1 16,1-2 0-16,2-4-1 0,-1 1 2 15,-2-3-2-15,-2-2 1 0,-2 0 0 16,-1-4-1-16,-5 1-2 0,1 0-1 16,-6-2 0-16,0 1-3 0,-6-1-2 15,-1-2-3-15,-5 3 2 0,-1 0-4 16,0 1 4-16,-1 2 1 0,-6 1-1 0,-2 1 2 16,0 6-1-16,-1 0 3 0,0 2-2 15,2 4 3-15,-1-1-2 0,-2 5 2 16,0 1-1-16,-5 0 1 0,-6 1 1 15,5 9-1-15,1 2 1 0,1 5 0 16,1 4 1-16,5 3 3 0,2 7 0 0,4 3 4 16,2 6-5-16,1 2 0 0,0 4 1 15,4 2 1-15,3 2 2 16,1 2 2-16,2 1 1 0,-2-2 0 0,3-5 0 16,0-3-1-16,-1-5-3 0,0-5 2 15,2-6-3-15,-3-4 0 0,-2-8 3 16,0-3 3-16,-1-3-3 0,-5-7 6 15,2 3-5-15,-3-5 0 0,0 0-1 16,0 0 2-16,2 1-2 0,-1 0 1 16,0 1-2-16,-1 0-2 0,2-1-5 0,-2-1-12 15,0 2-25-15,1-2-34 0,-1 0-48 16,0 2-100-16</inkml:trace>
  <inkml:trace contextRef="#ctx0" brushRef="#br0" timeOffset="29785.8028">25326 8317 241 0,'0'0'52'0,"0"0"-14"16,0 0-4-16,0 0-9 0,0 0-2 15,0 0-5-15,0 0-4 0,0 0-4 16,0 0-3-16,42-8-1 0,-33 3-1 0,4-4-1 16,0-1-2-16,4-7 0 0,-1-1-1 15,0-4 1-15,1-2 1 0,0-5-1 16,-2 0-1-16,1-3 1 0,-2 1-1 15,0-1 1-15,-2-3 0 0,0 1 1 16,-1-1-2-16,-3-1-5 0,-2 2 2 0,-3-3-2 16,-3 1 4-16,0 3-1 0,0 2-1 15,-6-1-2-15,0 5 1 0,0 2 1 16,-1 7-1-16,1 4 2 16,2 7-4-16,1 2 1 0,1 2-4 0,2 3-1 15,-5 0 2-15,-4 5 3 0,-3 7 2 16,-2 9 0-16,0 3 1 0,3 4 0 15,0 2 0-15,2 2 0 0,2 2 1 16,0 0 2-16,0 4-1 0,4-1 3 16,0 4-3-16,3-2-2 0,0 1 2 0,3-1-1 15,4 1 1-15,3-1 0 0,2-1 2 16,2-2 0-16,1-4-1 0,0-5 0 16,0-4 1-16,1-6 2 0,-2-3-1 15,3-5 2-15,-3-3-2 0,1-3 0 16,-4-1 0-16,0-2-1 0,6 0 0 0,-8-2-1 15,7-3-1-15,-3 0-1 16,-4 1-5-16,1 0-8 0,-3-1-13 16,-4 3-20-16,0 0-23 0,1 0-42 15,-4 2-86-15</inkml:trace>
  <inkml:trace contextRef="#ctx0" brushRef="#br0" timeOffset="30139.934">24927 8676 279 0,'0'0'42'16,"0"0"0"-16,0 0-7 0,0 0-3 15,0 0-6-15,0 0-10 16,136 1-4-16,-67-1-4 0,5 0 2 16,3 0-3-16,-2-2-2 0,-3-1-1 0,-4-2-2 15,-4 1 1-15,-3-1-2 0,-5 0 0 16,-7 2-1-16,-3 0 0 0,-8 1-1 15,-12 2-7-15,-4 0-16 0,-11 0-21 16,-5 0-38-16,0 0-33 0,-6 0-96 16</inkml:trace>
  <inkml:trace contextRef="#ctx0" brushRef="#br0" timeOffset="30807.3717">25598 9195 277 0,'0'0'54'16,"0"0"-11"-16,0 0-4 0,0 0-10 15,0 0-6-15,0 0-9 16,33-85-3-16,-33 70-6 0,-8 5 0 0,-1-3-4 15,-5 6-1-15,-3 2-1 0,-1 3 1 16,-7 1 0-16,3 1-2 0,-1 0 1 16,0 5-1-16,2 2 2 0,0 1 0 15,1 1 0-15,0 0 0 0,1 2 0 16,0 0-2-16,2 1 1 0,-1-1 0 0,4 4 0 16,0-1 0-16,3 2 5 0,4 0-2 15,0-3 1-15,3 2-1 0,2-5-4 16,2 4 2-16,0 4 2 0,0-1-2 15,6 3 1-15,4-4 1 0,0-3-1 16,3-3 2-16,5-2 1 0,-1-3-1 0,2-4 1 16,4-1 0-16,0 0-1 0,0-5 0 15,2-4 0-15,-1-5-1 0,1-1 2 16,-5-4-3-16,0-2 2 0,-2-2-3 16,-4-2-4-16,-1 1 4 0,-3-2-6 15,-1 2 6-15,-3 0 1 0,-1-1-1 16,-2 7 0-16,-1-2-2 0,-1 7 1 15,-1-1 0-15,0 0-1 0,0 8 1 16,0 0-5-16,0 6-2 0,0-1 0 16,0 1-2-16,0 0 6 0,0 0 3 0,0 12-3 15,-4 8 4-15,0 5-1 0,4 1 0 16,0 1 1-16,4 4 1 0,3-2 5 16,5 1-3-16,2 0 5 0,2-3-4 15,4 0 1-15,-1-4-1 0,3-1 0 16,0-2 1-16,-2-5-1 0,-1-1 1 15,1-5 1-15,-7-5-1 0,3 0 0 0,0-4 1 16,2 0-1-16,4 0-2 16,-7 0-1-16,0-5 0 0,-1-1-2 15,-6 1 2-15,7-1-1 0,-8 1-7 0,-4 3-20 16,1 0-51-16,-4 2-167 0</inkml:trace>
  <inkml:trace contextRef="#ctx0" brushRef="#br0" timeOffset="38139.1948">26172 9063 158 0,'0'0'45'0,"0"0"-8"0,0 0 1 16,0 0-6-16,0 0-4 0,0 0-2 15,0 0-3-15,0 0 0 0,6-88-2 16,-6 82-3-16,0 0-1 0,0-6-5 15,0 6-1-15,0 0 0 0,0 1-4 0,0 5 1 16,0-1-3-16,0 1-1 0,0-2-3 16,0 1-2-16,0-1-3 0,0 0-2 15,0 1-1-15,0 1 0 16,0-1-1-16,0 1 5 0,0 0 1 0,0 4-1 16,0 10 2-16,-3 4 0 0,1 2 0 15,1 4 0-15,1-1 1 0,0-2-1 16,0 2 2-16,0-2-1 0,0 0 1 15,0 1 0-15,0-1 0 0,1 0 6 16,-1 2-4-16,0-6 4 0,0 1-5 0,0-4-1 16,0-2 1-16,0 1-1 0,0 0 0 15,0-1-1-15,0-8 2 0,0 3-1 16,-1-3 1-16,1 0-1 16,-1 0 1-16,1 3 0 0,0-7 1 0,-2 0 2 15,2 0 1-15,0 2 1 0,-1-1-1 16,1 0 1-16,-2-1-4 0,1 0-1 15,-1 2 0-15,-5-2-1 0,1 0 1 16,-2-4-2-16,-7-6 0 0,4 3 1 16,-5-4-1-16,1 2 0 0,1 0-1 0,-2-2 1 15,-1 2 0-15,-1-1-2 0,0-1 0 16,0 2 1-16,1 0 0 0,4 1-6 16,0 1 7-16,6 2-6 0,2 2 6 15,2 0 0-15,3 3 0 0,-1-1 0 16,1 1-1-16,-2-2 1 0,1 0-2 15,-1 1-4-15,2 1 1 0,-1-2-1 0,1 2 0 16,0 0 9-16,0 0-5 16,7 5 7-16,5 4-5 0,5 3-2 15,-1-1 4-15,0-1-4 0,0 1 4 0,3-1-4 16,1-2 1-16,-1 0 1 0,2-1 0 16,1-1 0-16,-2 0 0 0,2 0 0 15,1-2 0-15,-2-1 0 0,0-3 0 16,2 0 0-16,-1 0 1 0,-2 0-2 15,2-5 0-15,-5-1 1 0,1-2-1 0,-5 0 1 16,-2-1 1-16,-2-1-1 16,-2-3-1-16,0-4-3 0,-1 2 2 15,-2-1-3-15,-2 5 5 0,-1 0-1 16,1-1 1-16,-2 5 1 0,1 3-1 0,-1 4 3 16,0-6-3-16,0 1-2 0,0-1-1 15,0 2-1-15,0 4-4 0,-1 0 2 16,-8 0 1-16,-5 10 3 0,-4 7 1 15,1 4 5-15,1 6-3 0,-3 1 4 16,3 1-4-16,0 1-1 0,3-3 0 0,0-1 0 16,5-4 0-16,2-4 1 0,1-3 0 15,1-7 0-15,3-3 2 0,1 2 0 16,0-7 0-16,-1 0 0 16,1 0 2-16,0 0-1 0,-2 0 2 0,2 1 3 15,0 1-4-15,0-1 2 0,-1 1-2 16,1-1-2-16,0 0 0 0,0 1-2 15,0 0-5-15,0-1-3 0,0 1-11 16,-2-2-32-16,2 3-42 0,0-3-134 16</inkml:trace>
  <inkml:trace contextRef="#ctx0" brushRef="#br0" timeOffset="39370.887">22445 8451 220 0,'0'0'33'0,"0"0"1"0,0 0-1 16,0 0-1-16,0 0-3 0,0 0-5 0,0 0-4 16,0 0 0-16,0 0-3 0,0 0-2 15,-37-59-1-15,30 35-3 0,5 1-2 16,1-5-4-16,1-6 2 0,0-4-2 15,1-3-1-15,4-2 1 0,0 1-2 16,1 1-2-16,-3-1 2 0,0 3-2 16,-3 1 2-16,0 3-3 0,0-1-2 15,0 2 1-15,0 6-2 0,0 6 3 16,0 3 0-16,0 8 0 0,0 2 0 16,-2-3 0-16,2 6 0 0,0 1 0 0,0-1-2 15,0 6 0-15,-1-1 1 0,1 1-1 16,0-2 0-16,0 1 0 0,0 0-1 15,-1 1-1-15,1-2 2 0,0 2-1 16,-2 0 2-16,-4 0 0 0,-4 4 0 16,-3 7 1-16,-5 3 0 0,0-1-1 0,-2 2 1 15,0 0 1-15,-1-2-1 0,1 1 1 16,0 0 2-16,4-2-4 0,-1 3 6 16,6-7-5-16,3 3 0 0,2-4 0 15,2-5 0-15,1 2 1 0,3-4 0 16,-2 0 1-16,2 0 0 0,-1 1 0 0,1-1 2 15,-1 0-2-15,1 0-1 16,0 0-1-16,0-12-6 0,0-6 4 16,5-5-4-16,7 0 3 0,1 0 0 15,4-1 0-15,4-1 0 0,2 0-1 0,4 0 0 16,2 3-1-16,0 2 0 0,-2 5 2 16,-1 3-1-16,-8 4-3 0,0 5 2 15,0 3-2-15,1 7 1 0,4 6 2 16,-3 5-3-16,0 8-6 0,2 3-27 15,0 7-32-15,2 4-76 0</inkml:trace>
  <inkml:trace contextRef="#ctx0" brushRef="#br0" timeOffset="42236.8627">11252 2548 281 0,'0'0'39'0,"0"0"-8"0,0 0-4 0,0 0-7 16,0 0-7-16,0 0-10 15,0 0-6-15,0 0-4 0,0 0-1 16,1-18 3-16,1 18 2 0,3 13 11 16,1 6-1-16,3 8 0 0,-2 5-2 0,3 0-6 15,-3 3 0-15,-1 3 0 0,1 2 1 16,0 0 1-16,-1 2 0 0,0-3 0 16,-3-1-1-16,0-6-1 0,-2-4 1 15,1-9 1-15,-2-1 0 0,1-8-1 16,-1-5 1-16,0 1 3 0,0-6 4 15,0 0 12-15,0 0 8 0,0 0-1 0,2 0-3 16,-2-3-15-16,0-12-7 16,1-10 0-16,1-8-1 0,-1-1 1 15,2-1-2-15,-2-5 1 0,-1 1-1 0,3-3 1 16,0 3-1-16,-2-1 1 0,1-1-5 16,1 2-6-16,1-1 3 0,1 5-4 15,2-1 9-15,1 3 2 0,3 3 0 16,-1 0-1-16,3 5 1 0,-2 0 0 15,4 3-1-15,-4 4 1 0,1 1-1 0,4 4 0 16,-6 3-1-16,3 3 0 16,-4 4-1-16,1 3-2 0,7 0 0 15,-4 1 0-15,4 10 0 0,-3 1 0 16,-5 3 0-16,-1 2-1 0,-4 2 0 0,-1 1-1 16,-3 3 1-16,-1-1 4 0,-11 2 0 15,-4 0 0-15,-3-1 3 0,-1-1 8 16,1-1-10-16,-3 1 10 0,1-4-2 15,1-1-8-15,1-4 8 0,4-2-7 16,4-2 0-16,1-4 0 0,1 0 0 0,5 0-1 16,-2 1 0-16,0 0-1 0,2-2 0 15,1 4 1-15,2-1-1 0,-1 4 1 16,1 5 1-16,1-1 0 16,0 6 0-16,7 0 0 0,3 0 1 0,0 1-1 15,9 3 2-15,-2-1-1 0,5 3 0 16,2 1 0-16,2 0 0 0,3-2 0 15,0 0 1-15,-1-3 1 0,1-2-1 16,-2-1-1-16,-1-4 0 0,-4-2 0 16,-6-5 1-16,-2-2-1 0,-8-2 0 0,0-3 1 15,-2 1-1-15,-4-3 1 0,0 0 1 16,0 0 0-16,2 0 3 0,-1 1-4 16,1-1 2-16,0 0-4 0,0 0-2 15,-1 0-8-15,1 0-10 0,-1 0-24 16,-1 0-29-16,0 0-41 0,0 0-56 0</inkml:trace>
  <inkml:trace contextRef="#ctx0" brushRef="#br0" timeOffset="42508.8646">11876 2764 320 0,'0'0'53'15,"0"0"-12"-15,0 0-10 0,0 0-14 16,0 0-8-16,0 0-7 0,0 0-3 0,0 0-2 16,0 0 0-16,0 0 3 0,-13-25 2 15,18 24 0-15,9 0 1 0,2 1-3 16,7 0-2-16,3 0-1 0,-3 0-3 15,3 0-8-15,-4 0-23 0,-2 2-38 16,0 3-52-16,-7-1-79 0</inkml:trace>
  <inkml:trace contextRef="#ctx0" brushRef="#br0" timeOffset="42744.6331">11963 2928 363 0,'0'0'49'0,"0"0"-11"16,0 0-13-16,0 0-11 0,0 0-11 16,0 0-5-16,0 0-2 0,0 0-1 15,0 0 3-15,0 0 1 0,10-6-1 16,13 4-7-16,5 2-18 0,2 0-34 15,2 0-50-15,4 0-101 0</inkml:trace>
  <inkml:trace contextRef="#ctx0" brushRef="#br0" timeOffset="43455.067">12469 2520 338 0,'0'0'54'0,"0"0"-15"0,0 0-14 15,0 0-9-15,0 0-9 16,0 0-6-16,0 0-9 0,0 0-5 0,0 0 1 16,0 0 2-16,12-27 5 0,-6 37 4 15,5 10 9-15,1 8-2 0,0 4 2 16,0 2-3-16,-2-1-6 0,-1 2 1 15,-2-1-1-15,-1-3 2 0,-3 2-1 16,1-2 0-16,-2-2 0 0,1-9-1 0,-3-1 1 16,1-6 0-16,-1-8 1 0,0 1 2 15,0-6 5-15,0 0 5 16,0 0 6-16,0 0-4 0,0 0-4 16,0 0-5-16,0-15-5 0,0-6 1 0,0-8-1 15,0 1 0-15,0-2-1 0,0 2 0 16,-1-2 1-16,-1-1-2 0,-1-1 1 15,0-3-6-15,0-1-5 0,-1 0 4 16,1-1-3-16,0 0 9 0,2 2 3 16,1 3-1-16,0 2 1 0,0 2 0 0,4 2 0 15,3 1-1-15,4 4 0 0,3 0 0 16,1 3-2-16,3 3 0 0,1 0 1 16,-3 5-1-16,1 4 0 15,-2 5-3-15,2 1 0 0,-1 0-3 0,6 6 2 16,-5 4 1-16,-1 3-2 0,-3 3 2 15,-3 3-4-15,0 0 0 0,-4 4-1 0,-4 0-2 16,-2 1 1-16,-3 2 2 0,-9 0 2 16,-5-1 6-16,-2 0-1 15,-3-1 1-15,-2-3 12 0,-2-1-10 0,0-3 9 16,1-2-8-16,2-3-4 0,3 1 8 16,5-6-7-16,2 0 6 0,6-2-5 15,1-1-1-15,2 1-1 16,1-2-1-16,0 0 0 0,-1 0 0 0,2 2 0 15,2 1 1-15,0 3 2 0,0 7 1 16,7-5 0-16,2 5-1 0,4-3 2 16,0 0-3-16,3 2 1 0,1 0-1 15,-1 0-1-15,2-1-1 0,-2 3-1 16,1 2-2-16,0-1-4 0,-1 0-8 0,4 1-21 16,2 3-21-16,1-4-36 0,2 1-103 15</inkml:trace>
  <inkml:trace contextRef="#ctx0" brushRef="#br0" timeOffset="43752.9206">13039 2767 363 0,'0'0'54'0,"0"0"-9"16,0 0-7-16,0 0-16 15,0 0-13-15,0 0-8 0,0 0-4 16,0 0-2-16,0 0-1 0,23-18 3 16,-16 28 1-16,5 7 1 0,-5 3 0 0,2 4 0 15,-3 4 1-15,2-1 0 0,-4 1 0 16,2 1 0-16,-1-3 0 0,-2 0 1 16,1-3-1-16,-4-7 0 0,5 0 0 15,-3-6-4-15,1-1 2 0,0 2-1 16,-2-6-6-16,2 2-4 0,0-4-14 0,-1 0-20 15,5 2-36-15,3-5-52 16</inkml:trace>
  <inkml:trace contextRef="#ctx0" brushRef="#br0" timeOffset="44044.1466">13423 2371 360 0,'0'0'46'16,"0"0"-9"-16,0 0-14 0,0 0-13 15,0 0-10-15,0 0-7 0,0 0 0 16,0 0 0-16,0 0 2 0,0 0 3 0,17-8 1 16,-11 25 0-16,2 7-2 0,-2 0 3 15,-2 4 2-15,-1 1-1 0,-3 2 9 16,3 3-4-16,-2-1 2 0,1 2-2 15,-2 0-7-15,0-1-2 0,0-1-1 16,0-3-2-16,-2 1-3 0,-2-3-3 0,1-2-4 16,2-2-4-16,-1-5-17 0,2-1-14 15,0-6-19-15,0-1-29 16</inkml:trace>
  <inkml:trace contextRef="#ctx0" brushRef="#br0" timeOffset="44277.1671">13282 2703 458 0,'0'0'53'0,"0"0"-20"15,0 0-18-15,0 0-11 0,0 0-4 0,0 0-1 16,0 0 0-16,82-54 1 0,-40 49-2 0,7 0-3 15,6 1-2-15,0 1-9 16,2 1-20-16,-4 0-25 0,-2 2-28 0,-9-1-45 16,-5 1-71-16</inkml:trace>
  <inkml:trace contextRef="#ctx0" brushRef="#br0" timeOffset="44894.3894">13889 2377 301 0,'0'0'63'0,"0"0"-17"16,0 0-11-16,0 0-17 0,0 0-11 15,0 0-12-15,0 0-8 0,0 0 1 16,0 0 3-16,0-14 5 0,0 29 6 0,0 10-2 16,2 6 0-16,-1 3 10 0,3-1-9 15,-1 2 9-15,2-1-3 0,-1-1-7 16,-1-3 5-16,0-3-5 0,-3-9-2 15,1-5 2-15,-1-3 0 0,0-4 0 16,0 1 6-16,0-1 3 0,0-6 8 0,0 0 9 16,0 0-3-16,0 0-7 0,0-3-8 15,2-14-5-15,-1-6-4 16,2-9 2-16,0 0-8 0,0-1-3 16,-2-2 3-16,2 0-4 0,-1-1 9 0,-2-2 2 15,1-2 0-15,2-2-1 0,-2 0 0 16,2-1 1-16,0 4 0 0,1 4 3 15,1 4-2-15,-1 12 2 0,1 4-2 16,-4 5-3-16,2 5-2 0,5 0 1 16,-3 3-3-16,4 0 0 0,6 2 0 0,-2 0-2 15,6 11-2-15,-6 3 1 0,0 6 1 16,-4 2-1-16,-2 4 1 0,-1 3-2 16,-3 0 1-16,-2 0-1 0,-1 1 1 15,-4-1 1-15,-3-3 1 0,-4-1 4 16,-3-2 0-16,-2-3 3 0,3-3 1 0,3-5-1 15,0-2 0-15,1-3 2 16,4-1-1-16,-1-1 0 0,3-1-1 16,0-1 9-16,0 0-10 0,1 1 8 15,-1-1-10-15,1 2 1 0,2 1 1 0,0 5 2 16,0 2 8-16,4 7-3 0,3-3 4 16,2-2-7-16,0 1 0 0,2-4-2 15,1 3-1-15,1-2 0 0,0 1 0 16,0-1 1-16,1 2 0 0,-2-3-2 15,4 3 1-15,-2-2-2 0,2 0-4 16,-1 0-14-16,0-1-34 0,-3-3-50 16,1 0-104-16</inkml:trace>
  <inkml:trace contextRef="#ctx0" brushRef="#br0" timeOffset="45308.8155">14288 2668 431 0,'0'0'25'0,"0"0"-12"0,0 0-9 16,0 0-6-16,0 0-4 0,0 0-1 16,0 0 1-16,0 0 3 0,0 0 1 15,81 9 0-15,-60 2-3 0,-3 1 1 16,-3 2-3-16,-4-1 1 0,-5-2 2 15,0 2-2-15,-5 5 0 0,-1 0 2 16,0 4 0-16,-4-3 4 0,-6-1 3 16,-2-4 0-16,-1 1 0 0,-4-3 1 0,8-4-1 15,-4-3 1-15,5 0 0 0,-1-2 2 16,0 2-3-16,5-4 2 0,0 1-1 16,4-2 0-16,-2 0 0 15,2 0-1-15,-1 0 1 0,-1 1-2 0,2-1 0 16,-1 0 0-16,1 2-2 0,0-2 0 0,0 0 3 15,1 1-1-15,12 1 0 16,0-2-1-16,6 1 0 0,-7-1-2 16,0 0 0-16,0 0-2 0,0 0-4 15,1 0-3-15,-2-1-9 0,8-1-15 0,-4-2-27 16,6-2-33-16,-3 1-54 0</inkml:trace>
  <inkml:trace contextRef="#ctx0" brushRef="#br0" timeOffset="45622.1269">14909 2135 382 0,'0'0'21'0,"0"0"-13"15,0 0-12-15,0 0-6 0,0 0-1 16,0 0 1-16,0 0 7 0,0 0 3 0,0 0 1 16,4 90-1-16,-4-56-1 0,0 2 1 15,3-1-1-15,-3-1 1 16,1 0 0-16,1-1 1 0,2-2 0 16,-3 1 0-16,1-2 7 0,-1-1-4 0,-1 1-2 15,0-3-4-15,0-7-12 0,0-1-8 16,0-6-10-16,0 0-15 0,0 0-17 15,0-1-18-15,0-2-27 0</inkml:trace>
  <inkml:trace contextRef="#ctx0" brushRef="#br0" timeOffset="45839.0085">14751 2562 460 0,'0'0'45'16,"0"0"-5"-16,0 0-23 0,0 0-1 16,0 0-8-16,0 0-5 0,0 0-5 15,0 0-3-15,0 0 0 0,53-42-1 0,-12 34 0 16,5 2-3-16,6 1-15 0,2 2-21 16,-4 0-21-16,-6 2-31 0,-8 0-9 15,-6-1-24-15</inkml:trace>
  <inkml:trace contextRef="#ctx0" brushRef="#br0" timeOffset="46722.1573">15228 2266 264 0,'0'0'62'0,"0"0"-9"16,0 0-9-16,0 0-15 0,0 0-15 15,0 0-14-15,0 0-10 0,0 0 0 16,0 0 1-16,0 0 4 0,16 3 5 15,-13 24-2-15,3 2 3 0,-3 2 0 16,0-1-1-16,1-2-1 0,-3 2 2 0,1-3-1 16,-1-3 2-16,-1-6 10 0,2 2-10 15,-2-8 7-15,0 2-4 0,0 0-5 16,0-9 6-16,0 2-2 0,0-7 6 16,0 0 9-16,0 0 0 0,0 0-1 15,0 0-12-15,0-2 0 0,0-11-12 16,0-9-3-16,0-6 9 0,0-1-11 15,0-2 10-15,1-1-2 0,-1-2 0 16,4-4 2-16,-1-5-2 0,0-1 1 16,2 0 0-16,3 0 0 0,-1 5 1 0,4 5 0 15,-1 7 1-15,3 4 0 0,-6 9-1 16,6 3 0-16,-3 3 0 0,-1 2-3 16,7 0 1-16,1 2 1 0,0 3-1 15,6 1-1-15,-8 0-2 0,-2 1-2 16,-3 9 2-16,-1 1-2 0,0 0-1 15,-4 4-1-15,-5 5-2 0,0 5-1 16,-2 5 2-16,-9-1 2 0,0 3 1 16,-8-4 5-16,-4-2 3 0,-2-2 3 15,-1-4 0-15,0-3-3 0,9-7 1 0,2-2 0 16,6-3 2-16,4-4 1 0,1 2 3 16,4-3 2-16,-2 0 0 0,2 0-1 15,0 0-2-15,0 2-5 0,0-2-1 16,0 1 0-16,9 1 0 0,8 1 1 15,5 0 1-15,-2 0-1 0,2 1 0 16,-7 0-1-16,0 0-2 0,1 2 1 16,-3 2 0-16,6 2 0 0,-5 1 1 15,2 1-1-15,-3 2 0 0,-1-1 1 16,-1 1-3-16,-3-2 0 0,-3 1 0 0,1-1-2 16,0-3 4-16,-2 6 9 0,-1 0-8 15,1-4 8-15,1 5-4 0,-4-5-7 16,1-6 5-16,-1 1-5 0,-1-6-1 15,0 4 2-15,0 2 0 0,0 0-4 16,0 0 3-16,0-6-1 0,0 3 3 0,0 2 1 16,0-1 1-16,0 1 0 0,0-5 1 15,-1 0-1-15,1 0-1 0,0 1 1 16,-2 2-1-16,2-2 0 16,-1 0 0-16,-1 1 1 0,1-1 0 0,1 1-1 15,-2 0 0-15,2-1 0 0,-1 0-1 16,1 0 2-16,0 1-1 0,-3 6 0 15,3-2 1-15,0 0-1 0,-1 6 0 16,1-6 0-16,0 1 1 0,0 3-1 16,0-4 2-16,0 1 0 0,0-2-2 0,0-2 0 15,0 1 2-15,0 2 0 0,1-2 2 16,-1-4-3-16,0 0 1 0,0 0 0 16,0 1-1-16,0 1 1 0,3-2-7 15,-2 0-22-15,7 0-45 0,-1 0-130 16</inkml:trace>
  <inkml:trace contextRef="#ctx0" brushRef="#br0" timeOffset="47244.38">15656 2505 349 0,'0'0'43'0,"0"0"-11"0,0 0-7 16,0 0-9-16,0 0-8 0,0 0-4 0,96-60-3 16,-80 59-1-16,4-1 0 15,-1 2-1-15,4 0-1 0,4 3 0 16,-1 5 0-16,-4-1 0 0,-3 2-1 0,-6-2-5 16,-2 0 0-16,-5-1 0 0,-3-2 0 15,-1 8 13-15,-2 1-7 0,-8 5 10 16,-9 5-3-16,2-5-5 0,-5-1 7 15,3-5-9-15,1-2 0 0,3-5-1 16,3 0 0-16,6-4 2 0,-5 4-2 0,6-4 3 16,-2 1 2-16,2 1-2 0,3-3 2 15,0 0-1-15,0 0 1 0,0 0-1 16,0 0 1-16,0 0 1 0,0 0-1 16,3 0-1-16,8 1 0 0,-1 1 1 15,7 1-2-15,0 2-2 0,-4-1 0 16,2 0-3-16,-2 5 1 0,-1-2 1 15,0 3-1-15,3 5 3 0,-2-3-1 16,-1 4 0-16,-2-1 2 0,0 2-3 16,-6-5 1-16,2 3-1 0,-3-6-3 0,-2 3 3 15,-1 1 0-15,0-4 3 0,0 4 3 16,-3-4 1-16,-5 1 2 0,-1-3 1 16,-4 1-2-16,0-5-1 0,0-3-4 15,-7 3 0-15,1-3-1 0,3 0-4 16,-3 0-10-16,-1-3-19 0,11-2-27 15,-5-4-47-15,8 3-94 0</inkml:trace>
  <inkml:trace contextRef="#ctx0" brushRef="#br0" timeOffset="47544.6663">16418 2088 427 0,'0'0'45'0,"0"0"-7"15,0 0-17-15,0 0-8 0,0 0-10 16,0 0-7-16,0 0-3 0,0 0 0 0,0 0 1 16,0 0 2-16,11 0 2 0,-7 25 1 15,-3 10-1-15,3 1-1 0,-1 3-2 16,-1 1 1-16,-2-1-1 0,0 0 3 15,0-2 2-15,0-2 0 0,-2-2-3 16,-1-1-1-16,-1-1-1 0,1-1-8 0,-1 1-4 16,1-3-13-16,2-9-21 0,-1 2-16 15,2-8-24-15,0 2-24 0</inkml:trace>
  <inkml:trace contextRef="#ctx0" brushRef="#br0" timeOffset="47771.3195">16301 2477 458 0,'0'0'37'0,"0"0"-16"0,0 0-11 15,0 0-8-15,0 0-6 0,0 0-1 16,0 0 0-16,0 0-2 0,91-35-2 15,-60 34-7-15,1 1-10 0,-4 0-22 16,3 0-30-16,-2 0-32 0,-3 1-65 16</inkml:trace>
  <inkml:trace contextRef="#ctx0" brushRef="#br0" timeOffset="48321.7539">16663 2248 252 0,'0'0'53'0,"0"0"-24"0,0 0-26 16,0 0-10-16,0 0-3 0,0 0 2 0,0 0 9 16,0 0 2-16,0 0 0 15,1 97-3-15,-1-61 2 0,0-1-1 16,0-1 0-16,0-3 9 0,0 1-9 0,0-2 7 16,0-5-1-16,0-6-7 0,0-1 8 15,-1-7-7-15,1-7 0 0,0 2 6 16,0-6 9-16,0 0 22 0,0 0 10 15,0 0-3-15,0 0-14 0,0-13-19 16,0-6-18-16,4-8-6 0,2-2 4 0,1-2-4 16,-1-2 10-16,1-2 1 0,0-1 0 15,2-5 2-15,-2-2-2 0,0-2 2 16,-1-1 0-16,2 2 0 16,-3 5 0-16,4 4 1 0,0 8 2 0,-3 9 0 15,0 4-3-15,0 5 0 0,-3 5-3 16,3-2-1-16,-3 5 0 0,3-2-3 15,4 1 1-15,0 2-1 0,2 2-1 16,3 5 1-16,-3 6 1 0,-5 3-3 16,-1 3 1-16,-5 4-2 0,-1 4 2 0,0 3 1 15,-7 0 1-15,-7 2 1 0,-2-2 2 16,-6 1 1-16,-1-3 0 0,-3 0 1 16,2-6-1-16,3-2-1 0,5-6 2 15,3-5 0-15,6-3 0 0,3-3 0 16,1 0 2-16,3-3-2 0,0 0 1 0,0 0-2 15,0 0-1-15,0 2 2 16,0 0 4-16,0 2 3 0,1 3 0 16,11 4-1-16,2 0-1 0,5-1-1 15,4-3-3-15,6 0-3 0,-1 1-4 0,2 0-5 16,1 2-22-16,-10-4-30 0,-1 5-64 16,-8-6-86-16</inkml:trace>
  <inkml:trace contextRef="#ctx0" brushRef="#br0" timeOffset="48804.3313">17013 2469 299 0,'0'0'6'0,"0"0"-11"15,0 0-1-15,0 0 0 0,0 0 3 16,0 0 3-16,0 0 8 0,0 0-8 15,0 0 6-15,-31 94 1 0,20-68-10 16,-4-2 9-16,4 0-6 0,-2-5 0 0,3-5 3 16,2-1-3-16,3-3 0 0,0-3 1 15,1 2-2-15,2-6 1 0,1 2 1 16,1-5 1-16,-2 0 2 0,2 0 1 16,0 4 6-16,0 1 0 0,5 1 2 15,1-1-2-15,4-3-6 0,1 2 1 16,1-4 0-16,0 1-2 0,-1-1 1 15,1 0-2-15,0 0 1 0,-1-1-2 16,-1-4 0-16,1 0 1 0,-2 0 0 16,0 0 0-16,-2-1 1 0,2 1-1 0,-4-2-1 15,1 1 3-15,-3-2 1 0,2 0-2 16,-2 1 4-16,2-2 1 0,-4 4 3 16,1 2-1-16,-2 3-3 0,0-2-8 15,0 2-10-15,0 0-5 0,1 0 2 16,-1 0 2-16,0 2 8 0,2 15 3 0,-2 7-2 15,0 8 2-15,0 0 0 0,0 3-1 16,0-1 1-16,1 4-1 16,1 1-1-16,-1 1 1 0,1 3-4 15,-2-1-4-15,0 0-10 0,0-5-39 0,0 0-52 16,-3-4-96-16</inkml:trace>
  <inkml:trace contextRef="#ctx0" brushRef="#br0" timeOffset="50502.8189">11552 1939 301 0,'0'0'32'16,"0"0"-14"-16,0 0-9 0,0 0-6 16,0 0-16-16,0 0-2 0,0 0 0 15,0 0 3-15,0 0 7 0,0 0 5 16,25 74-1-16,-8-31 0 0,5 11-1 15,-2 5 0-15,3 7-1 0,-2 6 2 0,-3 2 2 16,-2 4 7-16,-1-1 2 0,-5 4-1 16,-1 0 0-16,-4-2-8 15,-2-3 1-15,-3-4-1 0,0-7 1 16,0-5 0-16,-3-3 3 0,-5-7 1 0,-4-4 0 16,3-7-2-16,-5-4 0 0,1-6-2 15,-4-5 0-15,-4-3-1 0,-2-1 1 16,-1-5-5-16,1-3-5 0,6-4-14 15,3-2-26-15,1-2-49 0,4-4-94 16</inkml:trace>
  <inkml:trace contextRef="#ctx0" brushRef="#br0" timeOffset="50866.5124">10915 2113 54 0,'0'0'-6'15,"0"0"2"-15,0 0 1 0,0 0 0 16,0 0 4-16,0 0 2 16,-15 99-1-16,15-56 2 0,0 6 1 15,0 3 1-15,3 1-4 0,0 0 7 0,0 5 2 16,1 2-1-16,2 8 15 0,1 3-6 16,5 6 0-16,2 3 0 0,2 2-12 15,6-3 2-15,5-6-3 16,6-6-5-16,11-6-1 0,8-11-10 0,7-4-19 15,6-11-91-15</inkml:trace>
  <inkml:trace contextRef="#ctx0" brushRef="#br0" timeOffset="51379.9731">11875 3417 271 0,'0'0'39'16,"0"0"-4"-16,0 0-5 0,0 0-9 16,0 0-13-16,0 0-7 0,0 0-4 15,0 0-3-15,0 0-2 0,0-11 2 16,0 11 2-16,0 0 0 0,-4 0 4 15,2 3 0-15,-1 6 1 0,0 1 0 16,2 1-1-16,-1 0 0 0,1 3 0 16,1 4 0-16,0 0 2 0,0 6-2 0,1-2 1 15,2-4 0-15,0-4-1 0,2 1 2 16,0-2-1-16,2-5 2 0,4 4-1 16,1-3 1-16,-3-5 2 0,7 1-1 15,0-5 1-15,6 0-3 0,1-1 1 16,0-8-3-16,-1-2 0 0,-5-3 2 0,0-1-1 15,-2-3-1-15,-2-1 1 16,-3 0-2-16,-3-1 4 0,0 1 3 0,-2 4 1 16,-2-2-3-16,-2-4 0 15,1 3-2-15,-1-1 5 0,-1 6 7 0,0 3 4 16,3 6 2-16,-3-3-6 0,0 3-12 16,0 4-5-16,0-2-2 0,7 2 1 15,5 2 3-15,1 9 1 0,7 7 0 16,-4 7 0-16,0 7-1 0,-3 11-2 15,0 7-5-15,-6 9-15 0,3 7-105 16,2 2-103-16</inkml:trace>
  <inkml:trace contextRef="#ctx0" brushRef="#br0" timeOffset="53569.5489">15768 1894 167 0,'0'0'36'0,"0"0"1"0,0 0-2 0,0 0-1 16,0 0-8-16,0 0 2 0,0 0-3 16,0 0 0-16,0 0-4 0,-6 2 0 15,4-2 10-15,2 0-11 0,-1 0-3 16,1 0 0-16,-2 0-17 0,2 0 10 15,-1 0-4-15,-1-2-16 0,-2-3 15 0,1-4-14 16,-1 0 15-16,1-3 2 16,-1-6-3-16,1 0 1 0,-2-7-3 15,2-2-1-15,-2-5 1 0,5-7 0 16,-1-7 1-16,1-7 0 0,-2-6-1 0,2-3 2 16,-1-3-1-16,-1-1 2 0,2-2-1 15,0-1-2-15,0-2 1 0,0 4 0 16,0 5 1-16,0 6 1 0,0 6-2 15,-1 4-2-15,-2 9 2 0,1 3-1 16,1 4 1-16,1 4 0 0,-2 8-1 0,2-1 2 16,-1 9-4-16,1 3 3 0,0-6-2 15,0 7-1-15,0 0 1 0,0-1 0 16,0 7 0-16,-2-1-2 16,2-5 0-16,0 0 0 0,0 0 0 0,0 0 1 15,0 6 1-15,0-2-1 0,0 2 0 16,-1-1-1-16,1-1 2 0,0 1 0 15,-3 0-1-15,3-1 0 0,0 1-1 16,0-1 0-16,0 0 1 0,-1 0-1 16,1 1 0-16,-2 0 1 0,2-1-2 0,-1 2 1 15,1-1 1-15,-2-1-1 0,2 0 0 16,-2 1 1-16,2 0 0 0,-2 0-2 16,2-1 0-16,-1 2 1 0,1-2-2 15,-2 2 1-15,1-1 0 0,-1 1-2 16,1 0 0-16,-1-2 1 0,1 2-1 0,-5 0-1 15,-7 0 1-15,0 0-2 0,-7 8 0 16,7 1 2-16,-3 4 1 16,0 4 1-16,0 0-1 0,2-1 2 15,-2 3-2-15,1-1 0 0,0-1 1 0,0 1-1 16,2 0 2-16,0-1-2 0,1 1 2 16,1-1-1-16,4-5 1 0,2-5 0 15,4-2-1-15,1-5 1 0,-2 0 0 16,2 0 2-16,-1 2-1 0,1-1 1 15,-2 1 1-15,2-2 0 0,-1 1-1 16,1-1-3-16,0-11 0 0,3-7-1 16,6-9 3-16,3-3-2 0,3-4 2 15,5-1 0-15,1 0-1 0,3 3 2 16,1 2 0-16,-1 1-1 0,-2 4 2 0,0 2-1 16,-5 3-1-16,-5 6 1 0,-2 4-2 15,-3 6 0-15,0-2 0 0,0 2-4 16,4 1 2-16,-3 0 0 0,5 3-1 15,6 0 1-15,-3 1-1 0,6 7 1 16,-4 1-1-16,0 3 0 0,0 2 3 0,0 2-2 16,4 2 1-16,-1 2 1 0,0-1-2 15,0 2 2-15,-1 0-3 0,-1 1-2 16,0 0-7-16,-2 1-20 0,2 1-85 16,3 2-162-16</inkml:trace>
  <inkml:trace contextRef="#ctx0" brushRef="#br0" timeOffset="55508.3764">13358 10372 261 0,'0'0'47'0,"0"0"-3"16,0 0-10-16,0 0-6 0,0 0-10 0,0 0-8 16,0 0-7-16,0 0-8 0,0 0-2 15,-33-28-1-15,33 28 2 0,-3 10 2 16,3 8 4-16,0 7 0 0,0 4 2 16,3 3 1-16,1 2 2 0,1 2-1 15,-1 0 1-15,-1 1 0 0,0-1-3 16,0 0 0-16,0-4 0 0,-1-1 0 15,0-2-1-15,-2-8 0 0,1-1 0 16,-1-8 0-16,0-6 1 0,0 1 7 16,0-7 17-16,0 0 6 0,0 0 1 0,0 0-8 15,-1-13-16-15,-6-8-8 0,3-8 0 16,1-3-2-16,0-1 1 0,1-4-1 16,1-1-5-16,1-1 4 0,0-4-3 15,0 1 2-15,0-2 2 0,4 1-1 16,2 0 1-16,2 1-1 0,1 3 2 0,3 1-1 15,1 6 2-15,0 3-2 0,1 6 1 16,1 5-2-16,-5 8 1 16,3 0-2-16,-6 6 1 0,2 3-2 15,10-1 0-15,-3 2 2 0,4 3-1 0,-3 6 0 16,-1 3-2-16,-2 3 0 0,-3 3 0 16,-7 5 0-16,0 2 1 0,-4 2 1 15,0 2 2-15,-8 1 0 16,-7-1 1-16,1 0 0 0,-5-2 0 0,0-3 0 15,-4 1 1-15,3-4-1 0,-1-1 0 0,0-2 1 16,1-2 3-16,4-1-3 16,3-5 4-16,4 0-5 0,3-3-1 15,3-4-3-15,-1 6 2 0,2-5 0 16,1 1-1-16,1 6-1 0,0-1 2 0,6 4 0 16,4 4 1-16,4-3 1 0,4-1-1 15,-1 1 1-15,5 2 0 0,0-1-1 16,1 4-2-16,0-1-1 0,0 3-3 15,2 1-7-15,-1 0-17 0,2 2-28 16,0-3-43-16,4-3-73 0</inkml:trace>
  <inkml:trace contextRef="#ctx0" brushRef="#br0" timeOffset="55807.9361">13868 10717 307 0,'0'0'24'0,"0"0"-19"0,0 0-11 16,0 0-5-16,0 0 4 0,0 0 5 0,0 0 4 15,0 0 0-15,0 0-2 0,-15 64 1 16,12-41 0-16,0-1 2 0,2 3 2 16,-1-2 1-16,0-1 1 0,2-6 0 15,0-2 0-15,0-2-1 0,0-3 0 16,4 0 1-16,-3-4 2 0,3 2 3 0,-1-4 2 15,5 2 1-15,-1-1-4 16,6-3-4-16,6-1-4 0,4 0-3 16,6 0-3-16,1 0-4 0,-1 0-4 15,-2-1-6-15,1-1-11 0,-1-3-19 0,1 0-27 16,-3-2-50-16</inkml:trace>
  <inkml:trace contextRef="#ctx0" brushRef="#br0" timeOffset="56052.7324">14528 10569 398 0,'0'0'39'0,"0"0"-16"15,0 0-14-15,0 0-9 0,0 0-3 16,0 0-1-16,0 0 0 0,0 0 2 0,0 0-2 16,0 0-2-16,73-5-6 0,-46 10-9 15,2 4-14-15,0 0-42 0,-2 2-108 16</inkml:trace>
  <inkml:trace contextRef="#ctx0" brushRef="#br0" timeOffset="56240.5441">14576 10746 451 0,'0'0'29'0,"0"0"-17"0,0 0-13 15,0 0-6-15,0 0-1 0,0 0-3 16,81-22-11-16,-36 15-21 0,7 0-38 0,4 1-57 15</inkml:trace>
  <inkml:trace contextRef="#ctx0" brushRef="#br0" timeOffset="56944.1986">15341 10439 338 0,'0'0'8'0,"0"0"-10"16,0 0-6-16,0 0 2 0,0 0 4 0,0 0 4 16,0 0-2-16,0 0 0 0,0 0 3 15,23 94-1-15,-20-67 1 0,1 2 1 16,-2-2-3-16,1-1-1 0,-2-8 2 15,-1 0-2-15,2-4 3 0,-2-2-1 16,0 1 0-16,0-7 4 0,0-1 8 0,0-5 13 16,0 0 7-16,0 0-1 0,0 0-9 15,-3-7-12-15,0-10-10 16,-2-9-1-16,1-1 1 0,4-5 0 16,-1-1-5-16,-1-2 2 0,-1-3-3 0,2-1 3 15,-1-4 2-15,-2-1-1 0,3-3 0 16,-1 0 0-16,1 0 1 0,1 4-1 15,0 3 3-15,0 8-1 0,8 4 2 16,1 6-2-16,6 2 0 0,0 5-2 16,0 2 0-16,-2 6 0 0,0 2-2 0,6 2 0 15,-2 3 0-15,8 0-1 0,-2 0 1 16,1 10 0-16,-2 2-2 0,1 5 1 16,-1 7-1-16,-6 0 1 0,0 4-1 15,-9 2 1-15,-3 4 0 0,-4 0 0 16,-4-3-1-16,-6 1 2 0,-7-1 0 15,-2-2 2-15,-3-5 0 0,0-3 2 16,2-4-1-16,-2-2 0 0,1-4 0 16,6-6 0-16,-2 2 1 0,-1-4 0 15,6 0-1-15,-6-2 1 0,5 1-1 0,7-2 0 16,-1 1-1-16,7-1-1 0,0 0-2 16,0 0 0-16,-1 2 0 0,-1-1 2 15,2 7 1-15,0 6 1 0,3 4 4 16,6 4-3-16,3 2 1 0,5-2-2 15,-1 1-1-15,4-2 1 0,0 1-1 16,1-3 0-16,-1 1 0 0,-2-2 0 16,-3-1 0-16,1-2-1 0,-8-4 1 15,3-1-1-15,-4-4-2 0,0 0 0 0,3 4-6 16,-4-4-6-16,7 0-23 0,-1 0-35 16,-2-3-74-16</inkml:trace>
  <inkml:trace contextRef="#ctx0" brushRef="#br0" timeOffset="57185.3845">15918 10680 390 0,'0'0'48'0,"0"0"-19"0,0 0-19 16,0 0-14-16,0 0-2 0,0 0-3 16,0 0 4-16,0 0 7 0,0 0-2 15,0 0 1-15,15 66-32 16,-7-32 2-16</inkml:trace>
  <inkml:trace contextRef="#ctx0" brushRef="#br0" timeOffset="58848.172">15919 10726 196 0,'0'0'31'0,"0"0"-4"0,0 0-2 16,0 0-5-16,0 0-2 0,0 0-2 16,0 0-3-16,0 0-2 0,0 0-3 0,-37-35-1 15,34 31-1-15,-1 3-1 0,4 1-1 16,-2-1-2-16,2 1-2 0,-1 0-2 16,-1 0-2-16,1 0 1 0,-1 0 2 15,-2 0-3-15,1 0 3 0,-1 8 0 16,-2 7 0-16,3 1 0 0,0 7 2 15,3-1 0-15,0 3 0 0,0-1 0 16,3 0 2-16,0 1-2 0,0-3 0 16,-2-7 0-16,2 2 0 0,-1-7 3 15,-2-5-2-15,1 2 4 0,-1-7 0 0,0 0 6 16,0 0 3-16,2 1 1 0,-2 1-3 16,1-2-7-16,-1 1-13 0,6-1-16 15,2-9-19-15,5-6-41 0,5-8-124 16</inkml:trace>
  <inkml:trace contextRef="#ctx0" brushRef="#br0" timeOffset="59226.8619">16626 10115 397 0,'0'0'40'0,"0"0"-14"0,0 0-10 15,0 0-9-15,0 0-7 0,0 0-7 16,0 0-1-16,0 0 2 0,0 0 3 15,-5-7 1-15,6 27 1 0,6 5 0 16,-1 4 0-16,2 1 0 0,-3 4 2 16,1 1-2-16,0-1 2 0,-3 1-1 0,0-1 1 15,-2-2 0-15,1-2 0 0,-2-2 4 16,0-1-7-16,0-3 5 0,0-6-7 16,0 0-6-16,-3-1-2 15,1-4-9-15,2 3-16 0,0-5-32 0,0-1-52 16,0-1-71-16</inkml:trace>
  <inkml:trace contextRef="#ctx0" brushRef="#br0" timeOffset="59448.4682">16353 10478 406 0,'0'0'52'0,"0"0"-21"16,0 0-14-16,0 0-12 0,0 0-6 16,0 0 0-16,0 0-1 0,81-27 0 15,-37 25-1-15,2 0-6 0,3 2-5 16,2 0-10-16,-2 0-21 0,-3 0-35 0,1 0-51 16,-6 0-68-16</inkml:trace>
  <inkml:trace contextRef="#ctx0" brushRef="#br0" timeOffset="60051.2181">17085 10243 315 0,'0'0'34'15,"0"0"-16"-15,0 0-10 0,0 0-11 16,0 0-5-16,0 0-1 0,0 0 2 15,0 0 4-15,0 0 2 0,0 0 0 16,-6 74 1-16,6-45-1 0,6 1 2 16,0-1 0-16,-2 2 0 0,2-3 4 0,-2 1-4 15,0-3 3-15,-2-6-2 0,-2-2-2 16,1-6 1-16,-1-6-1 0,0 0 2 16,0-6 4-16,0 0 10 0,0 0 4 15,0 0-2-15,0 0-5 0,0-1-8 16,0-16-7-16,0-7 2 0,2-10-3 0,-1 1 3 15,1 0 1-15,-1-4-1 16,1-3 2-16,-1-2-2 0,1 0 0 0,-1-3 2 16,2 2 1-16,1 6 2 15,1 5 2-15,2 3 2 0,1 8-2 0,1 3-3 16,-3 5 0-16,5 5-4 0,3 0 0 16,-3 3 1-16,5 3-1 0,4 0-1 15,-1 2-1-15,7 2-3 0,-4 5 1 16,-6 4-2-16,-2 3 1 0,-4 2-2 15,-4 2 1-15,-4 4 3 0,-2 1 0 16,-2 2 0-16,-7 3 0 0,-1-1 2 16,-4-2 1-16,-2 3 0 0,-4-4 0 0,-2-1 1 15,2-3 0-15,-2-4 0 0,2-2 0 16,7-5 0-16,4-4 1 0,6-2-1 16,3-3 0-16,-3 0 0 0,3 0-1 15,0 1 1-15,-2 1 0 0,2-1 3 16,0 7-1-16,0 4 1 0,2 3-1 15,10 5 0-15,1-5-1 0,4 2 0 16,1-2-2-16,5 0 0 0,0 2 0 0,0-1-6 16,-3 3 0-16,2-1-7 0,-2-1-12 15,1 0-24-15,0-2-57 0,1-2-97 16</inkml:trace>
  <inkml:trace contextRef="#ctx0" brushRef="#br0" timeOffset="60443.6343">17540 10492 373 0,'0'0'8'0,"0"0"-9"15,0 0-1-15,0 0 3 0,0 0-2 16,0 0 1-16,79-11-2 0,-56 17 2 0,-6 1 0 15,-4 0-2-15,-1 2 1 0,-5 0 2 16,1-2-2-16,0 6 2 16,-5-4-2-16,-2-4 1 0,-1 5 2 15,0 1-1-15,0-1 2 0,-4 4-2 0,-5-2 1 16,-2-3 0-16,0 2 1 0,0-4-1 16,-4 2 1-16,7-5 1 0,-5 3-3 15,4-2 1-15,5-4-1 0,1 2-1 16,3-3 2-16,0 0-2 0,0 0 0 15,0 0 0-15,0 0 3 0,0 5 5 16,6 2 1-16,9 0-1 0,6 0-2 16,3-3-5-16,5-4-1 0,0 0-1 15,1 0-3-15,1 0-1 0,-2-4-6 16,-3 1-8-16,0 0-11 0,-3-2-21 0,3 0-26 16,-1 2-58-16</inkml:trace>
  <inkml:trace contextRef="#ctx0" brushRef="#br0" timeOffset="60749.8107">18252 10108 407 0,'0'0'56'0,"0"0"-12"0,0 0-12 16,0 0-13-16,0 0-7 0,0 0-7 16,0 0-6-16,0 0-6 0,0 0-1 0,0-43 2 15,1 43 1-15,7 9 3 0,2 9-1 16,1 9 0-16,-2 5-2 0,-2 2 0 16,-2 2-1-16,-2 3 0 0,-2-3 0 15,-1 0-2-15,0-1-1 0,0-2-5 16,0-1-8-16,-1-3-8 0,-2-3-16 0,1-2-15 15,-2-4-19-15,1-5-20 16</inkml:trace>
  <inkml:trace contextRef="#ctx0" brushRef="#br0" timeOffset="60933.8245">18162 10369 413 0,'0'0'40'16,"0"0"-17"-16,0 0-19 0,0 0-7 0,0 0-7 16,0 0-1-16,0 0 0 15,106-43-5-15,-51 40-13 0,5 2-21 16,4-1-38-16,-2-1-38 0</inkml:trace>
  <inkml:trace contextRef="#ctx0" brushRef="#br0" timeOffset="61500.8402">18796 10136 319 0,'0'0'54'15,"0"0"-19"-15,0 0-18 0,0 0-13 16,0 0-12-16,0 0-2 0,0 0 3 16,0 0 3-16,0 0 6 0,0 0-1 15,-9 63-1-15,9-30 0 0,0 0 0 16,4 2 0-16,-1-1 2 0,0-3-1 15,0-3 0-15,0-7 2 0,-3-3-3 16,1-6 1-16,-1-5-1 0,0 0 1 16,0-7 4-16,0 0 7 0,0 0 9 0,0 2 0 15,0-2-2-15,0 0-5 0,0-2-13 16,0-13 0-16,-1-8 0 0,-3-7-1 16,4 0 2-16,0-4-2 0,0-2 2 15,0-2-1-15,1-1 0 0,5 2-1 16,-2 0 2-16,3 6 0 0,1 2 1 15,1 3 2-15,0 5 0 0,-1 6-2 16,-1 3 2-16,1 4-3 0,0 1-2 16,-1 2 0-16,2 0-2 0,1 3 0 15,0 2-1-15,6 0 0 0,-3 0 1 16,5 5-2-16,-3 4 0 0,1 2 1 0,-3-1 0 16,-4 0-1-16,-3 2-2 0,-1-3 2 15,-3 3-3-15,-2 6 4 0,0 2 1 16,-7 4 1-16,-4 1-2 0,-2-3 2 15,-3 1 0-15,0-3 0 0,1-2 1 16,4-6-1-16,3-1-2 0,1-5 3 16,4-3-1-16,0 0 0 0,3-3 1 15,0 0-2-15,0 0 0 0,0 1 1 16,0 1 1-16,0-1 1 0,0 1 3 16,0 4-1-16,0 4 2 0,9 1 0 0,5 3-2 15,2-3-2-15,6-1-2 0,5-1-2 16,8 0-6-16,4 1-11 0,4 0-22 15,1 1-39-15,-7-2-52 0,-1 0-70 16</inkml:trace>
  <inkml:trace contextRef="#ctx0" brushRef="#br0" timeOffset="61974.3555">19235 10408 333 0,'0'0'46'0,"0"0"-14"0,0 0-13 0,0 0-10 16,0 0-7-16,0 0-1 0,0 0-1 0,0 0-1 15,80-73-1-15,-67 73-1 0,1 0-2 16,-3 3-3-16,3 5-2 0,-5 3 2 16,-5-4 0-16,0 8 3 0,-4 2 4 15,-4-1 0-15,-6 4 1 0,-5-1 1 16,1-6-1-16,4-3 1 0,-3-2-1 15,5-3 0-15,4-3 0 0,-3 2 0 16,1-3 2-16,2 1 0 0,1 0-2 16,3-2 0-16,-2 0 0 0,2 0-2 15,0 1 0-15,0-1 2 0,0 2 4 0,0-2 4 16,2 1-1-16,4 1-3 0,7 1 2 16,1 1-4-16,0 3 4 0,3 0-6 15,-3 4 2-15,-1-1-2 0,0 2-1 16,-1 3 2-16,-1-2-2 0,2 2 2 15,-3 2-1-15,-1 0-1 0,2 1 0 16,-3 0 1-16,-1-4 0 0,-3-1 2 16,2-3-2-16,-5-5 1 0,1 1 0 15,-2-1 4-15,-2 6 2 0,-9 1 0 16,-5 1 1-16,-7-2-2 0,-3-3-3 16,-3-4-3-16,2 2 0 0,-1-3-6 0,8-1-6 15,1 1-15-15,7-1-39 0,6-1-148 16</inkml:trace>
  <inkml:trace contextRef="#ctx0" brushRef="#br0" timeOffset="62280.5694">19945 10055 462 0,'0'0'44'16,"0"0"-18"-16,0 0-10 0,0 0-7 15,0 0-7-15,0 0-2 0,0 0-2 0,0 0-1 16,0 0 0-16,59-13-2 0,-48 33 3 16,-4 4 0-16,-3 7 0 0,1 2 1 15,-4 5 0-15,-1 2-2 0,0 0 1 16,-1 3 0-16,-5-4-1 0,-1 0 0 15,-1-4-2-15,0-2-4 0,3-1-2 16,1-3-5-16,1-4-9 0,2-5-9 16,1-2-19-16,0-7-27 0,0-5-35 15</inkml:trace>
  <inkml:trace contextRef="#ctx0" brushRef="#br0" timeOffset="62492.3415">19905 10347 466 0,'0'0'45'0,"0"0"-21"0,0 0-15 16,0 0-7-16,0 0-4 0,0 0-2 0,0 0-3 15,0 0-1-15,0 0-10 0,110-9-11 16,-71 9-18-16,5 0-21 0,4-3-43 15,4 0-100-15</inkml:trace>
  <inkml:trace contextRef="#ctx0" brushRef="#br0" timeOffset="63079.1766">20567 10085 316 0,'0'0'44'0,"0"0"-21"15,0 0-20-15,0 0-11 0,0 0 0 16,0 0 3-16,0 0 5 0,0 0 0 16,0 0 1-16,-14 89-1 0,12-55 0 15,1 2 0-15,-1-1 1 0,1-2-1 0,-1-1 1 16,0-4-1-16,0-7-1 0,1-3 2 16,-1-5-1-16,2-8 2 0,0 2 0 15,0-7 2-15,-1 0 8 0,1 0 14 16,0 1 7-16,-2 1-3 0,2-2-6 15,-1 0-15-15,-2-13-8 0,0-6 0 16,-1-7 0-16,2-3 0 0,2-3 0 0,0-3 0 16,0-1 0-16,0-3-1 15,3 0 1-15,1 0-1 0,-1 3 1 16,2 1-1-16,1 3 1 0,-1 4 1 0,1 6-1 16,4 3 1-16,-4 7-2 0,4 3 1 15,4 0-2-15,-5 4 0 0,8-1-1 16,-6 5-1-16,2 0 2 0,7 1 0 15,-1 0 0-15,1 2 0 0,0 4-1 16,-4 5-1-16,-1 1-2 0,-4 2 1 0,-1 3-2 16,-5-6 1-16,-3 7 1 15,-2 3 1-15,-1 0 0 0,-9 7 1 16,-3-1 0-16,-4 0 1 0,-4-1-1 16,-3-1 2-16,-4 0-1 0,1-2 1 0,0-2-1 15,2-5 1-15,0-2 0 0,9-4 1 16,3-5-1-16,6 0 1 0,1-4-1 15,3 3 0-15,3-4 0 0,-1 0 0 16,1 0 2-16,0 1-1 0,0 1 0 16,0 3 2-16,3 5-1 0,8 3 2 0,5 3-4 15,4-5 0-15,3 3-5 0,2-3-1 16,6 1-6-16,3 0-5 16,2-2-12-16,4 0-33 0,0-2-48 15,3-4-101-15</inkml:trace>
  <inkml:trace contextRef="#ctx0" brushRef="#br0" timeOffset="63595.3727">21121 10315 367 0,'0'0'15'0,"0"0"-13"0,0 0-6 16,0 0 0-16,0 0 4 0,0 0 4 15,0 0 0-15,0 0 1 0,0 0 0 16,0 0-1-16,-16 63 1 0,9-45-1 0,-2-2-1 16,3-3-2-16,-2-1-1 15,5-5 1-15,0-4 0 0,1 2 0 16,2-5 0-16,-1 0 1 0,1 0 1 0,0 6 0 16,0 0 3-16,0 4-1 0,7 0 2 15,2-4-1-15,2 2-1 0,4-2 0 16,1-3 0-16,7 1-2 0,-3-1 0 15,3-1 4-15,0-2-6 0,2 0 0 16,-3 0-1-16,1-2-5 0,-2-2 5 16,-1-4 0-16,-2 0 1 0,-1 0 1 15,-2-2-1-15,-3-2 0 0,0 2-1 16,-3 0 1-16,0-2-1 0,-1 0 0 16,-2-3 0-16,3-3 1 0,-4 5 0 0,0-1 1 15,-1 4 2-15,-2 4-1 0,1-3 0 16,-2 4-2-16,1 1-1 0,1 1-3 15,-3 3-3-15,0-1 1 0,0 1-1 16,4 0 2-16,2 7 0 0,2 8-1 16,-2 6 3-16,-3 4 0 0,-3 1 2 0,0 1 0 15,0 4 1-15,-3 0 2 0,-1 5-1 16,-3-1-2-16,1 5-2 0,0-2-3 16,2 0-3-16,-1-4-2 15,2 2-10-15,2-4-14 0,1-3-32 0,0-8-139 16</inkml:trace>
  <inkml:trace contextRef="#ctx0" brushRef="#br0" timeOffset="63743.8359">21678 10785 559 0,'0'0'43'0,"0"0"-14"15,0 0-14-15,0 0-8 0,0 0-6 16,0 0-11-16,0 0-9 0,0 0-42 15,0 0-197-15,4-9-17 0</inkml:trace>
  <inkml:trace contextRef="#ctx0" brushRef="#br0" timeOffset="73394.5762">18934 11008 103 0,'0'0'20'16,"0"0"-2"-16,0 0-1 0,0 0 2 15,0 0-2-15,0 0-3 0,0 0 2 16,0 0 0-16,0 0 3 0,6-8 2 0,-6 7 5 16,0 1-1-16,0-2 2 0,0 2-2 15,0-1-4-15,0 1-3 16,0-2-2-16,0 1-3 0,0-1 2 16,0 1-2-16,0-1-1 0,0 0-2 0,0 1-2 15,0-1-3-15,-1 0 0 0,1 1 0 16,-2 0-1-16,2 0-1 0,-1-1 2 15,1 0-2-15,-2 1 1 0,2-1 0 16,-1 1 1-16,1-1 0 0,-2 1-1 16,2-1-2-16,-1 1 2 0,1-1-1 0,-2 1 1 15,2-2 0-15,-1 3 0 0,1-2 1 16,0 0-2-16,-1 2 1 16,1-1-3-16,0 1 1 0,-3-2-1 15,3 1 1-15,0 0 0 0,-1 1 3 0,1-2-1 16,-2 1 1-16,2 1-2 0,0-2-1 15,-1 1 0-15,1-1 0 0,0 0 0 16,0 1-2-16,-2-1 1 0,2 1 0 16,0-1 1-16,-1 2-1 0,1-2-1 15,0 2 0-15,-2-1 1 0,2 1 0 0,0-1-1 16,-1 1 1-16,1-3-2 0,0 3 0 16,-2 0 0-16,2 0 0 0,0-2-2 15,0 2 3-15,-1-1-1 0,1 1-1 16,0 0 1-16,0 0-1 0,0 0 1 15,0-2 0-15,0 2-1 0,0 0-1 0,0 0 1 16,0 0 0-16,0 0 1 0,0 0-1 16,0 0 2-16,0 5-1 15,0 0 0-15,0 8 1 0,1-3-2 16,2 3 1-16,-1-2 1 0,1 1-1 0,0-2 1 16,1 1-1-16,-2-1 1 0,0-5 0 15,-1 1 1-15,-1-2-2 0,2 1 2 16,-2 0-1-16,1 1 0 0,-1-6 0 15,0 4-1-15,2 1 1 0,-1 4-1 16,1 0 1-16,-1 2 0 0,1-2 0 0,-2-5 1 16,1 8-2-16,-1-5 2 0,0-1-1 15,0 4 0-15,2-5 0 16,-1-1 1-16,1 1-1 0,-2-5 1 16,0 0 0-16,0 0 2 0,0 2-2 0,1-1-1 15,-1 1 0-15,0-1 1 0,2 1 0 16,-2-1 1-16,0 0-1 0,0 1-1 15,1-1 6-15,-1 1-5 0,0-2 1 16,0 2 0-16,0-2-4 0,0 0 4 16,0 1 1-16,0-1 1 0,0 0-1 0,1 2-2 15,-1-2 0-15,0 0 0 16,0 0-1-16,0 0 0 0,0 0 1 16,0 0-2-16,0 0 0 0,0 0 1 15,0 0-1-15,0 0 0 0,0 0 1 0,0 0-1 16,0 0 1-16,0 0 0 0,0 0-1 15,0 0 0-15,0-2 1 0,-1 2 0 16,1-1 0-16,0 1-2 0,0-2 2 16,0 2 0-16,0-2 0 0,-1 2-1 15,1-1 2-15,0 1-1 0,0-2 0 0,0 2 0 16,0-1 2-16,0 1-2 0,0 0-2 16,0-1 2-16,0 1 0 0,0 0 0 15,0 0 0-15,0-2-1 0,0 2 1 16,-2 0 0-16,2 0 0 0,0 0 0 15,0 0 0-15,0-1 0 0,0 1-1 16,0 0 1-16,0 0 1 0,0 0-1 0,0 0 0 16,0 0 1-16,-1 0-1 15,1 0 0-15,0 0 0 0,0-2 0 16,0 2 0-16,0 0 0 0,-2 0 0 0,2 0 0 16,0 0 0-16,0 0 0 0,0 0 0 15,0 0 2-15,0 0-4 0,0 0 1 16,0-1 0-16,0 1-3 15,0 0-3-15,0 0-8 0,0 0-8 0,0 0-19 16,0 0-28-16,0 0-29 0,-1 0-50 16,-7 3-69-16</inkml:trace>
  <inkml:trace contextRef="#ctx0" brushRef="#br0" timeOffset="77092.414">18846 11102 101 0,'0'0'11'0,"0"0"2"16,0 0 0-16,0 0 3 0,0 0-1 15,0 0-1-15,0 0 1 0,0 0-1 0,0 0 0 16,0 0 0-16,-6-8-1 0,6 7 0 16,0 1 0-16,-1-2-4 0,1 2 1 15,0-1-3-15,-2 1-3 0,2-2-1 16,0 2 0-16,-1-1 1 0,1 1-2 15,0-2 1-15,-2 2 3 0,2-2-1 16,0 2 3-16,-1-1 2 0,1 1 1 16,0 0-1-16,0-2 0 0,-2 2 0 15,2-1 1-15,0 0 0 0,-2-1 0 16,2 1 0-16,-1-1-2 0,1 1 0 0,-2-1 1 16,2 0-3-16,-1 1 0 0,1-1-4 15,-2-3 1-15,2-2-1 0,-1 1 4 16,1 2 1-16,0 4 0 0,-2-2-3 15,2 2 1-15,0-1-2 0,-1-1-3 16,1 0 0-16,-2 1-1 0,2-1 0 0,-1 1 0 16,1 1-2-16,0-2-1 0,0 2-2 15,-2-1-1-15,2 1-1 16,0 0 3-16,0 0-1 0,0 0 4 16,0 9 1-16,0 0-2 0,2 8 2 0,1-1-2 15,1 3 1-15,1 5 1 0,0-1 1 16,-1 1 1-16,1 2 3 0,-2 3-4 15,1 1 2-15,-2 1-2 0,1 0 0 16,-2 3 2-16,0-2-2 0,2 1 1 16,0 0-1-16,1 1 0 0,-1-2-1 0,0 1 1 15,2-2 0-15,-2-1 1 0,1-4-1 16,-1-4 0-16,0-5-1 16,2-2 2-16,-2-6-1 0,2 0 0 15,-3 1 0-15,0-6 0 0,2 4 1 0,-2-4-2 16,-1-1 0-16,2 2 0 0,-3-5 0 15,0 0 0-15,0 0 1 0,2 2 0 16,-2-1 0-16,1 1 1 0,-1-2 2 16,2 1-1-16,-2-1 1 0,1 1 0 15,-1-1 1-15,0 0-1 0,3 2 0 0,-3-2 0 16,0 0 3-16,0 1-2 0,0-1-1 16,0 0-2-16,-3 0 0 0,-7-3-2 15,-5-6 1-15,-2-1-1 0,1-2 0 16,0-1 0-16,-2 1-1 0,0-1-1 15,-2 1 2-15,-1-2-1 0,1 0 1 16,2 1 0-16,6 5 0 0,0 0 0 16,4 2 0-16,3 3 3 0,-2-1-3 15,4 1 1-15,0 0 0 0,0 1-1 16,3 2-1-16,-1-2-3 0,1 2 0 0,0 0-2 16,0 0 1-16,0 0 1 0,1 0 2 15,9 0 2-15,7 7 0 16,4 3 0-16,-1 1 0 0,1 0 0 0,2 2 0 15,0-3 0-15,1 3-2 0,2-4 2 16,-1 0-2-16,3-1-1 0,-1-4 0 0,1 1-3 16,-3-4 1-16,0-1-2 15,-3 0 2-15,-2-1 0 0,-3-8 2 16,-2-3 1-16,-2 0 1 0,-6 1 0 16,-1-5 1-16,-3 0 0 0,-2 4 1 0,1-6-1 15,-2 6 0-15,0-2 0 0,0 2 1 16,-5 1-1-16,2 1 0 0,2 4-1 15,-1 4-1-15,2 2-1 0,-1-2-3 16,-2 2 2-16,-5 8-1 0,-1 9 1 16,-1 5 2-16,0 6 1 0,1 1 0 0,0-1 2 15,0 3 0-15,0-4 0 16,0 0 0-16,-1-1 1 0,-2-2-2 0,2 1 3 16,0-3 1-16,-2 2-6 15,2-2-36-15,-2-2-84 0,4-7-114 0</inkml:trace>
  <inkml:trace contextRef="#ctx0" brushRef="#br0" timeOffset="81790.4649">15507 12722 257 0,'0'0'52'16,"0"0"-11"-16,0 0-15 0,0 0-6 16,0 0-4-16,0 0 1 0,0 0 1 0,0 0-3 15,0 0-2-15,-13-2 0 0,9-9 1 16,-2-5-3-16,3-1 1 0,-1-6 0 16,1-1-3-16,2-4-2 15,1-2-7-15,0-3 2 0,0-2-3 0,0-4 5 16,0-3 1-16,0-5 1 0,0-3 0 15,0-4-2-15,1-2 2 0,-1-2-2 16,0 2 1-16,3 1-4 0,0 3 2 16,0 2-2-16,1 2-5 0,2 0 4 15,-2 1-3-15,-1 2 2 0,2 1 4 0,-3 1-5 16,1 3 4-16,-3 0-2 0,0 4 2 16,0 4-1-16,0 3 2 0,0 9-1 15,0 2 0-15,0 7 0 0,-3 5-1 16,3-5-1-16,-2 7 1 0,0 0-1 15,1 0 1-15,1 4 0 0,-2-3-2 16,2 3 1-16,0-1 0 0,-1 0-1 16,1-1 2-16,0 0-1 0,-2 1 1 15,2 0-1-15,-1-1-1 0,1 0 2 16,-2 1-2-16,2-1 0 0,-1 2 1 0,1 0-1 16,-2-3 0-16,2 3 1 0,-1-1-2 15,-1 1 1-15,1-1-1 0,-2 1 2 16,3 0 0-16,-1 0 0 0,-1 0-1 15,1 0 1-15,-6 0-1 0,2 0 0 16,-3 0 0-16,0 1 1 0,-2 5-1 16,0 1 0-16,0 4 0 0,-4 3 1 15,2 0-2-15,-2 4 2 0,2 0-1 16,-3 3 1-16,-2 0-1 0,0 1 1 16,2 2 0-16,1-3-1 0,1 0 0 0,1 1 1 15,1-5-1-15,2 2 2 0,3-7-1 16,-1 0 0-16,4-5 0 0,-1-3 0 15,2 0 0-15,2-4 0 0,-1 0 2 16,1 0 0-16,0 2 2 0,-1 0 0 16,1-2-1-16,0 0 0 0,0 0-2 0,0-14-1 15,1-7-1-15,7-8 1 0,4-4 2 16,1-5-2-16,4 1 1 16,2 1-1-16,0 1 0 0,0 3 0 15,-2 3 2-15,-1 3-2 0,-1 4 2 0,-4 2-1 16,-1 7-1-16,-2 3-1 0,-4 3 1 15,0 3-1-15,-1 1-1 0,1 2-1 16,1-1-2-16,5 2 2 0,6 0 0 16,0 3 1-16,5 9 0 0,1 0 0 15,0 5 0-15,1 0 0 0,-3 1-1 0,3 0 2 16,-2 0 0-16,-3-1 0 0,-2-2 1 16,0-1 0-16,-6-3 1 0,0-2 0 15,-4-4-1-15,-3-3 0 0,0 2 0 16,-3-4 1-16,0 0 1 0,0 0-1 15,1 1 1-15,1 0-1 0,-1 0 1 0,1-1-1 16,-1 3-2-16,4-1-5 16,3 3-12-16,-2 1-20 0,3 3-28 15,-2 4-37-15,-4-3-125 0</inkml:trace>
  <inkml:trace contextRef="#ctx0" brushRef="#br0" timeOffset="83510.6593">9217 10623 104 0,'0'0'21'0,"0"0"-2"16,0 0-2-16,0 0-2 0,0 0-2 15,0 0-3-15,0 0-4 0,0 0-2 16,0 0 5-16,0 0 4 0,0 2 8 15,0-2 7-15,0 0 4 0,0 0-2 0,0 0-5 16,0 0-5-16,0 0-5 16,0 0-3-16,0 0-2 0,0 0-1 15,0 0-1-15,0 0-2 0,0 0-2 16,0 0 1-16,0 0 1 0,0 0-1 0,0-1 3 16,0 0-2-16,0-1 1 0,-3 0 0 15,3 1-2-15,0-1 0 0,0 1 1 16,0-1 0-16,0 0 1 0,0 1-1 15,0-1 1-15,-1 1-1 0,1-1-1 16,0 1 1-16,0 0-2 0,0-6-1 0,0 0-1 16,0 1-4-16,0-6 4 15,0 5-4-15,0-6 4 0,0 1 0 16,0 1 1-16,1 1 0 0,2-1-2 16,0 0 2-16,0 2-1 0,1-2 1 0,-1 2-2 15,0-1 0-15,-2 0 0 0,2 2 1 16,-3 3-1-16,3-5 0 0,0 5 0 15,-3-2-1-15,4-3 1 0,-2 5-1 16,-1 0 2-16,1 0-1 0,-2-1 1 16,1 1-1-16,-1-1 0 0,3 1 0 0,-3 0 0 15,0-1 0-15,0-6 0 16,0 0 0-16,-4 4-1 0,-1-6 1 16,1 5-1-16,-2-5 1 0,0 2-1 15,0 3 1-15,-2-5 1 0,2 1-1 0,0 4 0 16,0-6 0-16,2 7-1 0,0-1 0 15,1-2 0-15,0 0 0 0,0 2-1 16,3-3 2-16,-1 2-1 0,1-2 0 16,0-6 0-16,3 8-1 0,1-7 1 15,3 2 1-15,-3 5-1 0,1-5 2 0,-1 5-1 16,-1 2 0-16,0-3-1 0,0 1 0 16,0 2 1-16,-2-4-1 0,3 4 0 15,-2-3 1-15,1 0-1 0,-2-1 0 16,1 2 0-16,-2-4-5 0,0-4 5 15,0 5-4-15,0-4 4 0,0 6 2 16,-5-1-2-16,0-5 0 0,2 5-1 16,-3-5 1-16,0 2 0 0,2 1 2 15,-2-1-2-15,-1 0 0 0,1-1 0 16,3 6 0-16,-3-7 0 0,2 8 0 0,1-1 0 16,0-1 0-16,3 5-1 0,0-6 0 15,0 0 0-15,0-4-1 0,6-3 1 16,0 2 0-16,0 6 1 15,1-1 0-15,-3 5 1 0,3-3 0 0,-2 2 1 16,-1-2-2-16,-1 0 1 0,0 7 0 0,-3-6 0 16,3 4 3-16,-2 0-3 15,1-5 1-15,-2 4-1 0,0 0 0 16,0-7 0-16,0 8 1 0,0-2-2 16,0-6 1-16,0 8-1 0,0-1 1 0,0-5-1 15,0 6 1-15,-2 2-1 0,2-2 0 16,0 5-1-16,0-2-1 0,0 2-7 15,0-1-20-15,0 1-19 0,0 0-49 16,2 0-82-16,8 8-58 0</inkml:trace>
  <inkml:trace contextRef="#ctx0" brushRef="#br0" timeOffset="84379.0079">9836 10010 222 0,'0'0'31'0,"0"0"-7"15,0 0-2-15,0 0-2 0,0 0-6 0,0 0-3 16,0 0-5-16,0 0-4 0,0 0-4 16,0 0-3-16,-9-24 3 0,9 23-1 15,0 1 3-15,12 0 1 0,5 0-1 16,9 5 2-16,0 5-1 0,3-2 1 16,1 5-2-16,2-2 2 0,1 1-2 0,1 0 1 15,-1-1 1-15,0 0 0 0,-1-3 0 16,4 2-1-16,-1-5 0 0,-2 2 0 15,-1-2 0-15,-3 0 3 0,-3-2-4 16,-6 0 2-16,-10-1-1 0,2 0 1 16,-8-2 0-16,2 0-2 0,0 1 1 0,-6-1 0 15,0 0 1-15,0 0 0 0,1 0 3 16,1 2 0-16,-1-2 0 0,1 0 8 16,-1 0 5-16,1 0 6 15,-1 0 1-15,3 0-4 0,-1-2-6 0,3-1-5 16,-5-5-4-16,-1-4-3 0,0-4 0 15,-7-3-1-15,-6 1-1 0,-3 1 0 16,-1-1-1-16,-5 1 2 0,0-1-1 16,-2 0-1-16,1 0 3 0,0 1-3 15,5 2-4-15,4 5 4 0,2 0-6 0,5 4 6 16,4 3 0-16,0 0-1 0,3 3-2 16,-1-1-3-16,1 1 1 0,0 0 0 15,0 0 0-15,0 0 3 0,1 3 5 16,11 7-4-16,1 3 4 0,6 3-3 15,-1-1-1-15,1 2 1 0,3 1-2 16,-1 0 2-16,0 0-1 0,2 1 1 16,-3-1-1-16,2-2 0 0,-2 3 0 15,0-2-1-15,-2-3-1 0,-2 2 3 16,-3-2-3-16,-3-4 2 0,-6-5-3 0,2 2-2 16,-3-2 0-16,-2-2-2 0,2 2 3 15,-3 0 1-15,-4 9 3 0,-11 4 0 16,-6 7-4-16,-7 2-8 0,-2-1-23 15,-2 1-26-15,-1-1-33 0,2-2-111 16</inkml:trace>
  <inkml:trace contextRef="#ctx0" brushRef="#br0" timeOffset="85121.7449">10816 9994 375 0,'0'0'45'0,"0"0"-10"0,0 0-10 15,0 0-10-15,0 0-5 0,0 0-8 16,0 0-6-16,0 0-1 0,0 0-1 15,0 0 2-15,6-15 2 0,-2 23-1 16,-1 11 1-16,3 5 0 0,-2 2 0 16,-1 0 0-16,2 3-1 0,-4-1 2 15,2 1 0-15,-1 2 1 0,-1-4 0 0,-1-6 0 16,0-1-1-16,0-6 2 0,0-8-1 16,0 6 0-16,0-6 2 0,0 0 1 15,0 0 3-15,0-6 10 0,0 0 5 16,0 0 0-16,0 0-4 0,0-10-9 15,0-10-5-15,-1-9-1 0,-2-1 0 16,0-4-1-16,1-2 1 0,1 1 0 16,-1 0-1-16,2 2 0 0,0 2 0 15,0 2 0-15,0 3-1 0,0 4 0 16,0 7 2-16,3-2-3 0,3 2-3 0,1 0 4 16,3-2-5-16,2 2 4 0,2 4 1 15,-5 4-1-15,7 0 1 0,0 2-1 16,1 1 0-16,9 1 0 15,-3 3-1-15,-1 0-1 0,-7 0 2 0,0 3-3 16,-3 3 0-16,-1-1 1 0,0 4-2 16,-7-3 3-16,-1 4 5 0,1 4-4 15,-4 3 4-15,0 3-3 0,-10-2-1 16,-3 0 1-16,-6-3 0 0,-2 1 0 16,0-2 1-16,-3-1-1 0,1-1 2 0,3-3-1 15,-1 0-1-15,8-3 1 0,3 0-1 16,3-1 0-16,2-3-1 0,-2 4 1 15,3-3-1-15,1 6-1 0,-1 0 1 16,4 0 0-16,0 7 0 0,0 0 0 16,4 3 1-16,10 0-1 0,-2-1 0 0,7 2 1 15,1-2-1-15,2 0 1 0,1 0-1 16,-1 0 1-16,1-2 0 0,-3-1 0 16,-1-3 0-16,-2 0 0 15,-5-4 0-15,2-1-2 0,-2 0-7 0,-2-3-9 16,3 4-14-16,0-4-14 0,-2-1-16 15,4 3-16-15,-5-3-23 0,0-3-90 16</inkml:trace>
  <inkml:trace contextRef="#ctx0" brushRef="#br0" timeOffset="85619.7917">11421 10115 345 0,'0'0'45'0,"0"0"-13"0,0 0-11 16,0 0-8-16,0 0-7 0,0 0-5 15,0 0-2-15,0 0-3 0,0 0-1 16,0 0 1-16,-5-19 3 0,5 22-1 0,-1 10 3 16,1 6-2-16,0 6 1 0,0-2 0 15,0 1 0-15,0-1 0 0,0 1 0 16,1-1 0-16,1-8 0 15,-1 2 0-15,1-5 1 0,-1-1-1 0,-1 1 0 16,0-8 0-16,3 7 1 0,-3-5-1 0,0-2 1 16,3 3-1-16,-3-7 1 15,0 0 2-15,0 0 1 0,0 2 1 16,0 2-2-16,-3-1-1 0,-4 1 1 16,-3 1-2-16,-2-3 0 0,-8 0 0 0,10 0-1 15,-10 1 2-15,8-2 1 0,6-1 0 16,-7 2 0-16,7-2 2 0,1 0-3 15,-1 2 0-15,6-2 0 0,-2 0-2 16,2 0 3-16,0 1 2 0,0 1 2 16,13-1 1-16,6 1 2 0,10-2-5 0,0 0 0 15,1 0-2-15,-1-6-1 0,-4 1 0 16,1-1-1-16,-9 3 0 16,-1 0-1-16,-6 0 1 0,-7 1-1 15,4 2-1-15,-2-1-3 0,1 1-4 0,-1 0-14 16,1 0-13-16,-3 0-13 0,1 0-23 15,-1 0-28-15,2 0-105 0</inkml:trace>
  <inkml:trace contextRef="#ctx0" brushRef="#br0" timeOffset="108542.6299">15875 2153 78 0,'0'0'28'0,"0"0"-2"0,0 0-1 0,0 0-2 15,0 0-3-15,0 0-5 16,0 0-1-16,0 0-5 0,0 0-5 16,0 0 0-16,2-8-4 0,-2 5 1 0,0 3-2 15,0 0 0-15,2 0 0 0,-2-2 1 16,0 2-2-16,0-2 4 0,0 2-2 15,1 0 0-15,-1 0 0 0,0-1 1 16,2 1 1-16,-2 0 0 0,0 0 2 16,1 0 1-16,-1 0-2 0,0 0 1 0,0 0-2 15,0-2-4-15,2 2 3 0,-2 0 0 16,0 0-1-16,0 0 2 0,0 0-2 16,0 0 0-16,0 0 0 15,0 0 0-15,1 0 0 0,-1-2 2 0,0 2-2 16,0 0 0-16,0 0 0 0,0 0 0 15,0 0 0-15,0 0 2 0,0 0-1 16,0-1 0-16,0 1 3 0,2 0-3 16,-2 0 1-16,0 0 2 0,0-1-3 15,0 1 3-15,0 0-3 0,0 0 1 0,0 0-2 16,0 0 0-16,0 0 1 0,0 0-2 16,0 0 2-16,0 0 1 0,0 0-2 15,0 0 2-15,0 0-1 0,0 0 0 16,0 0 0-16,0 0 0 0,0 0 2 15,0 0 0-15,0 0 2 0,0 0 3 0,0 0 0 16,0 0-1-16,0 0 2 16,0 0-2-16,0 0 3 0,0-1-3 15,0 1-1-15,0 0 4 0,0 0-4 16,0 0 1-16,0-2 1 0,0 2-1 0,0 0 1 16,0 0 0-16,0 0 1 0,0 0-3 15,0 0 0-15,0 0-1 0,0 0-3 16,0 0 2-16,0 0-3 0,0-2 1 15,0 2-1-15,0 0 0 0,0 0 1 16,0 0 0-16,0 0 3 0,0 0-2 16,0 0 1-16,0 0 2 0,0 0-2 15,0-1-2-15,0 1 3 0,0 0-5 16,0 0 2-16,0 0 1 0,0 0-1 16,0-2 4-16,0 2-3 0,0 0-1 0,0 0 2 15,0-1-4-15,0 1 1 0,0 0-1 16,0-2 1-16,0 2-1 0,0 0 0 15,0-1 1-15,0 1-1 0,0-2-1 16,0 2 1-16,0-2-2 0,0 2-6 16,0-1-15-16,0 1-23 0,-2-1-39 0,1 1-53 15,-2 0-80-15</inkml:trace>
  <inkml:trace contextRef="#ctx0" brushRef="#br0" timeOffset="119385.2863">8653 7550 57 0,'0'0'18'0,"0"0"-5"0,0 0-9 0,0 0-9 16,0 0-6-16,0 0 2 0,0 0 1 15,0 0 5-15,0 0 3 0,-6 3 0 16,3 26-1-16,0 1 2 0,-1 2-2 15,3 3 1-15,-1 0-2 0,1 2-2 16,1 0-9-16,0 0-13 0</inkml:trace>
  <inkml:trace contextRef="#ctx0" brushRef="#br0" timeOffset="128110.9113">7477 6871 7 0,'0'0'15'0,"0"0"4"0,0 0 1 16,0 0 1-16,0 0 0 0,0 0-5 15,0 0-3-15,0 0-2 0,0 0-4 16,-13-9-1-16,9 5 1 0,1 0 0 16,0 2 2-16,-3-4 0 0,3 3 1 15,0-1 1-15,-5 0-1 0,5 1-3 0,0 0-1 16,0 1 0-16,-1-1 2 0,-2 0 3 16,3 0 0-16,-5-1 2 0,3 2 0 15,1-1 1-15,-5-2-1 0,8 4 0 16,-4-2-1-16,2 2 2 0,-2-2 2 15,2 1 0-15,-3-1 3 0,5 1-3 16,1 2-3-16,-2-1-3 0,2 1-5 0,-1 0-7 16,1-2-5-16,-2 2-7 15,2-1 3-15,0 1 3 0,2 0 5 16,14 0 5-16,10 0 0 0,10 0 1 0,3 0-1 16,1-1 0-16,1-1-2 0,1 0 0 15,-5 2-1-15,-2 0 0 0,-3 0-2 16,-12 0-3-16,3 0-8 0,-10 0-7 15,-1-1-9-15,2 1-3 0,-8 0-1 16,0 0-4-16,-3-3 4 0,1 1-3 0,2 0 3 16,-2-5 7-16,-4 3 12 0,0-7 11 15,3 2 7-15,-3-3 6 16,-3-3 3-16,0 4 7 0,-5-6 3 16,2 3 6-16,0 5 6 0,2-6 3 0,-1 6 2 15,2-2-3-15,-1 3-1 0,3 3-10 16,-2 0-6-16,3 5-10 0,0-1-8 15,0 1-10-15,0 0-5 0,0 0 1 16,0 0 3-16,0 1 6 0,0 13 4 16,0 7 0-16,0 8-1 0,0 0 1 0,0 3-1 15,0-2 2-15,0 1-1 0,0-1 0 16,0-3 0-16,0-1 0 16,0-3 0-16,0-7 0 0,4 1-2 15,0-8-9-15,1 0-9 0,-1-1-13 0,2-4-12 16,8 2-11-16,-5-3-18 0,7-3-32 15</inkml:trace>
  <inkml:trace contextRef="#ctx0" brushRef="#br0" timeOffset="128540.8766">7836 6802 78 0,'0'0'23'0,"0"0"-8"0,0 0-7 16,0 0-7-16,0 0-6 0,0 0-4 16,0 0 4-16,0 0 3 0,0 0 5 15,13 0 7-15,16 1-7 0,11 3 2 16,11 1-4-16,8 0 1 0,9-2 0 0,6 1-2 16,11-1 2-16,5 2-1 0,4-2 2 15,3 1 0-15,4 0 0 16,3 0-2-16,0 1-1 0,2-3 0 0,-5 2-1 15,-3-3 2-15,-2-1 0 0,-2 0 4 16,-3 0 2-16,0 0 2 0,2 0 0 0,-2-1-2 16,-2-3-1-16,-2 1-3 15,-7-4 1-15,-7 1 0 0,-6 0 0 16,-6-2 1-16,-8 1-1 0,-2 1 0 16,-5-1 0-16,-5 2-2 0,-5 0-2 0,-6 0 0 15,-4 2 0-15,-3 1-1 0,-3-3 1 16,1 2 0-16,0-1 0 0,2 2 0 15,-8-1 0-15,4 1 0 0,-8 1-1 16,2-2 0-16,-3 1-4 0,-5 0-2 16,1 2-7-16,-6 0-11 0,0-1-9 0,0 1-8 15,0 0-13-15</inkml:trace>
  <inkml:trace contextRef="#ctx0" brushRef="#br0" timeOffset="129012.3851">9950 6577 129 0,'0'0'33'0,"0"0"-2"16,0 0-4-16,0 0-2 0,0 0-1 16,0 0 1-16,0 0-7 0,0 0-7 0,0 0-11 15,0 0-4-15,-23-73-3 16,22 73 0-16,-2 14 8 0,1 8 0 0,2 9 0 16,0 2 0-16,2 5-2 0,2 2 0 15,6 0 2-15,-1 5 0 16,-2-1 2-16,2 1-1 0,1-2 0 0,-3-4 2 15,0-3-1-15,2-7 2 0,-5-3 1 16,2-8-2-16,-3-1 0 0,0-6-1 16,-3-7 0-16,1 2-1 0,-1-6-1 15,0 0 4-15,0 0 2 0,0 1 1 16,2 1-1-16,-2-2-4 0,0 0-3 16,0 0-2-16,0 0-3 0,0-2 1 0,-2-1-2 15,-2-6 1-15,1-1-4 0,0 2-3 16,0-2-3-16,2 5-6 0,-1-5-2 15,1 5-8-15,-2-1-8 0,3 1-9 16,-1 0-10-16,1-2-9 0</inkml:trace>
  <inkml:trace contextRef="#ctx0" brushRef="#br0" timeOffset="129259.4923">9934 6931 175 0,'0'0'40'0,"0"0"-11"0,0 0-12 16,0 0-6-16,0 0-5 0,0 0 1 15,0 0-3-15,68-85 1 0,-42 73 0 16,-1-2-2-16,-1 3 0 0,1-1-1 16,-2 3-1-16,-7 3-1 0,-2 0 1 15,-5 1-2-15,-3 4-4 0,-2-1-5 0,-4 2-9 16,0-1 3-16,0 1 2 0,0 0 5 16,-10 3 9-16,-3 7 2 0,-9 6-2 15,1-1 1-15,-2 1-1 0,4 3 1 16,0-3-1-16,7-2 1 0,5-1-2 15,4 0-3-15,3-1 1 0,16 3-5 0,13-4-53 16,16-5-101-16</inkml:trace>
  <inkml:trace contextRef="#ctx0" brushRef="#br0" timeOffset="130356.726">10816 6175 314 0,'0'0'60'0,"0"0"-9"0,0 0-7 15,0 0-10-15,0 0-13 0,0 0-12 16,0 0-6-16,0 0-8 0,0 0 0 15,0 0 2-15,0-39 0 0,3 52 3 16,6 6-1-16,-1 10 2 0,1 0-1 16,-1 3 0-16,1-1 2 0,-1-3-1 15,-2 0-1-15,-2-2 1 0,2-8 0 16,-2 0 0-16,-3-7 1 0,-1 2-2 0,0 1 0 16,0 0 0-16,0-2 2 0,0 0-7 15,0 1-6-15,0-2-19 0,0 0-34 16,0 1-30-16,0-2-81 0</inkml:trace>
  <inkml:trace contextRef="#ctx0" brushRef="#br0" timeOffset="130600.2466">10614 6603 411 0,'0'0'54'0,"0"0"-12"16,0 0-13-16,0 0-13 0,0 0-10 16,0 0-3-16,0 0-3 0,0 0 1 0,0 0-1 15,105-57-1-15,-71 54 1 0,0 0 0 16,0 2-2-16,-2 1-2 0,-2 0-5 16,-3 0-5-16,-1 0-11 15,-1 0-17-15,-8 0-26 0,2 3-26 0,-2 0-38 16</inkml:trace>
  <inkml:trace contextRef="#ctx0" brushRef="#br0" timeOffset="130989.6016">11325 6226 269 0,'0'0'29'0,"0"0"-14"15,0 0-9-15,0 0-6 0,0 0-3 0,0 0 1 16,0 0 0-16,-78-21-2 16,65 34 2-16,0 4 1 0,0 4-1 15,3 0 2-15,-3 1 2 0,4 1 0 16,-1 0 0-16,5-1 1 0,0-5-1 0,2 1 0 16,3 1 1-16,0-2-1 0,0-1 4 15,3-2 1-15,3-1 1 0,5-3 5 16,1 5-3-16,1-6 4 15,0-3-3-15,-3-4-2 0,3-2-1 0,10 0-5 16,-4-2 1-16,7-8-5 0,-3-1 3 16,-4 0-2-16,0-5 0 0,-3 2-1 15,0-4 0-15,-3 0 1 0,-2 1-1 16,-5-3 2-16,0 5-1 0,-5-2-1 16,-1-3-4-16,0 2 0 0,-7-6-5 0,-2 2 2 15,-8 5-3-15,1 4-4 0,-4 4-9 16,-2 3-13-16,2 6-13 0,-2 0-17 15,2 8-26-15</inkml:trace>
  <inkml:trace contextRef="#ctx0" brushRef="#br0" timeOffset="131639.9875">11698 6256 355 0,'0'0'42'0,"0"0"-17"15,0 0-16-15,0 0-11 0,0 0-10 0,0 0 0 16,0 0 3-16,0 0 3 0,0 0 2 16,0 0 0-16,39 34 2 0,-34-18 0 15,-2 0 2-15,0 1 1 0,-1-6 1 16,0 7-1-16,-1-5 0 0,-1-6 2 15,2 3-2-15,-2-4 0 0,0 0 1 16,0 0 4-16,0-6 3 0,0 0 5 16,0 0 1-16,0 0-1 0,1 1-3 15,2-1-5-15,1-4-2 0,5-5-1 16,1-6 0-16,0-1 0 0,1 2-1 0,0-3 0 16,-1-2 0-16,0 4 1 0,2 0-1 15,-1 1 1-15,-3 5 0 0,2 0 2 16,-3 4-4-16,-4 1 1 0,4-2-2 15,-4 5-1-15,0-2-1 0,1 1-3 16,-4 2 0-16,7 0-1 0,4 0 1 16,-1 0-2-16,6 5 2 0,-5 3 0 15,-5-1-1-15,4 5 2 0,-3 0 1 16,-4-3 2-16,3 5-1 0,-3-5 1 16,-3 2-1-16,4 0 1 0,-1-7 1 0,-2 1 0 15,-1-5 1-15,0 0 2 0,0 0 2 16,0 2 6-16,2-1 5 0,-2 1 1 15,0 0-2-15,1-2-7 0,-1 0-3 16,5 0-2-16,1-9-1 0,2-5 1 16,5-4-2-16,-1 0 0 0,1 0-1 0,-2-1 2 15,1 3-2-15,2 0 1 0,1 3-1 16,-1 2-1-16,-5 4-1 16,4 0 0-16,-3 4-1 0,0 2-1 15,1 0-3-15,1 1-3 0,3 0-2 0,-2 5-3 16,0 6 1-16,-2 3-1 0,-3 2 0 15,-4 2-7-15,2 3-13 0,-3-5-20 16,0 2-12-16,-2 2-22 0,1-2-17 16</inkml:trace>
  <inkml:trace contextRef="#ctx0" brushRef="#br0" timeOffset="132204.3026">12398 6188 239 0,'0'0'58'0,"0"0"-6"16,0 0-11-16,0 0-14 16,0 0-10-16,0 0-12 0,0 0-8 15,0 0-4-15,0 0 1 0,0 0 0 16,30-36 3-16,-19 42 0 0,2 4-2 0,-3 5 1 16,-3-5-2-16,-3 4 1 0,1 1 3 15,-4-3 0-15,1 4 2 0,-1-5 0 16,-1-6-1-16,2 1 1 0,-2-6 2 15,0 0 4-15,0 0 4 0,0 1 9 16,1 1 3-16,-1 0-4 0,2-2-2 0,2 0-8 16,3-7-6-16,3-5 2 15,4-6 0-15,1 1 0 0,-1 1-1 16,-2-1 0-16,1 3 0 0,-3 4-2 16,-1 0-1-16,-3 4-2 0,-3 3-2 0,5-3 1 15,-2 5-2-15,-2-1-1 0,5 0 1 16,-3 2 0-16,5 0 1 0,4 4-1 15,-4 6 1-15,2 3-2 0,-2 2 1 16,-3 0 0-16,-1 2 2 0,-2-4 2 16,-2 2-1-16,0-4 1 0,-3 0-1 0,1 1 1 15,-1-6 1-15,2 0 1 0,-2-6 3 16,0 0 2-16,0 0 7 0,0 1 3 16,1 2-1-16,-1-3-2 15,0 0-7-15,3 0-4 0,5-11 0 0,0-8 0 16,3-1-1-16,2-1 0 0,-1 1 0 15,2 4 0-15,-1 1-2 0,1 2 0 16,-3 4-3-16,2 3 1 0,4 2-1 16,-1 3-2-16,6 1 1 0,-1 0-2 15,-3 3 2-15,4 7-2 0,-6 4-4 0,-1 2-5 16,-3 5-11-16,-5 2-35 0,-4 2-43 16,-3 0-107-16</inkml:trace>
  <inkml:trace contextRef="#ctx0" brushRef="#br0" timeOffset="143405.1304">1787 5415 388 0,'0'0'34'0,"0"0"-6"0,0 0-8 0,0 0-7 15,0 0-8-15,0 0-12 0,0 0-3 16,0 0 1-16,-10-10 3 16,10 28 3-16,0 13 1 0,0 12 1 15,0 7-1-15,4 3 2 0,-4 7 2 0,3 0 0 16,-3-3 3-16,0-6 0 0,0-4 0 15,0-5-1-15,0-10-3 0,-3-10-1 16,3-8 1-16,0-8 3 0,0-6 3 16,-1 0 16-16,1 0 8 0,0 0-4 15,-3 0-4-15,0-14-13 0,-1-10-11 0,-2-14-2 16,3-7 3-16,0-7-4 0,3-6 4 16,-3-4 2-16,0-4 0 0,-1 1-1 15,-2 5 0-15,-4 3 2 0,3 7-1 16,-2 8 0-16,1 5-4 0,0 7 3 15,1 10-1-15,4 10-4 0,3 5 5 16,0 5-6-16,-3-2 2 0,3 2 2 16,0 0-7-16,0 0 8 0,0 0-2 15,13 7 1-15,6 5 2 0,4 8-2 16,5 3 0-16,1 2 0 0,0 4 0 0,1 4 1 16,0 4 0-16,1 2-4 0,-1 2 2 15,-1 2-3-15,0-1 2 0,-3 1 2 16,-5-2-1-16,-3-3 1 0,-1-2-1 15,-1-2-3-15,-3-4-4 0,0-3-5 16,0-4-23-16,-3-1-12 0,-1-4-13 16,-3-6-16-16,-1 0-2 0,-5 0-25 15</inkml:trace>
  <inkml:trace contextRef="#ctx0" brushRef="#br0" timeOffset="143880.4077">1774 5977 389 0,'0'0'47'0,"0"0"-21"16,0 0-17-16,0 0-4 0,0 0 0 0,0 0 3 15,0 0 3-15,0 0 2 0,0 0-4 16,84-74-5-16,-47 51-1 16,1-5-4-16,1-6 1 0,2-4 1 15,-1-6 1-15,-4-3 3 0,0-4-2 0,-5-1 0 16,-4 2 0-16,-7-1 2 0,-5 4-3 15,-9 2 1-15,-6 1-2 0,-2 1-4 16,-11 3 0-16,-4-2-4 0,1 3 4 16,-4 1 1-16,0 3 0 0,-1 2 2 15,4 6-3-15,-1 2 3 0,4 8 0 0,5 4 0 16,2 7 2-16,3 2-4 0,1 2 0 16,3 2-1-16,-4 0-2 0,-4 7-1 15,1 11 4-15,-3 8-1 0,6 8 1 16,2 5-1-16,2 5 2 0,8 5 7 15,3 2-3-15,5 5 2 0,6 2-1 16,2 4-4-16,5 1 2 0,6-5-3 0,4-4 2 16,7-9-1-16,-1-8-1 15,1-8 2-15,-1-9 1 0,-6-10 0 16,-3-7 4-16,0-3-2 0,-4-9-1 0,0-8-1 16,-3-1 1-16,-3-2-1 15,-6 4 0-15,-7 3 2 0,-4 7 1 0,-6 4-3 16,-3 2 3-16,0-2-10 0,0 2-3 15,0 0-19-15,0 10-33 0,-6 7-71 16,3 4-106-16</inkml:trace>
  <inkml:trace contextRef="#ctx0" brushRef="#br0" timeOffset="145364.8126">3943 4804 144 0,'0'0'36'0,"0"0"-3"15,0 0-1-15,0 0-6 0,0 0-4 16,0 0-6-16,0 0-4 0,0 0-3 16,0 0-2-16,-17-59-1 0,14 57-4 0,3 2-6 15,0 0-3-15,0-1-1 0,0 1 1 16,0 3 4-16,0 15 2 16,0 10-1-16,0 11-1 0,0 4 1 15,3 5 2-15,1 5 2 0,0 5 1 0,-1 2 5 16,2 1-3-16,-1 3 0 0,-1 0-1 15,1 3-3-15,-1 2 0 0,1 4-1 16,-1 2 3-16,-1 1-5 0,-1-4 2 16,2 0 4-16,0-4-3 0,1-3 1 15,2 1-1-15,1-3-3 0,-1 6 1 0,1 0 0 16,2 4 1-16,1-2-1 0,-3-1 0 16,2-3 3-16,-3-2-2 0,0-4 3 15,-2-3 0-15,-1-2-3 0,-2-5 0 16,-1 1 0-16,0 1 0 0,0 0-2 15,0 0 1-15,-1-1 0 0,-1-4 1 16,2-5 0-16,0-3-1 0,0-5 4 16,0 0 0-16,2-4 1 0,-1-2 1 15,2-2-5-15,-3-4 1 0,3-6 3 16,0 1-2-16,-3 1 5 0,3-1 0 0,0-1 0 16,-2 1-3-16,-1-2 0 0,2 1-1 15,1 6-1-15,-2-2-1 16,2-6-1-16,-2 4 0 0,1-1 0 0,-1-6 2 15,-1 6-1-15,0-8-1 0,0-5 0 16,3 7 1-16,-3-9-2 0,0 2 1 16,3 1 0-16,-3-6 1 0,0 4-1 15,0 3 1-15,0-2 1 0,0 8 1 16,0-6-1-16,0 5 0 0,0 6 1 16,0-7 0-16,-3 6-2 0,0-7 0 0,2-6 0 15,1 2-1-15,-2-2 1 0,1 1-1 16,-2-1 5-16,2 1 0 0,1-5 7 15,-2 0 0-15,2 0 0 0,-1 1-1 16,-1-1-3-16,-5 0-2 0,1 0 0 16,-3 0-3-16,-5-4-1 0,2-4-1 0,-5-2 1 15,1-4-1-15,3 0 0 0,-3-3 0 16,-1-1 1-16,2-1-2 16,-2-2 2-16,1-4-2 0,0 3 0 15,3-3-1-15,-1 3 1 0,4 0 0 0,1 9 1 16,2-1 0-16,1 6 0 0,6 3 0 15,-1 3-1-15,1 2-4 0,-2-2-2 16,2 2-1-16,0 0-2 0,0 0 5 16,12 2 2-16,2 8-1 0,9 7 2 15,-2 4 1-15,2 2-1 0,0 0 0 0,0-2 0 16,-1 0-1-16,-2-6 2 0,-4 0 0 16,0-4-1-16,-3-2-1 0,-3-7-1 15,0-2 2-15,10 0 0 16,-4-12 2-16,6-8 0 0,-2-5-1 0,-4-6 3 15,4-5-2-15,-4-1 1 0,0-1 1 0,-1 1-1 16,-1 4-1-16,-4 3 3 16,2 6-1-16,-5 7 4 0,-3 6 4 15,-4 8-1-15,0 3 0 0,0-1-4 16,0 1-5-16,0 0-5 0,0 0 0 0,-3 6 1 16,-11 12 1-16,-2 9-2 0,-4 8 1 15,-2 5-7-15,3 1-6 0,-1-2-21 16,7-6-19-16,3-10-21 15,4-9-50-15,-1-14-66 0</inkml:trace>
  <inkml:trace contextRef="#ctx0" brushRef="#br0" timeOffset="145870.8861">3811 4842 244 0,'0'0'25'16,"0"0"-5"-16,0 0-4 0,0 0-5 15,0 0-1-15,0 0 2 0,0 0 0 16,0 0 1-16,0 0-6 0,-14-79-7 16,14 79-6-16,-1-2-1 0,1 2-1 15,0 0 2-15,0 0 3 0,0 0 0 0,0 14 3 16,-3 8 0-16,-2 8 1 0,-2 2-1 16,-3 1-1-16,1 0 2 0,-1-3-2 15,4-3 2-15,1-6 1 16,2-11-2-16,0-3 1 0,3-7 0 0,0 0 5 15,0 0 2-15,0 1 8 0,0-1 3 0,0 0-4 16,8-9-1-16,7-14-7 16,5-9-5-16,2-4-1 0,4-4 0 15,-3 1 0-15,3 3 1 0,0 4 0 16,-1 5-1-16,-2 5-1 0,0 6-1 0,0 4-3 16,-10 5 1-16,4 6-5 0,-2 1 1 15,4 13 3-15,1 10 0 0,0 13 1 16,-4 14-3-16,0 13-9 0,-2 13-18 15,-3 9-42-15,-1 6-118 0</inkml:trace>
  <inkml:trace contextRef="#ctx0" brushRef="#br0" timeOffset="146652.7443">4322 5516 282 0,'0'0'51'16,"0"0"-11"-16,0 0-11 0,0 0-11 16,0 0-9-16,0 0-7 0,0 0-1 15,0 0-1-15,0 0 0 0,22-61 0 0,2 49 4 16,2 4-2-16,3 1 0 0,-4 4-1 16,2 1-2-16,-4 2-2 0,-1 0 0 15,-6 6 1-15,3 5-1 16,-6 3 3-16,1 2-5 0,-5 4 4 0,-2 6 0 15,-5 5 2-15,-2 0 1 0,-6 4 2 16,-6 0-3-16,-5-5 1 0,4-1-1 16,-3-6 2-16,6-6-1 0,4-9 0 15,3-3-1-15,3-5-1 0,-3 0-1 16,3 0-2-16,0 0 2 0,0 0 1 0,12 0 1 16,8-7 0-16,6-7-1 0,5-5 0 15,3-4 0-15,2-3 1 0,-4-3 0 16,1-2-1-16,-2-1 2 0,-4 2-1 15,-2 1 2-15,-6 6-2 0,-2-1 0 16,-7 5 1-16,0 5 0 0,-4 1 2 16,-3 2-1-16,-3 0 0 0,1-1-2 15,-1 1 1-15,0 1 0 0,0 1 0 16,-3 1-1-16,-1 3 0 0,-3 0 0 16,4 3-1-16,0-1 0 0,0 1-3 0,-1 2-1 15,-6 0-1-15,3 10 1 0,-4 2 1 16,4 4 0-16,0 3 1 0,6 2 0 15,1 0 1-15,0 3-2 0,0 0 2 16,8 0 0-16,-1-2 0 0,2-1 0 16,0-2 0-16,5-6 1 0,-5-2 0 0,5-6 0 15,1-3 3-15,2-2 2 0,5-4 1 16,1-8 1-16,0-7-2 16,-1-1 2-16,-6-7-2 0,-2 0 0 0,-2 0 1 15,-6-1-1-15,-2 3-1 0,-4-1 1 16,0 2-3-16,-6 1-2 0,-3 3-7 15,-3 2-1-15,4 6-9 0,-5 4-10 16,7 4-11-16,-5 4-15 0,-2 0-7 16,0 8-19-16,1 11-20 0</inkml:trace>
  <inkml:trace contextRef="#ctx0" brushRef="#br0" timeOffset="147243.7505">5230 5326 342 0,'0'0'55'0,"0"0"-11"0,0 0-13 15,0 0-13-15,0 0-10 0,0 0-13 16,0 0-1-16,0 0-2 0,0 0 2 0,0 0 4 16,12-28 1-16,-5 35 1 0,6 2 0 15,-4 2-1-15,-5-4 1 0,-1 1 0 16,5 1 0-16,-6-5 0 0,2 4 2 15,-1-5-1-15,-3 0 4 0,3 2 2 16,-3-5 7-16,0 0 1 0,0 0-2 0,6 0-2 16,-2-8-7-16,3-1-1 15,-1-5 0-15,0 5 0 0,-2 0-1 16,1 0-1-16,1 0-2 0,-1 2 1 16,-2 2-2-16,0 2-1 0,0-1-1 0,0 3 0 15,0-2 0-15,4 2-1 0,0 1 3 16,2 0 0-16,-2 3 0 0,2 3 1 15,1 0 1-15,-6 0-1 0,5 1 1 16,-6-3 0-16,0-1 0 0,-3-3 1 16,0 0 2-16,0 0 2 0,1 0 2 0,1 0-1 15,3 0 0-15,4-3-3 16,1-10-2-16,3-3 1 0,-3-2-3 0,-1-1-3 16,-2 6 3-16,-3 3-5 0,1 3 6 15,-4 2-1-15,1 1-2 0,-1 0-1 16,-1 4-2-16,3 0 4 0,4 0-2 15,6 8 8-15,0 4-3 0,-1 2 2 16,2-2-2-16,-5-1-2 0,2-4 2 16,-3-1-1-16,-5-4 0 0,4 1 3 15,0-1-1-15,5-2 1 0,2-3 0 0,2-9 1 16,3-5-1-16,-2-3-4 0,-5 2 2 16,-2 6 1-16,-6 2 4 0,-1 7-1 15,-3 3 0-15,3-2-9 0,0-1 0 16,6-1-9-16,5 1-7 0,2 3-33 15,4 8-56-15,-4 7-125 0</inkml:trace>
  <inkml:trace contextRef="#ctx0" brushRef="#br0" timeOffset="147963.3611">3253 8590 413 0,'0'0'40'0,"0"0"-15"16,0 0-11-16,0 0-11 0,0 0-3 16,0 0-12-16,0 0 5 0,0 0 6 15,0 0-3-15,0 0 8 16,-11 6-3-16,11 25-2 0,0 2 2 0,0 2-2 15,0-1 2-15,0 3-1 0,0-1 0 16,0-2 0-16,0-4 2 0,0-9-1 16,0-9 3-16,0-5 5 0,0-7 9 15,-2 0 4-15,2 0 1 0,-1 0-7 16,-2-13-8-16,-3-9-6 0,3-9 0 0,-1-1 1 16,1-2-2-16,-1-1 2 0,1 0-4 15,3 3 4-15,0 2-1 0,-3 1 0 16,3 9 0-16,0-2-4 0,0 4 3 15,0 5-4-15,0-5 1 0,0 10-1 16,3 2 0-16,4-2-1 0,2 5 0 0,5 2 1 16,5 1 0-16,4 4-1 15,-1 9-1-15,4 6 7 0,-3 5-5 16,3 7 2-16,-3 2-4 0,-4 4-10 16,1 1-7-16,2 1-22 0,-6 1-16 0,-2 0-19 15,-1 2-18-15,-4-6-19 0</inkml:trace>
  <inkml:trace contextRef="#ctx0" brushRef="#br0" timeOffset="148345.3114">3356 8799 137 0,'0'0'-9'15,"0"0"0"-15,0 0 3 0,0 0 7 16,0 0 1-16,0 0-1 0,0 0 1 15,0 0-1-15,91-14 2 0,-68 14-1 16,-5-1 1-16,-1-1 2 0,-1-3 7 16,1 0 10-16,1-6 4 0,-4-3 2 15,-1-2 3-15,-3-4-4 0,-1-1-5 0,-5-4-1 16,-4 2-9-16,0-4-1 0,-1-1-3 16,-7 1-2-16,1-4 0 0,-3 2-3 15,0 1 4-15,-2 3 1 0,-2 2 5 16,2 3-4-16,1 8 2 0,1 2-2 15,2 4-2-15,4 2-2 0,1 2-5 16,3 2-1-16,-7 0-4 0,0 0-2 16,-2 1 2-16,-2 10 1 0,6 4 1 15,2 5 2-15,3 5 2 0,0 0-1 16,6 1 0-16,7 1 2 0,3-1-1 0,4-1 0 16,6 1-3-16,3-3-7 0,6-3-9 15,1-7-20-15,2-3-33 0,-2-6-122 16</inkml:trace>
  <inkml:trace contextRef="#ctx0" brushRef="#br0" timeOffset="148975.5051">4342 8029 400 0,'0'0'30'0,"0"0"-15"0,0 0-10 16,0 0-7-16,0 0 0 0,0 0-1 16,0 0 2-16,-42 99-1 0,42-52 3 0,0 8 0 15,6 4 3-15,1 3 1 0,-1 6 2 16,0 1 3-16,2 3-3 16,-2 1-1-16,-3 2-3 0,0-1-3 15,0 1 2-15,0-4-4 0,0-6 4 0,-2-7-2 16,1-4 0-16,0-8 5 0,-2-3-1 15,2-7 3-15,-2-11-5 0,0-11-2 16,0-1-1-16,0-7 2 0,0-1 5 16,0 1 1-16,0-6 4 0,0 0-2 15,0 0-3-15,-2 0-3 0,-9 0-1 0,2-10 0 16,-5 0-4-16,1-4 5 0,1 2-4 16,-2-2-4-16,1 1 6 0,-3-1-6 15,1 2 4-15,4 2 2 0,-1 2-2 16,5 3 2-16,-3-1 0 0,3 0-1 15,2 3 0-15,-2-3-1 0,4 5 1 16,-1-1 0-16,0 0 0 0,4 2-2 16,-2-1-2-16,2 1-2 0,0 0 1 15,-1 0 0-15,1 0 2 0,0 10-1 16,1 2 1-16,9 4 7 0,0-3-6 0,2 0 7 16,7-3-7-16,-2-2 0 0,2-3 0 15,4-5-1-15,0 0 2 0,-1-2-7 16,1-9 5-16,-1-1-4 0,-2-1 6 15,-3-4 1-15,-1-1 2 0,0-1-1 16,0 1 2-16,-6 4 5 0,-4 6 2 16,-3 0 2-16,-2 3 1 0,1 1-3 15,-1-1-1-15,-1 5-6 0,0-1-2 16,0 1-1-16,-7 10-2 0,-6 10 0 16,-6 7-2-16,0 3 1 0,2 4-3 0,0-2-5 15,2-3-18-15,6-8-36 0,2-9-29 16,6-6-74-16</inkml:trace>
  <inkml:trace contextRef="#ctx0" brushRef="#br0" timeOffset="149284.9637">4284 8063 179 0,'0'0'-2'16,"0"0"1"-16,0 0 2 0,0 0 1 16,-75 105 2-16,58-66 2 0,1 1 6 15,-3-4 11-15,6-6 8 0,0-10 12 0,7-8 2 16,3-7-2-16,3-5-8 0,-1 0-8 16,1 0-9-16,0-3-9 0,4-14-5 15,8-9-3-15,8-8-1 16,6-1 0-16,0 3 0 0,3 4-1 0,0 9-3 15,-4 6-3-15,-1 8-5 0,-1 5-3 16,-1 7-2-16,-6 16-2 0,1 10-18 16,-4 11-22-16,-4 6-47 0,1 8-93 15</inkml:trace>
  <inkml:trace contextRef="#ctx0" brushRef="#br0" timeOffset="150212.0611">4796 8547 104 0,'0'0'33'0,"0"0"1"16,0 0 1-16,0 0 0 0,0 0-1 15,0 0 0-15,0 0-5 0,0 0-2 16,0 0-5-16,0 0-4 0,-17-32-2 16,17 31 0-16,0 0-1 0,-3-1 1 0,3 1-2 15,0 1-1-15,0-2-5 0,-3 2-5 16,3-2-5-16,0 2-4 0,0 0 1 16,0 0 2-16,0 0 2 0,0 14 3 15,0 6 7-15,6 9-3 0,0 1 3 16,-1 0-2-16,0 2-4 0,-1-1 0 15,-1-1-2-15,3-2 1 0,-2-1-1 16,1 0 2-16,0-3-2 0,-2-1 1 16,0-7-1-16,-3 3 1 0,3-1 0 15,-2-6-1-15,1 6-1 0,-2-7-1 0,1 1-3 16,1-1-4-16,1-1-4 0,0 1-14 16,-2-7-22-16,10 3-31 0,1-7-49 15,7 0-87-15</inkml:trace>
  <inkml:trace contextRef="#ctx0" brushRef="#br0" timeOffset="150763.0247">5080 8582 165 0,'0'0'38'15,"0"0"-4"-15,0 0-2 0,0 0-4 16,0 0-2-16,0 0-3 0,0 0-2 15,0 0-6-15,0 0-3 0,0 0-3 16,-34-61-1-16,34 61-4 0,-1-1 2 0,-2 0-3 16,3-1 2-16,-3 2-3 15,3-2-1-15,-3 2 3 0,3-1-3 16,0 1 1-16,0-1 0 0,-2 1 0 16,2-2 0-16,-2 2 0 0,1-1 0 0,-1 1 0 15,1-2 0-15,-1 2 1 0,1-2-1 16,-1 2 0-16,1-2 0 0,-1 2-1 15,1-1 2-15,-2 1-1 0,3-2 0 16,-3 2 0-16,3-1 1 0,-3 1-3 16,3-1 0-16,-1 1 0 0,-1 0-4 0,1 0 2 15,-2 0 0-15,2 0-2 0,-2 0 1 16,-3 2 5-16,3 10-2 0,0 4 3 16,2 2-1-16,1 6-2 15,0 0 1-15,0-2-1 0,4 1 1 0,3-2-1 16,2 0 1-16,-2 0 0 0,3-2-1 15,-1-2 1-15,-2-6 0 0,0-1 1 16,-2-3-1-16,-2-4 0 0,0 1 4 16,-3-4 8-16,0 0 5 0,4 0 0 15,3-5-2-15,2-7-4 0,1-8-7 0,-3-3 1 16,-1-1-3-16,-5-1 1 0,-1 0-1 16,0-1-1-16,-5 0-2 0,-4 2-4 15,2 0 1-15,-4 3-3 16,-1 2 2-16,4 7-2 0,1 6-9 0,7 3-17 15,-6 3-18-15,-2 0-12 0,-1 13-15 0,-4 5-5 16,3 7-10-16</inkml:trace>
  <inkml:trace contextRef="#ctx0" brushRef="#br0" timeOffset="151279.3055">5321 8571 348 0,'0'0'48'0,"0"0"-8"0,0 0-8 16,0 0-10-16,0 0-9 15,0 0-11-15,0 0-5 0,0 0-4 16,0 0 0-16,0 0 0 0,6-52 5 16,1 57 0-16,1 9 5 0,0 8 0 0,1 0 2 15,-3 2-1-15,-5-8-4 0,2 2 0 16,0-9 0-16,-3-5 0 0,4 3 3 15,-4-7 2-15,0 0 4 0,0 0 2 16,1 0 1-16,2 0-1 0,3-10-6 16,3-5-3-16,0-7 0 0,1-1-2 0,-3 0-4 15,2 0 6-15,-1 5-6 16,-2 5 4-16,0 0 0 0,-3 6 0 0,-2 2-1 16,2 2-3-16,-3 3 0 15,0-2-2-15,0 2 0 0,6 0 0 0,7 0 5 16,-3 11-1-16,9 3 6 0,-9 2-2 15,0 3 1-15,-3-8-2 0,-1 4-2 16,-2-8 2-16,-2-4 1 0,1 1-1 16,-3-4 2-16,0 0 2 0,3 0 1 15,3-4-3-15,2-8-3 0,2-6 4 0,-1-2-7 16,-3 1 8-16,1 3-1 0,-4 1 1 16,0 6 1-16,-2 3-3 0,-1 1-1 15,0 5-3-15,0-1-3 0,0 1-4 16,3-2 0-16,3 2-1 0,7 0 0 15,0 5 2-15,7 5-9 0,-4 7-15 16,0 5-15-16,-3 0-23 0,1 2-7 16,-2-1-1-16,1-3-2 0,-3-8 4 15</inkml:trace>
  <inkml:trace contextRef="#ctx0" brushRef="#br0" timeOffset="151691.7636">5813 8533 151 0,'0'0'43'16,"0"0"5"-16,0 0-4 0,0 0-4 15,0 0-2-15,1-83-5 0,-1 79-6 16,0-3-6-16,2 3-10 0,-2 4-10 0,0-2-5 16,0 2 0-16,1 0-2 15,-1 0 4-15,3 0 2 0,-3 4 1 16,3 6 2-16,1 1 0 0,-2 0-1 16,1 1 1-16,-3-8 0 0,1 3 0 0,-1-7 1 15,0 0 4-15,0 0 5 0,0 1 10 16,2 0 2-16,-2-1-3 0,2 2-8 15,0-2-8-15,1-2-5 0,1-7 1 16,2-5 0-16,-2 4 1 0,2-5-2 16,1 2-1-16,-1 4 0 0,3-1-2 0,-5 3 1 15,7 4-1-15,0-1 0 0,-1 4-1 16,7 0 1-16,1 0 0 16,3 4 1-16,-1 6 1 0,-5-2-1 15,-1 1 1-15,-8-5 0 0,0 0 0 0,0-1 0 16,-3-1 2-16,1 1 0 0,2-3 3 15,1-5-1-15,5-6-1 0,3-8 2 16,-3-1-5-16,1-1 2 0,-3 1-3 16,-4 6 1-16,0 2 0 0,-3 9-1 15,-3 3-4-15,0-1-1 0,5 1-2 0,4 1-9 16,7 12-29-16,6 3-69 0,5 5-132 16</inkml:trace>
  <inkml:trace contextRef="#ctx0" brushRef="#br0" timeOffset="171480.2783">16083 423 59 0,'0'0'13'0,"0"0"-4"16,0 0-2-16,0 0 0 0,0 0-2 0,0 0 0 15,0 0-3-15,0 0 2 0,0 0-1 16,-12 0 1-16,11 0 1 0,1 0 0 16,-2 0-4-16,2 0 2 0,-1 0-2 15,1 0-1-15,-2 0 2 0,2 0-2 16,-1 0 0-16,1 0 1 0,0 0-1 15,0 0 0-15,-2 0-1 0,2 0-1 16,0 0 4-16,0 0-1 0,0 0 1 16,-2 0-1-16,2 0-1 0,0 0 3 15,0 0-4-15,0 0 2 0,0 0 1 0,0 0-2 16,0 0 1-16,-2 0 1 0,2 0-4 16,0 0 5-16,0 0-1 0,0 0 0 15,0 0 2-15,0 0 1 0,0 0 0 16,0 0-1-16,0 0 2 0,0 0 2 15,-1 0 4-15,1 0-1 0,0 0 0 16,0 0-2-16,0 0-1 0,0 0 2 0,-3 1-3 16,3-1-1-16,0 0-2 15,0 0 0-15,0 0 1 0,0 0 1 16,0 0 2-16,0 0 1 0,0 0 0 0,0 0 1 16,0 0-2-16,0 0-1 0,0 0-2 15,0 0-2-15,0 0-2 0,0 0 0 16,0 0 2-16,0 0-2 0,0 0-1 15,0 2-1-15,-1-2 2 0,1 0-1 16,0 0 1-16,0 0-1 0,0 0-1 0,0 2 1 16,0-2 0-16,0 0-1 0,0 0 2 15,0 0-2-15,0 0 0 16,0 0 2-16,-2 0-1 0,2 0 1 16,0 0-1-16,0 0 1 0,0 0-2 0,0 0-3 15,-1 0-3-15,1 0-4 0,0 0-14 16,-2 0-19-16,1 1-64 0</inkml:trace>
  <inkml:trace contextRef="#ctx0" brushRef="#br0" timeOffset="173004.828">15813 2098 128 0,'0'0'22'16,"0"0"-1"-16,0 0 2 0,0 0-5 16,0 0-1-16,18-89 0 0,-16 71-1 15,-1 0 9-15,-1-2 1 0,0-3-17 16,0 0-8-16,-6 1-4 0,-1 1-2 15,-3 1 16-15,-2 1 0 0,-1 0-2 16,-4 0-7-16,2 0-1 0,-3 1-1 16,-4 1-1-16,3 0 3 0,-2 4-2 15,-1 1 0-15,3 1 2 0,3 5-1 16,2 2-2-16,-4 0 1 0,2 3-2 0,-8 1-3 16,1 0 3-16,0 6 1 0,-2 3 0 15,3 3-2-15,-2 4 2 0,-1 3 0 16,-1 2 1-16,0 1 1 0,3 0-1 15,0 1-2-15,0 1 17 0,2 4-1 16,0-1-2-16,-1 4 2 0,3-1-16 0,-1 2-2 16,1 1 3-16,2 3-1 15,0 4 0-15,0 2 1 0,0 2-1 16,1 2 0-16,2-4 1 0,1 0-1 16,1-6-1-16,4-1 2 0,0-2 1 0,0-1 0 15,2 0 0-15,2 1 11 0,-1 4-3 16,2 0 3-16,3 1-2 0,0-1-9 15,0 0 0-15,0-1-2 0,8 2 1 16,-1 2 0-16,7 0 1 0,-1 3 0 16,5-2-2-16,-2-3 1 0,2-1 2 0,2-6 1 15,1 0 1-15,1-4-1 16,2-1 1-16,-1-5 3 0,3 0-2 16,2-4 5-16,-1-2-7 0,4-4 1 15,-1-2-3-15,3-2 3 0,2-1-1 0,2-6 0 16,1 0 3-16,3-4-3 0,-1-7 0 15,3-5-6-15,-2-3 5 0,4-5-7 16,-3 0 6-16,-3-5 0 0,-3 0-1 16,-3-4 3-16,0-4-1 0,-2-4 3 15,-5-4-3-15,0-2 1 0,-4-2-2 0,-6 0 3 16,-1 0 0-16,-3 1-2 0,-1-2-7 16,-3-2-5-16,-1 0 2 0,-4-1-1 15,-3-2 10-15,0 1 2 16,-4 0-1-16,-10-2 4 0,-1 3 0 0,-4 0 2 15,-4 4 1-15,-2 3-1 0,1 6-1 16,-1 3 2-16,3 5-15 0,-1 3 0 16,2 5-2-16,0 0-2 0,-1 5 13 15,2 1 1-15,1 3-1 0,-1 2 3 16,7 5 0-16,-1-1 0 0,6 4-1 0,0 1 0 16,-1-1-2-16,5 4 1 0,1-1 2 15,-1-1-2-15,-1 1 0 0,1 1-2 16,1-1 0-16,3 2 1 0,-6-2-2 15,2 0 1-15,0 1 0 0,1-1 0 16,3 2-2-16,-2-2 1 0,2 2 0 16,-1 0 0-16,-1-1 1 0,1 1-1 15,-1 0 0-15,1-2 0 0,-1 2 0 16,1 0 0-16,-1 0 0 0,0 0 0 16,2 0-1-16,-3 0 1 0,3-3-1 0,0 3 1 15,0 0 0-15,-1 0-3 0,1 0 2 16,0-1-3-16,0 1-9 0,0 0-11 15,0 0-13-15,0 0-13 0,0 0-30 16,0 0-22-16</inkml:trace>
  <inkml:trace contextRef="#ctx0" brushRef="#br0" timeOffset="175838.3235">15892 10042 112 0,'0'0'31'0,"0"0"-3"16,0 0-1-16,0 0-5 0,0 0-3 15,0 0-5-15,0 0-3 0,0 0-4 16,-4-80-3-16,-5 60 1 0,-3 3-4 16,-1 0-2-16,-1 2 2 0,-2 0-4 0,-3-1 2 15,0 2 1-15,-1 2 1 0,-1 0 0 16,0 1-1-16,-1 1-2 16,1 0-2-16,-1 3-1 0,-1 1 1 15,0 1 1-15,-2 1 1 0,-1 1 0 0,3 1 0 16,-2 2 1-16,-1 0 1 0,-1 0-1 15,1 3 0-15,2 4-2 0,-3 1 1 16,0 3 0-16,-2 1 1 0,0 0 1 16,0 4-2-16,2 0 5 0,2 2-3 15,2 2 2-15,4 1 2 0,0 4-3 0,0 0 1 16,1 1-2-16,-2 1 1 0,2 2-1 16,-1 2 0-16,2-1 2 0,0 2 0 15,-2 3-1-15,3 0 1 0,-1 3 1 16,-1 0 0-16,-2 0 0 0,7 0 0 15,-3-3 0-15,3-1-2 0,0 0 2 16,3 0 0-16,3 1 0 0,1 0 1 16,0-1-2-16,2-1-1 0,1-1-1 15,1 1 1-15,2-3 1 0,0 1 0 16,3 1-1-16,6-2-1 0,1 1 0 0,3 0 0 16,4-1 1-16,1 0 1 0,2-1 1 15,5-2-1-15,-1-1 2 0,4-2 0 16,5 1 2-16,-1-3 0 15,2-2 1-15,4-2-1 0,1-3-1 0,0-1 4 16,3-3-5-16,0-2 2 0,1-3 2 16,-1-3-6-16,0-1 2 0,3-2-1 15,2-2-4-15,-1-6 3 0,0-2 2 16,0-4-2-16,1-1 0 0,-3-6 1 16,0-2-1-16,-1-3-1 0,-2-4 1 0,-1-5-2 15,-1-2 3-15,0-3-3 0,-4-3 2 16,-3-1-1-16,-2-1 2 0,-3-1 2 15,-2 0 2-15,-6-1 2 0,0-3-4 16,-6-3 4-16,0 0-1 0,-5-4 1 16,-3-1 1-16,-4-2 0 0,-1 1 0 0,-6 0-2 15,-4 4 3-15,-6 4-3 0,0 3 1 16,-5 6-3-16,-2 2 0 16,-3 4-4-16,-2 3-3 0,1 1 2 15,0 5-3-15,0 4 2 0,0 2 0 0,2 4 0 16,2 2 0-16,8 4 1 0,1 4-1 15,5 2 0-15,5 2 0 0,1 1-2 16,3 2 0-16,-4-1-2 0,-1-1 1 16,0 1 0-16,2-1 1 0,3 2-1 15,-2-1 2-15,2 1 0 0,-1 0 1 0,-2 0 1 16,3 0-1-16,-1 0 1 0,-1 0 3 16,1 0-3-16,-1 0 2 0,1-2-2 15,-1 2 0-15,1 0 0 16,-1 0 1-16,1-1 0 0,-1 1 0 0,1 0-2 15,-2-2 1-15,2 2 0 0,-2 0 0 0,3-2-1 16,-1 2 1-16,-1 0-1 16,1-1 1-16,1 1-1 0,-2 0-1 15,2 0 1-15,-1 0-2 0,1 0 2 16,-2-2 0-16,2 2-1 0,-1 0-2 0,1 0-7 16,0 0-6-16,0 0-26 0,1 0-74 15,8 7-123-15</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8:59:25.077"/>
    </inkml:context>
    <inkml:brush xml:id="br0">
      <inkml:brushProperty name="width" value="0.05292" units="cm"/>
      <inkml:brushProperty name="height" value="0.05292" units="cm"/>
      <inkml:brushProperty name="color" value="#FF0000"/>
    </inkml:brush>
  </inkml:definitions>
  <inkml:trace contextRef="#ctx0" brushRef="#br0">13285 1251 125 0,'0'0'29'16,"0"0"1"-16,0 0 1 0,0 0-1 15,0 0 0-15,0 0-4 0,-13-78-1 16,11 74-5-16,2 4-3 0,-1-2-12 0,1 2-5 16,0-2-5-16,-2 1-6 0,2 1-4 15,0 0 0-15,0 1 3 16,0 15 4-16,0 6 3 0,0 12 2 16,0-1-2-16,0 5 2 0,0 1-1 0,2 4 2 15,-1 2 3-15,2 7-1 0,0 3 4 16,0 4-1-16,1 3-2 0,-1 1 2 15,1-1 15-15,1 0 2 0,-2 2-1 16,1 2-2-16,0 0-16 0,1 2-1 16,-2-1 1-16,0-2 1 0,1-6-1 0,-3-4 0 15,2-6 0-15,-3-4 8 0,3-3-7 16,-2 0 8-16,1-5-4 16,-1-6-6-16,-1-9 7 0,2-1-7 15,-2-10 3-15,1 2-2 0,-1-1 2 0,0-8-1 16,2 7 1-16,-2-5-1 0,0-2 0 15,1 3 2-15,-1-7-2 0,0 0 0 16,0 0 3-16,0 2-3 0,2-1 1 16,-2 0-4-16,0-1-7 0,1 2-54 15,-1-2-140-15</inkml:trace>
  <inkml:trace contextRef="#ctx0" brushRef="#br0" timeOffset="1050.7885">13329 1192 64 0,'0'0'8'0,"0"0"-4"0,0 0 1 16,0 0 3-16,0 0 0 0,0 0-2 16,0 0 1-16,0 0-1 0,0 0-2 15,0 0 5-15,-15-28-1 0,13 26-1 0,2 2 1 16,-1 0-3-16,1 0-4 0,-2-3-4 16,2 3-2-16,-1 0-2 0,1 0-1 15,0 0-1-15,0 0 2 16,0 0-1-16,0 0 2 0,0 3 2 0,0 0 3 15,0 2 5-15,0-1 0 0,6 4 2 16,1-1 0-16,3 0 2 0,5 2 0 16,2-1-1-16,3-2 1 0,0-1-2 15,5 1-3-15,-1-2-1 0,4 1-1 16,1-3 1-16,1-1-1 0,8 1 3 0,-1-2-3 16,3 2 1-16,0-2 0 0,-1 1-2 15,-3 1 0-15,0-2 1 0,3 2-1 16,-1-2 3-16,-2 0-2 0,5 0 1 15,-1-2-2-15,-1-3 1 0,0 0 4 16,-1-3-3-16,2 0 4 0,1 0-3 16,-4 1-2-16,1 0 0 0,1-2 6 0,-3 2 0 15,2-2 2-15,-2 0-4 16,-3-3-2-16,-1-1-1 0,0 2 2 16,0-1 4-16,2 0 0 0,4-3-1 0,-2 0-2 15,-3 2-3-15,-2 1-1 0,-4 1 1 16,-4 2 0-16,-7 1 0 0,0 2 1 15,-7 3 1-15,-5 0 6 0,-1 1 4 16,-3 2 7-16,0-1 2 0,0 1-1 16,3-1-6-16,-3 0-6 0,0-1-5 0,0-5-6 15,-3-3-4-15,-6-4-2 16,-9-2 0-16,-6 5 0 0,-10 2 2 16,-5 3-1-16,-8 2 4 0,-5 4-4 15,-4 0 1-15,-3 0 2 0,-5 0-3 0,-4 0 1 16,-3 0 1-16,-4 0 1 0,1 0 2 15,-2 0 1-15,3 0 0 0,4 0 0 16,4 0 0-16,4 0 1 0,3 0 1 16,6 0-2-16,2 2 0 0,3 0 0 15,3 1 1-15,3 0-1 0,5 1 0 0,2 2-1 16,4 1 1-16,10-3-3 0,4 0 0 16,2 4-12-16,3 3-31 0,0 2-25 15,5 6-35-15</inkml:trace>
  <inkml:trace contextRef="#ctx0" brushRef="#br0" timeOffset="1746.6834">14667 990 64 0,'0'0'25'0,"0"0"-3"15,0 0-3-15,0 0 0 0,0 0 1 16,0 0 3-16,0 0 0 16,0 0 0-16,2-78-2 0,-2 72-3 15,0 1-4-15,0-2 1 0,0 1-6 0,0-1 3 16,0-4-2-16,0 6-2 0,-2 0 0 15,2 1-2-15,0 4-5 0,-1-2-1 16,1 2-8-16,0 0-2 0,0 0-2 16,0 0-1-16,0 2 5 0,0 12 5 15,0 10 0-15,0 9 1 0,0 7 0 0,0 7 1 16,0 8 1-16,3 7 0 0,0 1-1 16,1 3-2-16,0-3 0 0,0-2 0 15,1 0 2-15,-1 0-1 0,1 1-2 16,-1 0 2-16,1-3 3 0,0 0 3 15,-2 1 13-15,1-3 1 0,-1 3-4 0,0 2-1 16,0 2-14-16,0 4 1 16,-2 3-1-16,2 1 0 0,1-4 2 15,-1-2 1-15,0-6 3 0,-1-4 8 16,-1-6-1-16,2-6-2 0,0-5-2 0,-2-6-6 16,2-4 2-16,-1-10 10 0,-1-1 4 15,-1-7-2-15,0-6-4 0,2 2-3 16,-2-7 3-16,0 0 7 0,0 0 3 15,0 2-1-15,1-1-1 0,-1-1-7 16,0 0-4-16,0 1-9 0,0-1-6 0,0 0-32 16,2 0-63-16,-2-1-151 15</inkml:trace>
  <inkml:trace contextRef="#ctx0" brushRef="#br0" timeOffset="3724.8277">13723 192 135 0,'0'0'35'0,"0"0"-2"0,0 0-1 16,0 0 0-16,0 0-2 0,0 0-1 0,0 0-3 15,0 0-3-15,0 0-2 0,0 0-1 16,14-27-3-16,-14 25-2 0,0 1-1 16,0-1-3-16,0 1-2 0,0 0 35 15,0-1-3-15,0 1-2 0,0-1-2 16,0 1-34-16,0-1 0 0,0 0-2 15,0 1 0-15,0-1-2 0,0 1-4 16,-1-1-4-16,1 1-2 0,0 1-3 16,-2-1 1-16,2 1 5 0,-4 0 1 15,-3 2 6-15,-5 11 0 0,-2 2-34 0,-5 3-1 16,3 3-4-16,-4 2 1 0,0 3 31 16,-1-2 4-16,1 2-1 0,0-2 3 15,2 0 2-15,1 1 0 0,1-4-1 16,2-2 1-16,2 0-1 0,3-1 2 15,-2-2-1-15,5-3 0 0,0-1-1 16,0 2-1-16,1-4 1 0,-2 4-1 16,4-4 2-16,-2-1-1 0,1 2 0 15,1-6-2-15,2 0 2 0,1-5 0 16,-2 0 0-16,2 0 2 0,0 1 1 0,-1 0 2 16,1 1-1-16,0 0 2 0,-2-1 0 15,2 0 0-15,0 1-2 0,0-2 1 16,0 2-4-16,0-2 1 0,0 1 1 15,0-1-1-15,0 2 2 0,0-2 0 16,0 2-2-16,0-2 0 0,-2 0 0 16,2 1-1-16,0-1 0 0,0 0 0 15,0 1 0-15,0-1-2 0,0 0 1 16,0 0-1-16,0 0-1 0,0 0 1 16,0 0 0-16,0 0 1 0,0 0 1 0,0 1 0 15,0-1 0-15,0 0 1 0,0 0-2 16,0 0 1-16,0 0-5 0,0 0 2 15,0 0-3-15,0 0 1 0,0 0 0 16,0 0 0-16,0 0 8 0,0 0 1 16,8 0 5-16,11 0 0 0,7 0-5 0,9 0 0 15,0 0-3-15,2 0 1 16,-1-1-1-16,2 0 0 0,-2 0 1 16,6-1-1-16,-2 0-1 0,1 1-1 15,1-1 1-15,-3-1 0 0,-2 0 2 0,0 0 1 16,-3-1-1-16,-2 3-1 0,-3-2 0 15,-3 2 0-15,0-1 0 0,0 1 0 16,3 0 0-16,4-1 2 0,2 1-3 16,3 1 1-16,-1 0 0 0,-1 0-2 15,-4-2 1-15,-5 0 1 0,-6 2-1 0,-2-2-1 16,-8 2 1-16,-5 0 1 16,1 0-1-16,-7 0 0 0,0 0 1 0,0 0-1 15,0 0 0-15,3 0 1 16,3-1 1-16,0 1-2 0,0 0 1 0,-1 0-1 15,-5 0-1-15,0 0 1 0,0 0 0 16,3 0-2-16,-2 0 1 0,1 0 1 16,-1 0-1-16,1 0 1 0,-1 0 0 15,1 0 0-15,-1 0 1 0,1 0 0 16,-1 0 2-16,1 0 2 0,-1 0 2 0,1 0-1 16,-1 0 3-16,-1 0 1 15,0 0-1-15,0-2-1 0,3 2-3 0,-3 0-2 16,0-1-2-16,1 0 1 0,-1-1-1 15,0 0 0-15,0-3 0 0,0-2 0 16,0-4 0-16,0 2-1 0,0-4 3 16,-4-2 0-16,0-1 0 0,-4-3 0 0,1 1 3 15,-3 0-2-15,1-1 2 16,-1 1 0-16,2 1-2 0,-1-1 0 16,0-2 1-16,3 8 1 0,1-4-3 0,-1-1 0 15,0 2-1-15,0-5-1 0,0 2-1 16,-2 0 1-16,1 1 1 0,1 5 1 15,0-2-1-15,0 5-1 0,2 0 35 16,0 0-2-16,1 4-2 0,1 2 2 16,1-1-33-16,-1-1 1 0,1 1-1 0,-1 0 0 15,2 4 0-15,-1-1 0 16,-2-3-1-16,3-3 1 0,-3 3 0 0,3-1 0 16,0 5 1-16,0-1 0 15,0 1-1-15,0-1-1 0,-1-1 0 0,1 0 0 16,-2 1-2-16,2-1 3 0,-1 0-2 15,1 1 0-15,0 1-1 0,-2-2 0 16,2 2 0-16,0-1 0 0,-2 1 1 16,2 0-1-16,0-1 0 0,-2 1 2 15,2 0-1-15,0 0 0 0,0-2 0 0,0 2 1 16,-1 0 0-16,1 0 0 0,0-1 0 16,0 1-1-16,-2 0 0 15,2 0 1-15,0 0 0 0,-1 0-1 0,1 0-1 16,-2 0 0-16,-5 0-1 0,-3 0-1 15,-7 0 3-15,-6 0 0 0,-1 3 0 0,-2-2 1 16,-3 0-1-16,-3 1 0 16,-2-2 1-16,-8 0-1 0,-3 0 0 15,-4 0 2-15,-3 0 0 0,0 0 0 16,3 0 0-16,8 0-1 0,12 0 0 0,6 0 1 16,10 0 1-16,0 0-1 0,0 0 2 15,3 0-3-15,-3 0 1 0,1-2-1 16,1 1 0-16,5 0-1 0,2 1-3 15,4 0-8-15,-2 0-25 0,-1 0-29 16,-1 0-92-16,1 4-80 0</inkml:trace>
  <inkml:trace contextRef="#ctx0" brushRef="#br0" timeOffset="4938.0281">13471 478 16 0,'0'0'4'16,"0"0"2"-16,0 0-2 0,0 0-3 16,0 0 2-16,0 0-2 0,0 0 0 15,0 0 0-15,0 0 1 0,-7 0 0 0,7 0 1 16,-1 0 0-16,1 0-1 0,0 0-1 16,0 0-2-16,0 0-4 0,0 0 0 15,0 0 1-15,-2 0-1 0,2 0 4 16,0 0 2-16,0 0 3 0,0 0 1 15,0 0 6-15,0 0 2 0,0 0-1 16,0 0 1-16,0 0-4 0,0 0-6 16,0 0-6-16,0 0-6 0,0 0 2 15,0 0 4-15,0 0 1 0,0 0 4 16,0 0 2-16,0 0 0 0,3 1 3 0,10 5 3 16,0 3 0-16,4-2 1 0,5 0 0 15,3 1-4-15,2-2-1 0,2-2 0 16,4-1-4-16,1-1 5 0,0 0-2 15,3-2-5-15,1 1 1 0,1-1-1 16,-1 0 0-16,1 0 5 0,0 0 1 16,-1 0-2-16,-5-1 1 0,-3-3 0 15,-2 1-1-15,-2 1-2 0,-4 0 3 16,2-1-4-16,2-3 1 0,3-1 1 16,0 0-3-16,6 2 1 0,-2-2-1 0,-3 3 1 15,-8 0 0-15,0 3-1 0,-11-1 1 16,-5 2-1-16,0 0 3 0,-6 0-1 15,0 0 4-15,0 0 1 0,0 0 1 16,3 0 4-16,-2 0 0 0,1 0-3 16,0 0-1-16,0 0-4 0,-1-2-4 0,1 2-2 15,-1 0-3-15,1 0-1 0,-1 0-3 16,-1 0-1-16,2 0 2 16,-2 0 0-16,0 0 1 0,1-1-5 0,-1 1-9 15,0 0-12-15,0 0-14 0,0 0-16 16</inkml:trace>
  <inkml:trace contextRef="#ctx0" brushRef="#br0" timeOffset="5376.8806">13513 524 195 0,'0'0'27'16,"0"0"-12"-16,0 0-11 0,0 0-5 0,0 0-2 16,0 0-8-16,0 0-2 0,0 0 5 15,0 0 3-15,0 0 10 0,-6-7 4 16,18 10 2-16,5 5-1 0,11 1 1 15,1 0-2-15,4 0 1 0,4-1-1 16,1 1 2-16,0-3 2 0,1 0-1 16,3-3 0-16,0 0-3 0,2-3 1 15,0 0 1-15,-2 0 0 0,1 0-3 16,-2 0-3-16,-4-1-1 0,0-3-1 16,-6 3 0-16,-2-2-2 0,-9 0 3 0,-1-1-3 15,-9 3 3-15,-4 0-3 0,4-1-1 16,-4 1 1-16,-2-1 0 0,1 2-1 15,-5 0-1-15,0-1-1 0,0 1-4 16,1 0-1-16,1 0-6 0,-1 0-8 16,1 0-20-16,-1 0-21 0,-1-1-28 0,0 1-28 15</inkml:trace>
  <inkml:trace contextRef="#ctx0" brushRef="#br0" timeOffset="5800.4439">13360 622 208 0,'0'0'-6'0,"0"0"-4"0,0 0 1 16,0 0 7-16,0 0 15 0,0 0 7 16,0 0 0-16,107-9 1 0,-61 9-9 15,2 3-1-15,5 1-2 0,-1 0-1 16,-2 3-1-16,-1-3 0 0,-3 3-2 0,0-3-2 16,1-1 1-16,-1 0-2 0,-4-1 1 15,1-1-1-15,-7-1 0 0,-1 0 1 16,-3 0 0-16,-2 0-1 15,-2 0 2-15,-10-1-4 0,1-2 2 0,-3-1 0 16,-4 3 3-16,2-1 0 0,-4-2-1 16,1 1-1-16,0 0-2 0,-2-2-2 15,1 0-4-15,-6 5 2 0,3-2-4 16,-7 2-1-16,0-2-4 0,0 2-10 16,2 0-13-16,-1-1-7 0,5-1-22 0,0 1-27 15</inkml:trace>
  <inkml:trace contextRef="#ctx0" brushRef="#br0" timeOffset="6154.0971">13496 617 86 0,'0'0'13'0,"0"0"-1"16,0 0 1-16,0 0-2 0,94 2 2 15,-58 3 2-15,1 4-1 0,3-3 3 0,-3 0 0 16,4 0-1-16,2-2 3 0,2 0 0 16,3-3-2-16,-2 1-4 0,2-1-2 15,-8-1-3-15,-2 0-3 0,-4 0-1 16,-5 0 0-16,-8 0-1 0,-1 0-2 15,-10 0 2-15,-3 0-1 0,6-1-1 0,-10-1 0 16,3 1 1-16,0 1-2 16,-6 0-2-16,0-2-1 0,0 2-4 15,4-3-1-15,2 1-10 0,-2-1-7 16,0 1-24-16,-4 2-14 0,0-1-35 0</inkml:trace>
  <inkml:trace contextRef="#ctx0" brushRef="#br0" timeOffset="6443.7983">13684 655 104 0,'0'0'50'0,"0"0"-2"15,88 2-8-15,-36 0-8 0,7-1-14 16,6-1-3-16,2 0-2 0,-2 0 0 15,-3-3-3-15,-4 0 3 0,-5-2-1 16,-6 1-1-16,-7-1-3 0,-7 2-1 16,-12 1-2-16,-8 1 0 0,-7 1 3 0,-6 0 3 15,0-1 3-15,0 1 0 0,1 0 0 16,-1-2-4-16,3 2-5 0,-2-2-3 16,1 2-4-16,-1 0-5 15,1 0-4-15,-1 0-13 0,6 0-28 0,-2 0-48 16,3 2-133-16</inkml:trace>
  <inkml:trace contextRef="#ctx0" brushRef="#br0" timeOffset="28918.687">607 3405 295 0,'0'0'45'0,"0"0"-10"16,0 0-6-16,0 0-9 0,0 0-7 16,0 0-8-16,0 0-5 15,0 0-4-15,0 0-2 0,-3-14 3 0,3 14-2 16,0 0 3-16,0 10 1 0,0 10-1 15,4 8-1-15,1 0 2 0,-2 4-1 16,1 3 1-16,-1 2 1 0,0-1 0 16,-3 0 0-16,0-1 2 0,0-3-2 15,0-9 1-15,3 0 0 0,-3-9-3 0,0-1 3 16,1 1 0-16,-1-8 0 0,0 0 2 16,0-6 4-16,0 0 9 0,0 0 14 15,0 0 0-15,0 1-3 16,0-1-12-16,0-13-12 0,0-9 0 0,0-10-2 15,0-4 0-15,0-5 0 0,0-7 0 0,0 1-1 16,-1-4 1-16,-2 3-1 0,3 1 1 16,0 3-3-16,0 3 3 15,3 3-3-15,4 3-5 0,-3 2 6 16,2 3-4-16,1 3 3 0,1 2 2 0,0 2-1 16,2 3 1-16,-2 6-1 0,-4 5 0 15,0 7 0-15,-1 0-2 0,3 0 0 16,-2 1-2-16,5 1-1 15,-3 6-1-15,4 8-1 0,0 7 2 0,-7 1 0 16,-3 3 2-16,0 4 3 0,-3-1 4 16,-4 4-3-16,-4 0 3 0,-3 0-2 15,-2 0-3-15,-1-1 1 0,-2-1 1 16,3-4 0-16,3-1-1 0,3-4 1 16,3-5-1-16,1-3 1 0,3-3-1 0,-4-3 1 15,4 2-1-15,2-4-1 0,-1-1 1 16,2 3-1-16,0-2-1 0,0 6 2 15,0 1 0-15,0 0 1 0,3 5 0 16,7-3 1-16,0 5-1 0,2-4 0 16,1 2 1-16,0-2-1 0,0 0 1 0,0 1-1 15,-3-1-2-15,4 2 0 0,-5-2-7 16,3 2-7-16,-4-7-11 0,-2 2-10 16,0-2-14-16,1-3-23 15,3 2-26-15</inkml:trace>
  <inkml:trace contextRef="#ctx0" brushRef="#br0" timeOffset="29535.1241">951 3599 394 0,'0'0'14'0,"0"0"-12"16,0 0-7-16,0 0 0 0,0 0 2 16,0 0 2-16,0 0 1 0,0 0 1 15,0 0-1-15,0 0 1 0,9 92 0 16,-5-70 0-16,1-5-1 0,-3-1 0 0,1 1 2 16,0-5-2-16,-3 5 0 0,3-7 2 15,0 0-1-15,-3 0 0 0,3-5 0 16,-2-1 0-16,-1-4 1 0,0 0-1 15,0 0 0-15,2 1 0 0,-2 1 0 16,1-1 1-16,-1 1 3 0,2 0-1 16,-2-1 2-16,1 1 0 0,-1-1 2 15,0-1 0-15,2 2 4 0,-2-2 0 16,0 1-1-16,1-1-1 0,-1 2-1 16,0-2-3-16,0 0 1 0,0 1 1 0,0-1 0 15,3 0-1-15,-3 1 0 0,0-1-3 16,0 0-2-16,0 0-1 0,4 2-1 15,-4-2 0-15,0 0 0 0,0 0-1 16,0 0 1-16,0 0-1 0,0 0 0 16,0 2 2-16,0-2-1 0,3 0 1 0,-3 0-1 15,0 0 1-15,0 0 0 0,0 0-2 16,0 0 1-16,0 0 0 0,0 0 0 16,0 0 0-16,0 0-2 15,0 0-1-15,0 0-4 0,0 0 0 0,0 0-3 16,0 0 0-16,0 0 3 0,0 0 1 15,0 0 3-15,0 0 1 0,0 0 0 16,0 0 2-16,0 0 0 0,0 0-1 16,0 0-1-16,0 0-4 0,0 0-7 15,0 1-12-15,0-1-16 0,0 0-12 0,0 0-5 16,0 0-7-16,0 0-15 0,0 0-14 16</inkml:trace>
  <inkml:trace contextRef="#ctx0" brushRef="#br0" timeOffset="29959.4122">947 3706 260 0,'0'0'45'0,"0"0"-7"0,0 0-6 16,0 0-9-16,0 0-5 0,0 0-7 0,0 0-5 15,0 0-2-15,0 0-2 0,0 0-2 16,-13-42-1-16,13 42-1 0,-3 0 0 15,-3 2 1-15,-3 10 0 0,-5 3-1 16,7 5 1-16,-2 2 1 0,3 3-4 16,1-3 3-16,0 3 0 0,2-4 0 0,-1-4 2 15,4-2 5-15,0-3-5 0,0-2 6 16,0 3-4-16,0-3 3 16,13 2 3-16,4-5 1 0,11 0 0 15,2-7-4-15,11 0-5 0,12-9-3 0,14-3-16 16,12-3-23-16,9-2-21 0,-11-1-33 15,-9 1-44-15</inkml:trace>
  <inkml:trace contextRef="#ctx0" brushRef="#br0" timeOffset="30410.8619">1447 3656 338 0,'0'0'40'0,"0"0"-6"16,0 0-10-16,0 0-10 0,0 0-7 15,0 0-8-15,0 0-4 0,0 0 2 16,0 0 1-16,-27-10 2 0,15 27 0 0,6 1 1 16,1 1 0-16,0 1-1 0,2-6 1 15,2 2 1-15,1-5-2 0,0 0 2 16,1 5 0-16,5-6 0 0,4 2 3 15,2-5 0-15,-2-4 3 0,6 2 1 16,0-5 0-16,1 0 1 0,6-8-4 16,-1-2-3-16,4-5 0 0,-3-2-1 15,3-3 0-15,-3-3 2 0,2-3-3 16,-2-1-1-16,-3-1 1 0,1 1-1 16,-3-1 0-16,-2 5 0 0,-4-1 0 0,-2 3 0 15,-2 9 1-15,-5 2 1 0,0 7-2 16,-3 3-2-16,0 0-1 0,0-2-5 15,0 2-3-15,2 0-1 0,-2 0 3 16,0 0 5-16,0 15 4 0,0 4 0 16,-2 7 0-16,1 2 1 0,-1 0-2 0,2-2-1 15,0-1-5-15,0-3-7 0,3-4-11 16,6-3-10-16,-2-4-20 0,6-5-19 16,5-5-39-16</inkml:trace>
  <inkml:trace contextRef="#ctx0" brushRef="#br0" timeOffset="30602.2522">2101 3323 402 0,'0'0'41'15,"0"0"-14"-15,0 0-13 0,0 0-10 16,0 0-5-16,0 0-4 0,0 0 0 15,0 0-10-15,78-11-18 0,-49 11-31 16,1 0-30-16,2 0-108 0</inkml:trace>
  <inkml:trace contextRef="#ctx0" brushRef="#br0" timeOffset="30761.7274">2201 3499 333 0,'0'0'2'0,"0"0"-7"0,0 0-9 15,0 0-20-15,0 0-33 0,82-28-109 16</inkml:trace>
  <inkml:trace contextRef="#ctx0" brushRef="#br0" timeOffset="31291.7298">2720 3063 338 0,'0'0'40'15,"0"0"-22"-15,0 0-11 0,0 0-8 16,0 0-4-16,0 0 4 16,0 0-1-16,0 0-2 0,0 0 3 15,7 103 6-15,-4-63-2 0,1 0 3 0,-1 3-2 16,-3-2-5-16,3-3 0 0,-3-1 1 15,0-4 0-15,0-3 0 0,0-9 0 16,0-9 1-16,0-6 1 0,0-6 10 16,0 0 23-16,0 0-1 0,0 0 1 15,0-1-11-15,0-17-19 0,0-9-2 0,0-10-1 16,0-3 1-16,0-3-3 0,6-2-5 16,0-2 4-16,2-3-3 0,1-3 3 15,1 1 3-15,3-3-1 16,-3 0 0-16,5 6-1 0,-4 7 1 0,4 7-2 15,-4 8 0-15,4 5-2 0,-5 11 0 0,4 2 0 16,-2 8-3-16,4 1-1 16,0 3-5-16,-2 9-2 0,-4 5-3 15,-4 6 0-15,1 4 4 0,-7 5 3 16,-4 4 3-16,-5 1 4 0,-7-2 1 0,-1-2-1 16,-2-4 0-16,2-3-2 0,1-7 0 15,3-2 0-15,1-6 3 0,4 0 3 16,2-5 0-16,3-4-1 0,-3 6 1 15,3-5 2-15,0 0-2 0,-4 5 2 16,6-3 1-16,-2-2-2 0,0 6 7 16,3 1-7-16,0 5 6 0,7 3-1 15,6-1-5-15,5 0 3 0,6-3-7 16,8 1-1-16,8-3-7 0,4 1-10 16,1-3-31-16,2-1-26 0,-6-1-52 0</inkml:trace>
  <inkml:trace contextRef="#ctx0" brushRef="#br0" timeOffset="31483.9814">3307 3251 342 0,'0'0'54'16,"0"0"-2"-16,0 0-17 16,0 0-12-16,0 0-19 0,0 0-9 15,0 0-2-15,0 0 0 0,0 0 11 0,7-9-2 16,-7 33 3-16,0 5-4 0,0 0-7 15,0-2-13-15,0-1-18 0,3-3-20 16,-2-6-17-16,1-9-23 0,-1-1-91 16</inkml:trace>
  <inkml:trace contextRef="#ctx0" brushRef="#br0" timeOffset="31725.1179">3638 2821 414 0,'0'0'33'0,"0"0"-15"16,0 0-12-16,0 0-8 15,0 0-4-15,0 0 1 0,0 0 2 16,0 0 0-16,0 0 2 0,6 67 0 0,-5-30 1 16,2 1 0-16,0 1-1 0,-3-1-3 15,0-1-2-15,0-2-4 0,0-3-7 16,0-4 1-16,0-1-13 0,0-7-7 15,0 0-4-15,0-6-17 0,0-1-2 16,0-2-36-16</inkml:trace>
  <inkml:trace contextRef="#ctx0" brushRef="#br0" timeOffset="32398.2499">3558 3145 429 0,'0'0'33'0,"0"0"-12"16,0 0-4-16,0 0-11 0,0 0-6 16,0 0-2-16,0 0-2 0,0 0-5 0,0 0-2 15,93-56-7-15,-54 41-13 16,3-1-4-16,-3-2-3 0,-3-2 4 16,-4-1 11-16,-7-1 9 0,-1-2 8 15,-4-1 5-15,-2 0 3 0,-1 0 3 0,-5 3 6 16,-1 1 4-16,-2 2 5 0,-3 4 6 15,-2 2 1-15,0 6 1 0,-1 2-2 16,-3 0-9-16,0 5-7 0,0-1-11 16,0 1-9-16,3 0 1 0,-3 0 0 15,3 11 3-15,3 9 5 0,-2 14-1 0,2 9 2 16,-3 4 0-16,4 5 0 0,-3-1-2 16,-1-2 2-16,-1-5-2 0,-1-3 4 15,-1-7 3-15,0-2 0 0,0-11 0 16,-1-7-1-16,-1-3-3 0,2-7 2 15,-1 2 6-15,1-1 9 0,0-5 0 0,-3 0-3 16,-3-9-5-16,2-8-8 16,-3-7-7-16,1-4 6 0,3-5-5 15,0-3 4-15,0-5 1 0,3-3-1 16,0-5 2-16,0-1-2 0,3 0 1 0,6 5 0 16,-2 3 0-16,4 9 1 0,0 7 0 15,-1 5-1-15,-2 7 0 0,1 4 1 16,0 3-4-16,1 3 0 0,0-1-3 15,0 5 1-15,3 0-1 0,-1 6-2 16,-2 7 1-16,1 4-1 0,-6 1 3 0,-4 4-1 16,-1 2 2-16,0 3 1 15,-4 1-2-15,-6 1 3 0,1-4-1 16,0 2 1-16,-1-6 0 0,2-7 0 16,2-1 1-16,0-5 0 0,3-5 0 0,3 1 1 15,-3 0-1-15,0-1 2 0,-1 0-1 16,3 0 0-16,1-3-1 0,-2 0 1 15,2 0-1-15,0 7 1 0,0 4 1 16,0 3-1-16,7 3 0 0,2-2 1 16,6-2-2-16,2-1 1 0,3 0-4 0,3-1-5 15,3-2-18-15,3 2-21 0,-1-4-34 16,-4 0-52-16</inkml:trace>
  <inkml:trace contextRef="#ctx0" brushRef="#br0" timeOffset="32663.0717">4400 3034 206 0,'0'0'22'0,"0"0"-6"0,0 0-5 16,0 0-5-16,0 0-5 0,78 5-2 16,-68 4-1-16,-7-2 1 0,0 5 1 15,-3 6 2-15,0 1 0 0,0 4 1 16,-9-2-1-16,-5 0 0 0,1-1 2 15,-3-2 5-15,1 0 2 0,4-5 6 16,1-3-1-16,4-2-1 0,3-5 0 0,0 1-6 16,3-4 2-16,0 0-6 15,0 0 2-15,0 0 1 0,0 0-2 16,15 0-1-16,9 0-5 0,8-1-9 0,10-8-31 16,4-5-36-16,4-3-68 0</inkml:trace>
  <inkml:trace contextRef="#ctx0" brushRef="#br0" timeOffset="32899.3556">4822 2617 365 0,'0'0'33'0,"0"0"-16"0,0 0-13 0,0 0-7 15,0 0-2-15,0 0 9 0,0 0-7 16,0 0 10-16,0 0-10 0,25 97 2 15,-18-56 0-15,-1 4 0 0,-2 4 0 16,-1 1 1-16,0 0-1 0,-3-3-2 16,0-3 0-16,0-6-6 0,0-4-9 0,-3-6-14 15,0-9-13-15,0-1-16 0,2-6-22 16,-1-6-74-16</inkml:trace>
  <inkml:trace contextRef="#ctx0" brushRef="#br0" timeOffset="33066.2633">4793 2963 441 0,'0'0'27'0,"0"0"-14"16,0 0-6-16,0 0-5 0,0 0-4 16,0 0-4-16,0 0-3 0,77-41-12 15,-36 29-24-15,2-2-25 0,-4-1-26 16,2-2-29-16</inkml:trace>
  <inkml:trace contextRef="#ctx0" brushRef="#br0" timeOffset="33256.9131">5198 2588 251 0,'0'0'65'0,"0"0"-18"0,0 0-3 16,0 0-21-16,0 0-15 0,0 0-13 15,0 0-3-15,0 0 12 0,0 0-9 16,19 5 14-16,-12 22-2 0,-4 8-8 15,0 4 10-15,1 4-10 0,-4 2 0 16,0 4 0-16,2-2-3 0,-1-2-8 16,1-4-15-16,-1-6-22 0,-1-3-22 15,0-11-25-15,0-9-90 0</inkml:trace>
  <inkml:trace contextRef="#ctx0" brushRef="#br0" timeOffset="33798.7987">5298 2559 456 0,'0'0'19'0,"0"0"4"0,0 0-8 16,0 0-6-16,41-78-7 0,-33 70-1 16,1 1-2-16,-2 1 0 15,2 5-3-15,-1 1 1 0,3 0-2 0,4 0-6 16,-6 9-2-16,3 0-1 0,-8 5 0 15,-2 5 4-15,-2 4 9 0,-6 7-5 16,-6-2 6-16,1-3-2 0,-2-3-6 16,-1-4 5-16,3-6-3 0,4 0 2 15,1-4-1-15,3-5 1 0,-3 5-1 0,6-4 0 16,-2-1 3-16,0 1 0 0,2-4 2 16,-1 6-2-16,1-1 0 0,0 0 2 15,0 6 0-15,0 0 0 0,5 0 0 16,4 6 0-16,0-4-1 0,-2 3 2 15,6-1-1-15,-3 0 0 0,0 0 0 0,0 2-1 16,-1-2 1-16,0 1 0 16,-2-4 1-16,-3 0 1 0,2-4 0 15,-3 2-2-15,1-1 0 0,-1 0 1 16,2 0-1-16,-4-6 1 0,-1 2 0 0,0-5-1 16,0 0 1-16,0 0 1 0,4 2-1 15,-4-1 1-15,0 1 0 0,3-1 2 16,-3 0-1-16,1 1 4 0,-1-1 1 15,2 1 0-15,-2-1 1 0,1 1-2 16,-1 0-1-16,2-1-3 0,-1 1 1 0,1-1-4 16,2 3 2-16,-1 0-2 15,3 4 1-15,2-3 0 0,-5-2-1 16,2 4-1-16,-4-3 0 0,5 4-4 16,1 3-6-16,-2-3-12 0,0 0-33 0,-2 1-33 15,-3-4-120-15</inkml:trace>
  <inkml:trace contextRef="#ctx0" brushRef="#br0" timeOffset="34231.8758">5629 2785 382 0,'0'0'34'0,"0"0"-14"0,0 0-8 16,0 0-7-16,0 0-2 0,83-52-4 15,-66 52-3-15,0 0 0 0,2 2-2 16,-3 6-2-16,-4 2-1 0,-5 4-3 16,1 4 2-16,-6 3-3 0,-2 6 3 15,-10 3 3-15,-2 0 1 0,-6 0 3 0,-3-3 3 16,1-4-5-16,3-4 2 0,1-4 1 16,5-6 0-16,0-2 2 0,5 0 0 15,3-6 0-15,0 2-1 0,3-3 0 16,-1 0 1-16,1 0-1 0,0 1 1 15,-3 1 1-15,3 0-1 0,0 4 2 16,0-1 2-16,3 5-1 0,4 2 3 16,2-2-2-16,7 3 0 0,-3-3-3 15,4 1 1-15,-1 0-1 0,1-1-1 16,-2 1 2-16,-4-3-1 0,0-1-1 0,-7-1 0 16,-1-3-3-16,5 5 1 0,-6-4-1 15,-1-1 2-15,1 6 6 16,-2-2-4-16,0 2 7 0,-5 6-5 0,-6-4-2 15,-1 4 0-15,2-6-8 0,3-3-10 16,-3-3-18-16,4-3-44 0,-4 0-116 0</inkml:trace>
  <inkml:trace contextRef="#ctx0" brushRef="#br0" timeOffset="34478.8155">6128 2493 410 0,'0'0'47'0,"0"0"-17"0,0 0-15 16,0 0-15-16,0 0-7 0,0 0-1 0,0 0 1 15,0 0 4-15,0 0 2 0,0 0 12 16,23 77-3-16,-17-40 2 0,0 5-2 16,-2 0-9-16,-1 0-1 15,0 2-1-15,1 0 1 0,-4 1-3 0,0-5-5 16,0 0-12-16,0-5-10 0,0-4-8 15,0-12-11-15,0-2-1 0,-4-7-8 16,4-5-11-16,0 1-28 0</inkml:trace>
  <inkml:trace contextRef="#ctx0" brushRef="#br0" timeOffset="34646.2534">5995 2805 340 0,'0'0'8'0,"0"0"-4"0,0 0 0 16,104-54-3-16,-68 42-1 16,2 0-2-16,4 1-5 0,-3-4-7 15,0 3-10-15,1-1-14 0,-5-3-16 16,0 1-17-16,-8-3-23 0</inkml:trace>
  <inkml:trace contextRef="#ctx0" brushRef="#br0" timeOffset="35155.0771">6494 2500 5 0,'0'0'32'16,"0"0"4"-16,0 0 13 0,0 0 4 15,0 0 9-15,0 0-6 0,0 0-9 16,0 0-15-16,13-77-15 0,-13 77-15 16,0-2-7-16,0 2-3 0,0 0 1 0,3 2 3 15,0 11 2-15,-3 8 1 16,5 10 0-16,-3 2 10 0,-1 3 0 16,1 2 1-16,-1-1-1 0,-1 1-10 0,0-5 1 15,0 1 0-15,0-4 1 0,-3-3 1 16,2-7 0-16,-6-3-1 0,7-5 0 15,-3-7 1-15,3 0 5 0,0-5 10 16,-3 0 7-16,2 0-2 0,-4-5-3 16,-1-11-10-16,-1-6-4 0,3-3-3 0,0-4-2 15,2-2 1-15,2-3-2 0,0-1 2 16,3-3-9-16,4 0-5 16,0 1 4-16,2 1-4 0,0 5 13 15,4 5 2-15,-3 4 0 0,3 4 0 0,-6 6-2 16,3 3 1-16,-4 3-1 0,-2 3 0 15,-1 1-2-15,3 2-2 0,4 0 2 16,3 3-5-16,6 7 2 0,-5 3-3 16,-5 4-3-16,0 1 1 0,-6 2-3 15,-3 1 3-15,0 4 6 0,-9 0 13 0,-6 4-4 16,-5 1 4-16,-4-1-4 0,-4-2-6 16,2-2-3-16,3-6 2 0,1-3 2 15,7-4-1-15,4-3 1 0,4-4 1 16,4-3-2-16,2 2 3 0,1-4 1 15,0 0 0-15,0 0 4 0,0 1 1 16,0 4 0-16,10 0 1 0,7 0-1 16,8 2-3-16,8-1-3 0,3-3-2 15,5-1-2-15,-1 2-7 0,2-4-9 0,0 0-32 16,2 0-26-16,-7 0-27 0,-4 0-46 16</inkml:trace>
  <inkml:trace contextRef="#ctx0" brushRef="#br0" timeOffset="35545.9965">6946 2662 302 0,'0'0'50'0,"0"0"-10"15,0 0-9-15,0 0-14 0,0 0-8 16,0 0-8-16,0 0-3 0,0 0-1 16,0 0 0-16,0-11 2 0,-4 11 1 0,0 0-1 15,0 8 0-15,-5 3 0 0,3 2 1 16,-4-1 0-16,6 3-1 0,-1 0 1 15,2-5 0-15,-1 6-1 0,1-3 1 16,3-1-2-16,0 0 1 0,0 0 1 16,0 1 0-16,0-3 1 0,3-1 5 0,1-3 2 15,2 2 2-15,3-6 0 0,7-1 0 16,2-1-2-16,4-5-2 16,0-4 0-16,-2-3-1 0,-1-2-1 15,0 1 0-15,-5-2 0 0,1 0 1 0,-4-2 0 16,2 1 0-16,-4-1 1 0,0 0 0 15,-2 3 0-15,0 0 2 0,-3 7 1 16,-2 2-2-16,1 1-4 0,-3 4-7 16,0 0-6-16,0 0-1 0,1 2 2 15,2 17 4-15,0 11 4 0,-3 15-1 0,0 12 1 16,0 8-3-16,0 11-22 0,-4 7-49 16,-8 6-63-16,-10 1-100 0</inkml:trace>
  <inkml:trace contextRef="#ctx0" brushRef="#br0" timeOffset="37545.5877">5674 4314 251 0,'0'0'37'0,"0"0"5"16,0 0-2-16,0 0-3 0,0 0-2 16,0 0-6-16,0 0-2 0,0 0-6 15,0 0-3-15,0 0-2 0,-19-3-4 16,14-1 0-16,2 2 1 0,-3-4-2 15,3 1 0-15,-3-4-1 0,0-5 0 16,2-1-2-16,-3-5-2 0,4-4 0 0,0-3-2 16,3-5 1-16,0-3-1 15,0-6 1-15,6-2-1 0,-2-5 1 16,2-6-2-16,-3-1-6 0,-2-5 5 0,2-4-5 16,-3-2 3-16,3 0 2 0,-3 4-2 15,0 8 2-15,0 5 0 0,0 11 0 16,0 6 0-16,0 12-1 0,0-1 0 15,0 11 2-15,0-2-2 0,-3 1 1 16,3 5-2-16,-3-5 2 0,2 7-2 16,-1-1 2-16,-2-4-1 0,1 5 0 15,2-1 1-15,-1 3-1 0,2 2-1 16,-1-3-5-16,1 3 4 0,-2-1-1 16,1 1 0-16,-8-1 4 0,0 1-4 0,-6 0 0 15,-3 2 2-15,2 8-3 0,3 3 2 16,-4 2 0-16,4 5-1 0,-4 0 0 15,-1 2 1-15,1 1 0 0,0 0 1 16,-1-2-1-16,4-2 2 0,1-2-1 16,4-6 0-16,2-4 0 0,1 0 0 0,5-4 0 15,-2-1 0-15,1 3 1 0,2-5-1 16,-1 0 0-16,1 0-3 0,0 0 2 16,4-7 0-16,10-10 2 15,7-9 0-15,6-4 0 0,4-5-2 0,2-5 2 16,3 1-2-16,0-2-4 0,3 2 4 15,-4 6-4-15,-3 2 4 0,-2 8 1 16,-4 7-2-16,-3 5-1 0,1 7-2 16,-3 4 0-16,2 4 2 0,0 10 1 15,-2 7 1-15,0 3 7 0,1 5-5 0,-3 4 5 16,-2 4-10-16,1 1-19 0,0 3-46 16,-3-3-200-16,8-3-13 0</inkml:trace>
  <inkml:trace contextRef="#ctx0" brushRef="#br0" timeOffset="38941.7765">11532 11173 351 0,'0'0'40'0,"0"0"-8"16,0 0-9-16,0 0-7 0,0 0-10 15,0 0-8-15,0 0-6 0,0 0-2 16,0 0 3-16,3-13 2 0,1 17 3 16,2 10 5-16,3 8 5 0,-2 6-3 15,0 4 4-15,-4 2-5 0,0 6 0 0,-2 2-2 16,-1 4-1-16,0 1 1 0,0-1-1 16,0-2 1-16,0-5-1 0,-4-4 0 15,1-11 0-15,0-10 1 16,3-6 2-16,0-8 4 0,0 0 5 0,0 0 0 15,-4 0-2-15,0-11-3 0,-2-13-4 16,-3-8-2-16,5-9 1 0,-2-6-1 16,2-5 2-16,-1-2-2 0,1-3 0 15,1 0-2-15,0-1-3 0,2-1 4 16,-1 0-4-16,2-1 3 0,0 3 2 0,0 4-3 16,5 3 3-16,-1 7-1 0,3 4 2 15,3 10-2-15,-1 5 1 0,1 5-2 16,0 4-2-16,0 6 0 0,4 2 0 15,1 3-1-15,1 4-1 0,7 0 1 16,-1 0-1-16,-3 9-1 0,-2 5-1 16,-2 2 2-16,-2 6 1 0,-5 4 2 15,-3 4-1-15,-5 3 4 0,-2 2-2 16,-8 2 1-16,-6-2-1 0,-1-3 0 16,-3 0 0-16,1-7 1 0,-3-3-1 0,-1-4 1 15,3-1 0-15,1-4 1 0,5-4-2 16,6-4 0-16,1 0 0 0,4-2 0 15,0-2 0-15,-1 6 0 0,1-2 0 16,2 6 0-16,1 7 4 0,5 0-4 16,7 8 6-16,5-2-5 0,8 1-2 0,1-1 2 15,6-1-1-15,1 2 0 0,-1-3 0 16,0 1 0-16,-3-2 0 16,-3-2 3-16,-3 0-5 0,-3-2-2 0,-3-4-15 15,-4-2-22-15,-6-5-35 0,2-2-39 16,-3-2-109-16</inkml:trace>
  <inkml:trace contextRef="#ctx0" brushRef="#br0" timeOffset="39327.0273">12123 11310 462 0,'0'0'30'15,"0"0"-11"-15,0 0-13 0,0 0-10 16,0 0-2-16,0 0 1 0,0 0 0 0,0 0 6 16,0 0-1-16,2 21 0 0,-2 5 2 15,0 1 0-15,1 0-1 0,-1 3 2 16,0-2 1-16,0 0-1 0,0-8 0 15,0-1 1-15,0-6 0 0,0 0-2 16,3-1 1-16,2-4 3 0,-1 1 0 16,5-6 1-16,5-3 3 0,9 0-1 15,6-8-4-15,1-6 0 0,4-3-3 16,0-2 0-16,0 1-1 0,-4 1-2 16,-3 2 1-16,-3 0-2 0,-4 4-4 0,-4 2-6 15,-5 1-11-15,-3 4-18 0,-4 1-15 16,2 2-21-16,-6 1-27 0,0 0-92 15</inkml:trace>
  <inkml:trace contextRef="#ctx0" brushRef="#br0" timeOffset="39562.9773">12705 11118 469 0,'0'0'26'0,"0"0"-17"0,0 0-13 16,0 0-1-16,0 0-1 0,0 0 4 16,0 0 1-16,0 0-13 0,0 0-25 15,0 0-37-15,92-38-60 0,-80 38-80 16</inkml:trace>
  <inkml:trace contextRef="#ctx0" brushRef="#br0" timeOffset="39721.413">12680 11309 340 0,'0'0'-6'0,"0"0"-25"0,0 0-57 0,101-47-107 16</inkml:trace>
  <inkml:trace contextRef="#ctx0" brushRef="#br0" timeOffset="40260.5718">13162 10850 363 0,'0'0'13'0,"0"0"-13"0,0 0-3 16,0 0 3-16,0 0 3 0,0 0 7 0,0 0-4 15,1 76 2-15,1-37 0 0,0 2-2 16,-2 1 1-16,0 0-1 0,0 0-1 16,0-1 2-16,0-2-3 0,0-4 2 15,0-9-5-15,-2-10 0 0,0-4 3 16,2-6 3-16,0-2 15 0,0 2 1 15,-3-6-1-15,-1-12-6 0,-3-9-13 16,-2-11-5-16,2-8 4 0,1-2-5 16,2-8 4-16,1-5 1 0,3-4 0 15,0-6-1-15,0 0 0 0,4 1 1 0,2 6-2 16,4 5 4-16,-1 7-1 0,1 6-3 16,1 5 4-16,1 4-6 0,4 7 3 15,-2 6-1-15,2 3-1 0,-4 5 1 16,-3 6-2-16,2 4 2 0,-1 0-4 15,5 6 0-15,2 8 2 0,-5 4 4 16,-5 7-1-16,-6 2 3 0,-1 3-3 16,-4 5-1-16,-8 0 0 0,-4 1-2 15,-5 2 3-15,-2-1-1 0,-2-1 3 16,3-5-3-16,1-6 1 0,3-5 0 0,7-8 0 16,5-4 2-16,3-5 1 0,3-3 2 15,-2 0-1-15,2 0 0 0,0 1-3 16,-1-1-3-16,1 2-1 0,0-2-1 15,0 7 2-15,4 5 1 0,7 6 0 16,6 7 1-16,2-1-2 0,1 1-4 0,0 2-9 16,2-2-18-16,4 3-23 15,-3-4-29-15,3-1-14 0,-4-3-118 16</inkml:trace>
  <inkml:trace contextRef="#ctx0" brushRef="#br0" timeOffset="40462.2969">13633 10941 525 0,'0'0'50'0,"0"0"-25"0,0 0-17 16,0 0-9-16,0 0-2 0,0 0 0 16,0 0 2-16,0 0 2 15,-1 80-2-15,9-43 2 0,6-1-4 0,6 0-4 16,1-1-10-16,0-3-21 0,-6-9-22 15,3-6-35-15,-1-11-121 0</inkml:trace>
  <inkml:trace contextRef="#ctx0" brushRef="#br0" timeOffset="40680.7303">14064 10458 495 0,'0'0'44'0,"0"0"-25"0,0 0-16 0,0 0-6 16,0 0-2-16,0 0 2 16,0 0 1-16,0 0 2 0,0 0 6 15,16 100-5-15,-13-57 3 0,3 4-4 16,1 2-3-16,-3 2-2 0,-1 1-11 0,0-1-9 16,-3-2-18-16,0-3-14 0,0-9-15 15,0-5-22-15,-7-7-77 16</inkml:trace>
  <inkml:trace contextRef="#ctx0" brushRef="#br0" timeOffset="41303.3766">13968 10830 519 0,'0'0'16'0,"0"0"-13"0,0 0-3 15,0 0-2-15,0 0 2 0,0 0-1 16,0 0-4-16,106-65-2 0,-68 50-5 15,2 0-4-15,-1-2 1 0,0-1 3 16,-2-4 3-16,-3-1 5 0,-3-1 1 16,-4-2 6-16,-5-1-3 0,-6 2 0 0,-2-3 3 15,-7 1-2-15,-1 3 8 16,0 5 2-16,-5 1 3 0,1 6 4 16,-2 6-3-16,1-1-2 0,-1 7-6 0,0-1-6 15,0 1-5-15,0-1-3 0,0 1-1 16,0 0 2-16,0 1 3 0,3 16 3 15,0 9 3-15,3 10 3 0,-3 3-5 16,0 6 3-16,-3-1-2 0,0 0-2 16,0-2 2-16,0 0-1 0,-6-5 0 15,0-5 1-15,2-5-1 0,1-8 1 0,0-9 5 16,3-5-1-16,-4-5-1 0,-1-8 1 16,1-10-4-16,-2-8 0 0,3-6-1 15,3-5 1-15,0-1-1 16,0-4 0-16,6-2-1 0,1-1-3 0,2 0 2 15,1 0-2-15,2 4 3 0,-1 3 2 16,4 3-1-16,0 5 1 0,2 3-2 16,1 4 1-16,0 3 0 0,0 5-1 15,-4 6 0-15,3 4-1 0,-1 5 0 16,1 2-1-16,2 7 0 0,-5 6-1 0,-5 3 0 16,-2 4 3-16,-7 3 0 0,0 3 3 15,-8 2-2-15,-7 2 0 0,-5-3 1 16,-2 0 2-16,-1-3-2 0,1-5 2 15,2-2-4-15,4-3 0 0,3-6 0 16,6-3 1-16,6-5-1 0,1-2 2 16,-2 0-1-16,2 0-1 0,-1 3 1 15,1-3 0-15,0 7 0 0,0 3 0 16,10 5 1-16,7 0-2 0,5-1-1 16,5 0-7-16,2 0-11 0,4-1-21 0,-2 1-34 15,-5-2-34-15,-4 0-54 0</inkml:trace>
  <inkml:trace contextRef="#ctx0" brushRef="#br0" timeOffset="41618.1753">14835 10641 509 0,'0'0'38'15,"0"0"-15"-15,0 0-10 0,0 0-6 0,0 0-5 16,0 0 0-16,0 0-2 0,0 0-2 15,0 0 1-15,82-57 0 0,-60 62-1 16,-5 6 0-16,-4 2 2 0,-2 4-3 16,-6 3 3-16,1 3 0 0,-6 2 0 15,0 3 0-15,-10 3 2 0,0-1-2 0,0-2 2 16,2-8-2-16,1-8 1 0,6-6-1 16,1-6 1-16,0 0 1 0,0 0 1 15,0 0 0-15,3 0 0 0,14-4 0 16,9-8-2-16,10-1 1 0,0-4-4 15,2 1-1-15,-1 0-4 0,0 1-9 0,-4 1-10 16,-3-1-21-16,-1 2-24 0,-3-1-28 16,-5 1-28-16,-3-2-81 15</inkml:trace>
  <inkml:trace contextRef="#ctx0" brushRef="#br0" timeOffset="41857.9873">15471 10168 505 0,'0'0'56'0,"0"0"-26"16,0 0-13-16,0 0-9 0,0 0-7 15,0 0-5-15,0 0 0 0,0 0-1 16,0 0 3-16,13 10 1 0,-7 18 2 16,1 6-2-16,-1 5 4 0,1 2-4 0,-3-1 1 15,2-3-4-15,-3 0-1 0,-1-2 0 16,-2-3-8-16,0 0-1 0,0-5-11 15,0-7-11-15,-2-4-14 0,1-5-17 16,1 0-15-16,0-1-18 0,0-3-83 16</inkml:trace>
  <inkml:trace contextRef="#ctx0" brushRef="#br0" timeOffset="42018.7378">15405 10478 568 0,'0'0'21'0,"0"0"-13"16,0 0-6-16,0 0-2 0,0 0-3 16,0 0-4-16,78-62-10 0,-39 50-19 15,1-2-29-15,6 2-32 0,-5-2-37 0,2 0-90 16</inkml:trace>
  <inkml:trace contextRef="#ctx0" brushRef="#br0" timeOffset="42221.4012">15866 10081 511 0,'0'0'57'15,"0"0"-22"-15,0 0-16 0,0 0-12 16,0 0-9-16,0 0-2 0,0 0 0 0,0 0 2 16,0 0 1-16,0 0 2 0,4 84 0 15,-4-39 0-15,0-2-1 0,0 3-2 16,0-3-5-16,-3-4-8 0,-1-3-16 15,-2-2-22-15,2-10-29 0,1-3-35 16,1-7-76-16</inkml:trace>
  <inkml:trace contextRef="#ctx0" brushRef="#br0" timeOffset="42576.3494">15860 10039 437 0,'0'0'36'0,"0"0"-6"16,0 0-10-16,0 0-7 0,0 0-6 16,77-79-2-16,-61 74-1 0,1 3-2 0,0 2-1 15,1 0 0-15,4 2-1 0,-5 5-1 16,-3 5 0-16,-1 0 0 16,-4 5 0-16,-2-1 1 0,-1-2 0 15,-6 4 0-15,0 5 2 0,-4 3-1 0,-8 9 2 16,-5-2 0-16,-5 2-1 0,-3-1-1 15,-1-3 2-15,0-3-2 0,2-5-1 16,5-7 1-16,5-4 0 0,6-5-1 16,5-4 1-16,0-2-1 0,1 2 1 15,-1 0 0-15,0 0 1 0,3 0 2 0,0 5 2 16,8 1-2-16,6 3-1 0,4-1-1 16,5-2-1-16,2 0-2 0,1 0-3 15,5 0-13-15,-1 0-15 0,3-1-27 16,2 0-42-16,-2-4-67 0</inkml:trace>
  <inkml:trace contextRef="#ctx0" brushRef="#br0" timeOffset="43047.2518">16346 10357 523 0,'0'0'44'0,"0"0"-17"15,0 0-12-15,27-79-7 0,-13 62-4 16,0 5-2-16,-4 3-1 0,2 1-3 0,-2 5 1 16,-6 2-1-16,6 1 0 0,-5 0 0 15,3 1-3-15,1 3-2 16,-5 6 0-16,-2 7 1 0,-2 1 3 16,-11 6-1-16,-4 0 2 0,-3-1-6 0,-2-3-1 15,1-4 2-15,6-4-2 0,0-1 11 16,8-5-2-16,0-3-2 0,-1 4 2 15,3-3 0-15,0-1-1 0,2 2 2 16,1-1 1-16,0 2-1 0,0 5 0 16,0 4 1-16,4-3 0 0,4 3 3 0,-1-3-3 15,7 1 4-15,-2-1-5 0,1-2 0 16,1 1 0-16,2-2-1 16,-1 0 0-16,2 0 1 0,-2-1-2 15,-4-2 1-15,1 0 0 0,-5 0 0 0,0 0 1 16,2 1-1-16,-5-2-1 0,3 2 1 15,-4-5-1-15,0 2 2 0,-3-4 1 16,0 0 0-16,0 5 0 0,0 7 1 16,0-1-1-16,-4 3 0 0,-1-5-1 15,1-5-4-15,4 0-1 0,0-4-7 0,-1 0-9 16,1 0-9-16,0 0-11 0,0 0-12 16,8-9-15-16,7-13-15 0,5-10-20 15</inkml:trace>
  <inkml:trace contextRef="#ctx0" brushRef="#br0" timeOffset="43250.3996">16806 9853 536 0,'0'0'37'16,"0"0"-19"-16,0 0-11 0,0 0-8 0,0 0-2 16,0 0-2-16,0 0 4 0,0 0 7 15,0 0-5-15,3 89 4 0,-2-41-4 16,-1 6-2-16,0 1 1 0,0 2-5 15,0 0 2-15,0 0-7 0,-3-2-3 16,-3-5-8-16,-1-5-10 0,2-5-11 0,-3-6-19 16,-2-4-27-16,-1-8-36 15,2-7-78-15</inkml:trace>
  <inkml:trace contextRef="#ctx0" brushRef="#br0" timeOffset="43904.465">16625 10330 552 0,'0'0'12'0,"0"0"-7"16,0 0-4-16,0 0-2 0,0 0 1 0,98-86-2 15,-66 73-4-15,2 0-5 16,0 0-9-16,0-2-12 0,-3 3-7 0,0-4-3 16,-2-2 6-16,-5 0 10 15,-2-3 11-15,-5-1 9 0,-4 0 7 0,-4-3 5 16,-3 1 4-16,-2-1 4 0,2 0 5 15,-3-1 3-15,-1 2 1 0,0 4 5 16,-2 2-3-16,0 7 4 0,0 5-7 16,0 0-4-16,0 6-10 0,0-1-6 15,0 1-6-15,0 0 1 0,0 0 0 0,0 1 4 16,1 14 6-16,2 8-2 0,0 9 3 16,-1 3-4-16,1-1-2 0,-2 2 1 15,-1 0-1-15,2-1 2 0,-2-1-3 16,0-4 2-16,0-1 0 0,0-9-2 15,0-4 1-15,0-5 1 0,0-8 0 16,0 4 3-16,0-7 0 0,-6 0-1 16,-2-1-1-16,-4-10-1 0,-2-7-3 15,4-5 0-15,2-4 1 0,3-2-2 16,2-3 1-16,1 0-2 0,-1 0 2 0,0 0-1 16,1 5 1-16,2 0 1 0,0 3-3 15,0 7 4-15,2 0-5 0,4 4 4 16,-4 6-1-16,7-6-1 0,0 8-1 15,1 2 1-15,6 2-2 0,-2 1 1 16,6 6 5-16,-5 7-5 0,1 5 5 16,-3 6-4-16,-4 1-1 0,-2 6 2 15,-6 2 0-15,-1 1 0 0,-8 7-1 16,-7-1 1-16,-4 4-1 0,-3 1 1 16,-1-3 0-16,2-4 1 0,2-5-2 0,3-9 1 15,6-7-2-15,3-7 2 0,5-6 1 16,2-4 0-16,0 0 1 0,0 3 1 15,9 1 1-15,8 1 1 0,9-2-4 16,5-3 0-16,2 0-3 0,0-4-2 16,2-4-6-16,2-3-9 0,0 1-12 15,2-1-15-15,-2 0-14 0,-2 1-18 16,-7-1-6-16,-10 4-2 0,-5-3 10 0,-6 3 0 16</inkml:trace>
  <inkml:trace contextRef="#ctx0" brushRef="#br0" timeOffset="44198.6101">17426 10194 29 0,'0'0'74'0,"0"0"0"15,0 0 7-15,0 0-1 0,0 0-5 16,0 0-17-16,0 0-17 0,0 0-22 16,0 0-12-16,0-59-6 0,0 59-1 15,0 0 0-15,0 0 4 0,0 1 0 0,2 12 2 16,-2-4-1-16,3 9 0 0,-1-8-1 16,3 0 1-16,1-1 0 0,-2-4 3 15,3-2 2-15,3-3-1 0,5 0-1 16,4-5-2-16,-1-9-2 0,-2-4-1 15,3-5-1-15,-4-1 0 0,0-2 1 0,-3-3-2 16,1 1 1-16,-4-1-1 16,-2 1 0-16,-1 8 0 0,-2 2 0 15,-1 6 2-15,-3 6-1 0,1 2-4 16,-1 4-2-16,0 0-2 0,0 0 1 0,0 13 3 16,0 13 0-16,-8 16 3 0,-5 15-2 15,-7 11 1-15,-8 15-11 0,-8 11-24 16,-9 8-108-16,-9 6-124 15</inkml:trace>
  <inkml:trace contextRef="#ctx0" brushRef="#br0" timeOffset="45045.2577">16033 11555 118 0,'0'0'12'0,"0"0"-4"16,0 0 3-16,0-93 7 0,5 67 5 15,1 0 12-15,-2-1 7 0,2-1 6 16,-2 1 0-16,0 0 0 0,1-1-6 15,-4 2-9-15,2 7-2 0,-1 2-13 16,-1 6-2-16,-1 5-5 0,2 2-4 16,-2 4-5-16,0-1-4 0,0 1-5 15,1 0 1-15,5 4 5 0,4 11-3 16,1 11 6-16,3 9-2 0,0 10-1 0,-1 5 3 16,1 9 0-16,-3 7 1 0,-3 2 1 15,-1 1 1-15,-4 2-3 0,-1-4 2 16,-2-2 2-16,0-4-3 0,0-5 3 15,-7-6-4-15,1-6-1 0,-1-5 1 16,-2-7-2-16,0-4 1 0,4-10 1 0,0-8 2 16,-1-4 1-16,3-2 0 15,-7-4 0-15,-4 0-2 0,-1-6-1 16,-5-10 0-16,0-3 0 0,5-3 0 16,0-3-2-16,0-3 0 0,-1-1 1 0,2 2-1 15,-1 0 1-15,4 2-1 0,0 2 3 16,3 8-3-16,5 7-5 0,2 4 5 15,1 4 0-15,-2-1-5 0,2 1 0 16,0-2 0-16,0-1 1 0,9 3 0 16,10 0 8-16,7 0-6 0,1 10-1 0,5 1 1 15,1 1-2-15,3-1-1 16,2-3-4-16,7-4 1 0,-2-2-4 16,3-2-1-16,-2-2-2 0,-4-7-2 15,-2-5 6-15,-8-2 2 0,-1-5 2 0,-7-5 5 16,-5 0-3-16,-2-3 7 0,-4-1-2 15,-4 1 1-15,-2-1 2 0,-2 3 2 16,-3 0 5-16,0 9 4 0,0 6 4 16,0 8-3-16,0 4-8 0,0-2-4 15,0 2-7-15,-5 11 2 0,-2 13 2 0,-6 15 3 16,0 15 5-16,1 10-5 0,-5 9-2 16,-3 11-22-16,-3 6-88 0,-3 4-146 15</inkml:trace>
  <inkml:trace contextRef="#ctx0" brushRef="#br0" timeOffset="47419.1479">13769 13333 231 0,'0'0'30'15,"0"0"1"-15,0 0-2 0,0 0 1 16,0 0-3-16,0 0 0 0,0 0 6 15,0 0-3-15,0 0-5 0,0 0-3 16,-3 1-9-16,3-1-4 0,0 0 0 0,-1 0-1 16,-2-2-1-16,-2-3-4 0,1-4 2 15,-1 2-1-15,0-4-1 16,-2-5-3-16,2-2-4 0,-2-6 4 16,0-2-4-16,1 0 4 0,-1-4 2 0,1-2-2 15,-1-6 2-15,-3-4-1 0,1-5 2 16,-3-6-2-16,-2-5 1 0,0-3-1 15,-2-3 1-15,1 1-3 0,-2-4-2 16,5-2 1-16,0 0-1 0,0-3 2 16,0 0 2-16,1-1-1 0,-1 4 1 0,5 6-1 15,-3 5 2-15,4 5-2 0,0 6 2 16,0 1-3-16,1 5-3 0,2 2 2 16,0 3-2-16,0 2 4 15,2 2 0-15,-1 3 0 0,2 0 1 0,0 4-1 16,0 0 0-16,0 8-1 0,0-2 2 15,0 0-1-15,0 6 0 0,0-6 2 16,0 6-1-16,2 0-1 0,-2-2 1 16,1 3-2-16,-1-3 2 0,0 3 0 15,0 0-1-15,0 6 1 0,0-6 0 0,0 6 1 16,0-1-1-16,0 4 0 0,0 3-1 16,0-2-1-16,0 2 1 0,0-2 1 15,0 1-1-15,0 0 0 0,0-1 0 16,0 0-2-16,0 1 2 0,0-1 0 15,0 0 0-15,0 1 1 0,0-1-2 16,-1 1 0-16,1 0 1 0,-2-1-1 16,2 1 0-16,-1-1 1 0,1 1 0 15,0 0-1-15,-2 1 1 0,2-3 0 16,-1 3 0-16,-1 0-2 0,-2 0 1 0,-6 0 1 16,0 10-1-16,-3 2 2 15,-2 3-2-15,4 3 0 0,-5 2 0 0,1 4-2 16,0 2 2-16,-3 3 1 0,-2 0-1 15,0 3 1-15,-1 1-1 0,1-4 1 16,1-2-2-16,3-4 2 0,3-3 0 16,2-7 0-16,2-1 0 0,3-6 0 15,3-2 2-15,0 0-2 0,3-4 2 16,-2 0-1-16,2 0 2 0,-3 0-3 16,-3-8 1-16,6-8-1 0,0-10 0 0,6-6-3 15,8-7 3-15,4-2 0 0,2-5 0 16,1-1-1-16,1-1 1 0,4 5-1 15,0 2 2-15,0 4-1 0,-1 5 1 16,-1 2-2-16,-2 6 1 0,3 3-2 16,1 6 1-16,1 4-3 0,2 5 1 0,9 6 1 15,-1 3 0-15,5 12 0 0,0 6 0 16,0 8 1-16,0 8-8 0,-3 7-18 16,-3 8-36-16,1 5-59 0,-3 4-110 15</inkml:trace>
  <inkml:trace contextRef="#ctx0" brushRef="#br0" timeOffset="49304.2863">11820 15008 237 0,'0'0'27'0,"0"0"2"0,0 0 0 16,0 0 0-16,0 0-2 0,0 0-7 16,0 0-7-16,0 0-5 0,0 0-8 0,0 0-3 15,-16-46 2-15,16 47 0 0,0 15 0 16,6 9 2-16,2 7-1 0,1 2 2 15,0 4-1-15,2 1 3 0,-5 2 4 16,4 3-4-16,-4 0 2 0,1 1-5 16,-4 3-4-16,0-4 3 0,-2-2-1 15,-1-1 1-15,0-4 0 0,0-5 0 16,0-11 0-16,0-9 1 0,0-6 0 16,-3-3 6-16,2 2 1 0,-5-4 2 15,-4-1 2-15,-3-11-5 0,-1-11 0 0,-1-7-1 16,1-6 0-16,2-3-3 0,-1-3 2 15,2-3-3-15,-1-5 1 0,-1-1-3 16,3-3-3-16,1-2 1 0,2-4-3 16,3 0 3-16,4 0 3 0,0 1-2 15,4 4 2-15,6 5-1 0,2 6 1 0,5 6 0 16,1 5-1-16,2 4 0 0,1 6 1 16,1 2-1-16,1 6 0 0,-1 3-1 15,-1 4-1-15,0 4 0 16,-1 3-2-16,3 0 2 0,-1 9-1 0,-2 5 0 15,-3 2 1-15,-5 7-1 0,0 3 1 0,-4 5 1 16,-5 3-1-16,-3 6 1 16,-1 2 0-16,-11 1 1 0,-4-1-1 15,-4 0 1-15,-4-4-1 0,-1-4 1 16,-3-4 1-16,-1-4 0 0,0-3 0 0,2-6 0 16,1-3 0-16,3-6 1 0,8-3 0 15,4-2 1-15,8-1 0 0,3-2-1 16,-6 0 1-16,2 0-3 15,-2 0 0-15,2 0 0 0,4 0-2 0,-2 0 1 16,2 0 0-16,12 0 0 0,5 0 0 0,8 1 0 16,1 9 4-16,0 2-3 15,1 6 4-15,2 0-4 0,0 1 0 16,1-1 0-16,-1 2-3 0,-1 2-1 16,-3-1-6-16,-2 2-6 0,-3 0-19 0,-3 1-20 15,1 0-31-15,-1-1-50 0</inkml:trace>
  <inkml:trace contextRef="#ctx0" brushRef="#br0" timeOffset="49619.9898">12442 15311 328 0,'0'0'37'0,"0"0"-10"0,0 0-6 16,0 0-7-16,0 0-8 0,0 0-5 15,0 0-2-15,0 0 0 0,0 0 2 0,0 0 2 16,43-2 2-16,-29 18 1 0,-2 3 0 16,-2 1 0-16,-1 2 0 0,0 0-2 15,-2 1-2-15,0 0 0 16,-1-1 0-16,-2 2-1 0,2-4 1 0,-3-3-1 15,1-2-1-15,-1-4-2 0,3-2-5 0,-2 2-8 16,0-4-16-16,1 1-15 0,-4-5-19 16,2 1-21-16,0-4-100 0</inkml:trace>
  <inkml:trace contextRef="#ctx0" brushRef="#br0" timeOffset="49865.9015">12824 15024 394 0,'0'0'35'0,"0"0"-14"0,0 0-6 15,0 0-9-15,0 0-4 0,0 0-2 16,0 0-1-16,0 0 0 0,0 0 0 15,31-31-1-15,-9 35-1 0,-2 7-9 16,3-1-9-16,-1 1-19 0,4 1-22 16,0-2-37-16,-3 1-94 0</inkml:trace>
  <inkml:trace contextRef="#ctx0" brushRef="#br0" timeOffset="50050.6614">12864 15237 382 0,'0'0'15'0,"0"0"-10"16,0 0-9-16,0 0 6 0,114-30-6 16,-68 22-2-16,-1-2-17 0,1 3-37 15,-2-2-68-15</inkml:trace>
  <inkml:trace contextRef="#ctx0" brushRef="#br0" timeOffset="50586.728">13413 14740 355 0,'0'0'31'16,"0"0"-9"-16,0 0-6 0,0 0-8 15,0 0-6-15,0 0 1 0,0 0-2 16,0 0 1-16,0 0-1 0,0 0 1 16,83-62 3-16,-62 54-2 0,4-2 1 0,1-2 0 15,2-5-1-15,5-1-2 0,0-5-2 16,0-3-1-16,-2-1-1 0,-4-2 4 15,-6-2 1-15,-4 2 0 0,-6-1 1 16,-3-1-1-16,-4-3 0 0,-4 1-1 16,0-4 1-16,-6 2-1 0,-1 2 1 0,-3 1-4 15,-3 5 2-15,0 4-1 16,-3 5-1-16,1 3-1 0,5 7-1 0,-6 3 1 16,-1 5 1-16,-3 0 1 15,-6 10-1-15,3 5-1 0,2 6 0 0,3 10 0 16,3 6-2-16,4 9 2 0,6 5-1 15,4 3 4-15,1 2 2 0,3 2 5 16,7 1 6-16,4 0-3 0,2 2 3 16,0 1-4-16,6-1-4 0,-2 0 3 15,2-4-6-15,-1-7-1 0,0-7 0 0,-1-10-1 16,-3-9 2-16,-5-6 2 0,-2-9-1 16,-4-2 2-16,-2-4 1 0,0 0-2 15,-4-3 3-15,0 0-3 16,0 0-11-16,2 0-23 0,-2 0-43 0,0 1-70 15,-16 1-84-15</inkml:trace>
  <inkml:trace contextRef="#ctx0" brushRef="#br0" timeOffset="51814.9021">14053 14898 16 0,'0'0'14'0,"0"0"-1"16,0 0 1-16,0 0 3 0,0 0 2 0,0 0 1 15,0 0 3-15,0 0 1 0,0 0-2 16,0 0 1-16,3-16-4 0,-3 14-5 16,0 1-4-16,0-1-3 0,0 0 0 15,0 1 0-15,0-1-1 0,0 1 0 16,0-1 0-16,0 1 0 0,0-1 1 15,0 1-2-15,0 0 0 0,0-1 0 16,1 0 1-16,-1 1-1 0,0-1-1 16,0 1 1-16,0-1-2 0,0 0 2 15,0 1 0-15,0 0 0 0,0-1-1 0,0 1 2 16,0-1-5-16,0 1 1 0,0-1 0 16,0 0-2-16,0 1 2 0,0-1-2 15,0 1 0-15,0 1 2 0,0-2 1 16,0 2 4-16,0-1-1 0,0 0 2 15,0-1-2-15,0 1 0 0,0-1 0 0,0 2 1 16,0-2 1-16,0 2-1 16,0-1-1-16,0 1 1 0,3-2 2 15,-3 2 2-15,0-2-1 0,0 2 1 16,0-1-3-16,0 1-1 0,0-1-1 0,0 1-3 16,0-2 0-16,0 2-1 0,0-1-1 15,0 1 1-15,0-2-4 0,0 2 1 16,0 0-2-16,0 0 0 0,0 0 1 15,1 6 1-15,5 9 1 0,0 8 1 16,0 2-1-16,1 4 3 0,1-1-2 0,0 2 2 16,-4 1 1-16,3-2 0 0,-1-3-2 15,-2-8 0-15,1-2 0 16,-2-5 1-16,-2-2-1 0,3 0 0 16,-2-4-1-16,-1-1 1 0,-1-4-4 0,0 0-8 15,0 0-23-15,5 5-33 0,-2 0-55 16,2-3-108-16</inkml:trace>
  <inkml:trace contextRef="#ctx0" brushRef="#br0" timeOffset="52703.7075">14640 14672 359 0,'0'0'15'0,"0"0"-1"0,0 0-6 15,30-89-5-15,-19 52 2 16,1-4 1-16,-2-5 5 0,2-4 4 16,-2-1-1-16,-3-5 1 0,-1-1-4 15,-2 3-3-15,-1 2-2 0,-3 5-1 0,0 3-3 16,0 3 2-16,-1 5-4 0,-5 2-4 16,0 4 2-16,2 10-3 0,-2 5 4 15,3 6-1-15,2 4-3 0,-1 2 0 16,-1 3-2-16,-1 6 8 0,-3 11-3 15,1 7 4-15,3 7-2 0,3 7-3 16,0 3 3-16,6 7-1 0,7 6 4 16,-1 3 0-16,5 2 3 0,0-1-2 15,3-3 1-15,3-7-2 0,-1-3 1 16,3-8 6-16,-1-3-6 0,4-4 4 0,1-6-3 16,0-2-3-16,1-7 0 0,-1-2-4 15,0-5-4-15,-1-4-10 0,1-2-16 16,-2-2-26-16,-8 0-24 0,-8 0-24 15,-5 0-24-15</inkml:trace>
  <inkml:trace contextRef="#ctx0" brushRef="#br0" timeOffset="52980.1793">14628 15091 394 0,'0'0'28'16,"0"0"-10"-16,0 0-6 0,0 0 2 16,0 0-3-16,111-15-4 15,-49 1-1-15,9-4-3 0,6-6 1 0,6-2-1 16,-1-5 0-16,-4 1-2 0,-6 1 1 15,-8 5-3-15,-12 3-6 0,-9 4-14 16,-14 7-31-16,-14 3-46 0,-8 6-55 16</inkml:trace>
  <inkml:trace contextRef="#ctx0" brushRef="#br0" timeOffset="53563.508">15332 15410 326 0,'0'0'44'0,"0"0"-10"15,0 0-8-15,-20-87-7 0,10 73-6 16,1 4-8-16,-2 2-2 0,2 4-3 15,-3 1 0-15,-6 3 1 0,-1 0-1 16,-6 0-1-16,1 5 0 0,1 7-3 0,-2-1 2 16,1 5 1-16,0 2-1 15,1 2 1-15,4 5 0 0,3 3 0 16,2 1 0-16,4 4 0 0,4 4 1 16,4-1-4-16,2 0 3 0,5-2 0 0,7-4 1 15,3-4 2-15,4-4 2 0,3-5-2 16,-1-5 1-16,0-6 0 0,2-4 3 15,3-2 3-15,-3-10-3 0,3-10 1 16,-1-6-1-16,1-9-1 0,0-6-1 16,-2-3 3-16,-2-3-4 0,-6 0 3 0,1 1-2 15,-5 6 0-15,-5 1 1 0,0 4-2 16,-4 5-4-16,-3 8-5 0,2 9 4 16,-2 7 2-16,0 6-6 15,0-1 5-15,0 1-6 0,1 0-1 0,5 7 8 16,1 11-2-16,2 7 2 0,7 4-2 15,0 4 0-15,1 2-4 0,2-1 3 16,0 0 2-16,-1-2 1 0,1-1 2 16,0-6 0-16,0-3 0 0,-3-6-1 15,-5-4 1-15,-4-5 0 0,-2-4 0 0,-2-2 1 16,1 0 2-16,1 1-2 0,-1-1 0 16,-4-1-1-16,0 0 0 0,0 0-8 15,2 0-22-15,3 4-33 0,-1-3-47 16,1 1-120-16</inkml:trace>
  <inkml:trace contextRef="#ctx0" brushRef="#br0" timeOffset="54951.3744">15998 15116 35 0,'0'0'13'0,"0"0"-6"0,0 0-1 0,0 0-4 16,0 0-2-16,0 0 0 0,0 0 0 15,0 0 0-15,0 0 0 0,-89 34 0 16,69-19 4-16,0 2-4 0,1-2 2 15,-1 0 3-15,1 0-5 0,0-3 5 16,8-2-3-16,-2-4 1 0,5-2 4 0,4-2 3 16,-2 1 12-16,6-3 6 0,-1 0 1 15,1 0-7-15,-2 0-10 16,1-14-13-16,1-7 0 0,0-8 1 16,6-1 0-16,4-1 3 0,0 0 1 0,3-1-3 15,-3 0 3-15,2 1-1 0,-1 2-1 16,-2 2 2-16,-2 9 2 0,-2 1 2 15,-4 7-2-15,2 5-1 0,-2 0-8 16,-1 5-7-16,0-1-2 0,0 1 0 16,0 5 5-16,0 15 5 0,0 10 1 0,-5 11-1 15,-3 0 1-15,1 2 1 16,1-4 4-16,3-3-5 0,1-3 4 16,2-6 1-16,0-4-4 0,9-4 4 15,3-7-2-15,5-6 0 0,5-6-1 0,7-1-3 16,8-13-20-16,4-6-37 0,1-5-44 15</inkml:trace>
  <inkml:trace contextRef="#ctx0" brushRef="#br0" timeOffset="58056.2689">14000 13952 33 0,'0'0'16'0,"0"0"-5"15,0 0 1-15,0 0-3 0,0 0-1 0,0 0 0 16,0 0 0-16,0 0 1 0,0 0 2 16,8-13-1-16,-8 11-3 0,1 1-2 15,-1-1-3-15,0 1-2 0,0-2 1 16,0-2 0-16,0 1-1 0,-1-5 3 15,-2 0-3-15,-3 2 1 0,0 0-2 16,2-2 2-16,-2 4-2 0,0-2 1 16,0 0 1-16,-2 1 0 0,1 1-1 15,-4-2 2-15,-4 0 0 0,6 1-2 16,-6 2 1-16,5 1 0 0,0 1-1 0,0-1-1 16,-3 1 0-16,3 0 1 0,-4 2 0 15,-4 0 1-15,5 0-1 0,-4 0 0 16,0 5 0-16,0-1-1 0,-4 3 3 15,1-1-1-15,2 1 2 0,-2 0-1 16,4-2 1-16,-3 3 0 0,2 1 0 0,5-3 0 16,1 0-1-16,2-1-1 15,-1 1-1-15,-2 1-1 0,1 3 1 16,1-1 4-16,-2 0-4 0,4 3 6 16,-3 0-5-16,1 5 1 0,-1-2 1 0,1 0-1 15,1 2 0-15,-4-1 1 0,6 2-1 16,-2 2-1-16,-1 2 0 0,3-1 1 15,-1 0 0-15,1 1-1 0,3-1 0 16,-3 1 0-16,2 0 2 0,1 0 2 16,-2 1-2-16,3-1 2 0,0 1 1 0,0-3 1 15,-1 2 1-15,0-1 1 16,1 0 2-16,-1 2-3 0,1 1 0 16,0 1 0-16,0 0 0 0,0 2-4 15,1 0 2-15,1 0-2 0,-1 0-4 0,2-3 2 16,0 2-2-16,0-3 1 0,0 0-1 15,0-1 0-15,0 0 1 0,3-1 0 16,0 0 3-16,0-1 1 0,2 0 2 16,-1-2 2-16,0 2 0 0,1 1-1 15,0 2-2-15,1 0-2 0,0 2 0 0,1-2-1 16,1 4 1-16,0-4-2 0,2 0 0 16,1 2 3-16,1-5-5 0,0 3 2 15,4-2 5-15,-2 1-7 16,4-1 6-16,-4 1-4 0,3-5-1 0,0 3 5 15,1-3-5-15,2 1 1 0,-2-1 0 16,2-2-2-16,-1 0 0 0,1 0 4 16,0-1-8-16,-1-2 4 0,1 2 0 15,0-4 0-15,1 3 2 0,-1-1 0 16,2-2-2-16,-2 0 0 0,3-3 0 0,2 1 0 16,1-4 0-16,1-1 0 0,3 0 0 15,-3-3 1-15,0 0 0 0,-2 0 0 16,-8 0 0-16,1-1 0 0,-3-5 1 15,1 0-1-15,3-3 1 0,-1-1-1 16,-3-2 0-16,0 0 1 0,1-2-2 16,-2-1 2-16,2-1 0 0,3-3-1 15,-2 0 1-15,2-1-1 0,-3-2-2 16,3 0 0-16,-2-2-1 0,0-3 2 16,-2-2-2-16,1-3 4 0,-6-2 0 0,4-4 0 15,-5-2 2-15,3-7-3 0,-2 1 5 16,-2-1 2-16,-2 1 2 0,0 2 1 15,-2 3 3-15,-2 1-2 0,-2 3 2 16,0-1-3-16,0 0-6 0,0 1 0 16,-6 1-4-16,0-1 2 0,0 3 0 0,1-3 0 15,-4 1 0-15,-1-1-1 0,0-2 0 16,-3 1-1-16,1 0 1 0,-4 1-1 16,2 4 1-16,-2 3-1 15,-3 1 2-15,0 2-1 0,2 2 2 0,-3 2-1 16,1 1 1-16,-1-1 0 0,-2 2 1 15,3 0 0-15,-1 1 2 0,0 1-4 16,1 3-4-16,-1-1 5 0,-2 2-5 16,6 3 4-16,3 3 0 0,0 0-3 15,4 4 1-15,-1 1-2 0,0-1 1 0,7 2 0 16,-6 0 0-16,4 1-1 0,-1 1-5 16,3-1-13-16,-3 2-34 0,-6 8-68 15,-6 9-136-15</inkml:trace>
  <inkml:trace contextRef="#ctx0" brushRef="#br0" timeOffset="61306.6179">21876 3834 60 0,'0'0'19'0,"0"0"-6"15,0 0 5-15,0 0 1 0,0 0 0 0,0 0-5 16,0 0-8-16,0 0-9 0,0 0-7 15,0 0 2-15,-45-11 2 0,45 11 6 16,0 0 4-16,12 2 3 0,8 5-2 16,6 3 1-16,3-3 1 0,2 1 2 15,3-2-1-15,0 0-1 0,4-1-1 0,1-2-1 16,4 0-1-16,1-2 0 16,4 0 1-16,-1-1-3 0,5 2 0 0,-1-2 1 15,0 0-3-15,-1 0-1 16,-1 0 2-16,-2 0 0 0,-1 0 1 0,-3-2 4 15,1 0-1-15,2 0 0 0,0-1-3 16,5 0 0-16,-1 0 1 0,1 1-1 16,0-1-4-16,2 1 4 0,-1 0 2 15,5-1-2-15,3 0 3 0,1-1-7 16,0 2 1-16,-2 0 0 0,-2 2 1 0,-4-1 2 16,-1 1 2-16,0-2-1 0,-1 1 0 15,0-1-1-15,0 1-1 0,1 1 1 16,2-2-1-16,0 2-1 0,0-2 2 15,3 1 0-15,-2-1 1 0,0 1-2 16,1-2 1-16,1 2-1 0,0-1 2 0,0 0-2 16,-1 1 1-16,-1-1 0 15,0 2-1-15,0 0-1 0,-2 0 1 16,-3-1-1-16,0 1 1 0,0-2-1 16,-1 1 1-16,1-1 0 0,0 1 0 0,2 0 1 15,1-1-1-15,1 2 0 0,4 0 0 16,2 0 0-16,1-2 0 0,1 2 1 15,2-1-1-15,-2-1 1 0,0 0 0 16,0 1 2-16,1 1-3 0,-1-2 1 16,2 1 0-16,-1 1-1 0,2-1 2 0,-2-1 0 15,1 2 1-15,0-1-1 16,-4-1 0-16,3-1-1 0,-3 1-1 0,4-1 1 16,0 0-1-16,2 2 0 15,2 0-1-15,1-3 1 0,-1 1 0 0,-2 0 0 16,-4 0 1-16,-3 0 0 0,-1 0-1 15,0 0 4-15,1 0-2 0,2 1-1 16,1 1 0-16,0-1-1 0,2 1-1 16,1 0 1-16,-2-2 0 0,3 1-1 15,0-3 1-15,1 2 3 0,-1 0-2 0,3 1 2 16,1-2 0-16,-2 1 0 0,2 0 1 16,0-1-3-16,0 1-1 0,1-2 1 15,1 0-4-15,0 1 4 0,2-1-2 16,2 1 0-16,0-1 0 0,3-1 0 15,-2 2 1-15,-1-3-1 0,-2 0 0 16,0 1 0-16,0 0 0 0,0 0 0 16,5 0 1-16,5 1 0 0,0-3-1 15,4 2 0-15,2 0-1 0,1 0 1 16,1 0 0-16,5 2 2 0,6-1 0 0,-1 3 1 16,1 1-1-16,1 1 0 0,-2 0 2 15,-3 0 0-15,1 0 2 0,1 0-1 16,-2 1 1-16,-4 1-1 0,-5 1-1 15,-5-1 0-15,-5-2 1 0,-5 0 5 16,-3 3-1-16,-2-3 0 0,-5 0 0 16,-3 0-7-16,-6 0-2 0,-5 1 1 15,-9-1-2-15,-7 1 2 0,-12-1-1 16,-9 0 2-16,-8 2-2 0,-6-2-7 16,0 0-10-16,0 0-18 0,0 0-10 0,-2 0-28 15,-16 2-29-15,-11-2-93 0</inkml:trace>
  <inkml:trace contextRef="#ctx0" brushRef="#br0" timeOffset="62127.12">18266 5114 85 0,'0'0'14'0,"0"0"-8"15,0 0 0-15,0 0 1 0,80-37 1 16,-43 30 3-16,10 1 1 16,11-1 4-16,14 2 1 0,15 0 3 15,17-1-1-15,19 1-2 0,17-1-3 0,20 1-2 16,13 3-2-16,10 0 0 0,4 2 0 15,-3 0-1-15,-7 0 1 0,-10 2-1 16,-7 0 0-16,-14 0 2 0,-9 0-1 16,-11-1 2-16,-12-1 0 0,-9 0 0 15,-10 0-1-15,-8 0 1 0,-12 0 0 0,-10-5 1 16,-10 1 0-16,-10 0 3 0,-12-1 2 16,-12 2 2-16,-4-2-1 0,-7 3-5 15,-6 0-5-15,5-3-1 0,-5 3-4 16,-1 1 0-16,2 0-3 0,-5 1 1 15,0-2-2-15,0 2 0 0,0 0-2 16,0-2-4-16,1 2-6 0,6 0-10 16,8 0-19-16,-2 0-28 0,7 6-49 15,0 1-110-15</inkml:trace>
  <inkml:trace contextRef="#ctx0" brushRef="#br0" timeOffset="95144.0184">22379 12319 387 0,'0'0'42'0,"0"0"-8"16,0 0-8-16,0 0-10 0,0 0-7 16,0 0-7-16,0 0-5 0,0 0-5 15,0 0 1-15,0 0 0 0,-3-30 4 16,6 38 1-16,3 7 0 0,0 6 1 15,-1 0 1-15,-2 2 1 0,-1 0 1 16,-1-1-2-16,-1-5 0 0,0 0-3 16,0-5-3-16,0 0-15 0,0 0-21 15,-1-7-26-15,1 1-36 0,0-6-100 16</inkml:trace>
  <inkml:trace contextRef="#ctx0" brushRef="#br0" timeOffset="95264.9871">22325 11923 215 0,'0'0'-4'0,"0"0"-5"15,0 0 2-15,0 0-11 0,0 0-16 16,83 24-46-16</inkml:trace>
  <inkml:trace contextRef="#ctx0" brushRef="#br0" timeOffset="95592.7169">22830 11601 224 0,'0'0'50'0,"0"0"-9"0,0 0-10 16,0 0-12-16,0 0-4 0,-14-79-6 16,14 79-7-16,-6 0-4 0,-4 8-1 15,-2 9-1-15,-3 11 3 0,1 6 1 16,4 5 2-16,0 5-1 0,4 0 1 15,2 3 2-15,3 2-3 0,-1 1 2 16,2 3-1-16,0 2-4 0,0 2 2 16,3 6-3-16,-2 0 3 0,2 3-1 15,-1-2 2-15,-1-5-1 0,1 0 1 0,-2-6 4 16,0-3-4-16,0-3 1 0,0-6 0 16,-2-3-6-16,-1-6 2 0,0-3-3 15,-1-5 1-15,1-7-3 0,0-7-3 16,0-2-15-16,2-3-10 0,-3-1-10 15,2 1-15-15,-4-5-8 0,-1-5-22 16</inkml:trace>
  <inkml:trace contextRef="#ctx0" brushRef="#br0" timeOffset="95782.6921">22457 12251 405 0,'0'0'29'0,"0"0"-14"15,0 0-13-15,0 0-2 0,0 0-1 16,85-46 1-16,-51 46 0 0,3 0-1 16,2 0 0-16,-4 4-1 0,-5 2-1 0,-5 0-2 15,-6 0-3-15,-4-1-6 16,-4-3-6-16,1 0-17 0,-1 1-28 16,1-3-55-16</inkml:trace>
  <inkml:trace contextRef="#ctx0" brushRef="#br0" timeOffset="96230.1646">24014 11724 388 0,'0'0'50'0,"0"0"-9"0,0 0-16 15,0 0-9-15,-18-77-8 0,18 72-7 16,0 5-5-16,0-1-3 0,0 2 2 16,0 13 2-16,4 9 2 0,6 10 1 15,-3 5 0-15,-1 1 0 0,0 4 2 16,-3 3-2-16,0 1 1 0,-3 0-3 0,0 1-4 16,0 1 3-16,-3-1-3 0,-3 1 0 15,0-4-2-15,-1-2-4 0,-1-5-9 16,2-5-7-16,1-10-9 0,2-5-3 15,0-5-4-15,2-9-8 0,1 2 1 16,0-6 3-16,-1 0-12 0,-4 0-2 0</inkml:trace>
  <inkml:trace contextRef="#ctx0" brushRef="#br0" timeOffset="96736.5009">23809 12172 331 0,'0'0'72'0,"0"0"-25"15,0 0-6-15,0 0-12 0,0 0-10 16,0 0-10-16,0 0-6 0,0 0-3 15,0 0-3-15,0 0 2 0,-13-70 0 16,35 69 1-16,3 1 0 0,0 0 0 16,1 0 0-16,3-3 1 0,3-2-2 0,0-1-1 15,0-4-1-15,0-3-3 0,-3-2-4 16,-4-2 0-16,-4-3-3 16,-2-1 1-16,-6-3 2 0,-2 0 3 0,-5-4 3 15,-3 1-2-15,-3 0 6 0,0 1-3 16,0 6 5-16,0 2-1 0,-2 7 3 15,1 5 2-15,0 0 1 0,1 6-4 16,-2-1-4-16,2 1-4 0,0-2-3 16,0 2 1-16,0 0 4 0,0 14 1 15,4 9 2-15,5 7 2 0,0 5 1 0,-2 3 1 16,-1 0-3-16,1 2 1 0,2-3 0 16,-4-2 0-16,1 0 1 0,0-3-1 15,0-3 1-15,-2-4 0 0,0-8 1 16,-2-6 0-16,-1-6 4 0,-1-5 4 15,0 0 5-15,0 0 1 0,6 0-2 16,6 0-4-16,4-11-8 0,1-6-2 16,3-3-2-16,0-3 1 0,-1 2-1 15,2 0 3-15,0 1-3 0,-2 4 1 16,0 2-1-16,-6 3 0 0,1 4-1 0,-3 5-2 16,-1-1 1-16,4 3-1 0,-1 0 0 15,3 8 1-15,-3 6 0 0,0 6 0 16,-1 5-1-16,-4 4-1 0,2 5 0 15,-1 1-3-15,-2 4-7 0,-1 0-16 16,1-2-18-16,-2-4-22 0,-4-1-25 16,0-12-40-16</inkml:trace>
  <inkml:trace contextRef="#ctx0" brushRef="#br0" timeOffset="97162.8125">24759 12132 238 0,'0'0'8'0,"0"0"-6"0,0 0-2 16,0 0 3-16,0 0-1 15,0 0 2-15,0 0-1 0,0 0 2 0,0 0 1 16,0 0 1-16,71 27 2 0,-61-22 1 15,-6-5 1-15,8 3 0 0,-2-3-2 16,2 0-2-16,2-1-2 0,1-5-2 16,-2-5-1-16,3-1 1 0,-2-3-1 15,-1 0-1-15,-1-2 0 0,-3-1 0 0,-2 6-1 16,-2-5-1-16,-2 6 0 0,-3-2-1 16,0-6-2-16,-1 4 0 15,-9-1-3-15,1 4-1 0,-3 5 2 0,-3 3 0 16,-3 4 4-16,-5 0 3 0,1 7 3 15,3 5 6-15,-1 5 1 0,2 1 6 0,3 5-5 16,1 0 0-16,5 0-3 16,5 2-3-16,4 2-1 0,0 0 0 15,5 2-3-15,11-1 2 0,3 1-4 16,7-3-4-16,6 0-4 0,7-3-18 0,7-5-33 16,11-2-81-16</inkml:trace>
  <inkml:trace contextRef="#ctx0" brushRef="#br0" timeOffset="97692.1623">25604 12249 500 0,'0'0'33'0,"0"0"-8"0,50-110-11 16,-24 73-6-16,5 2-5 0,1 2 1 15,-1 1-3-15,1 2 1 0,-1-1 0 16,-5 2-5-16,-3 2 3 0,-4 3-4 16,-2 1 0-16,-5 5 1 0,-4 6-2 0,-1 4-3 15,-4 5-3-15,-3 3-15 0,0-1-4 16,0 1 3-16,0 0 4 0,-4 2 15 16,-8 11 5-16,-2 4 0 15,1 2 0-15,4-1 3 0,3-3-2 0,2 2 2 16,2-6-2-16,1 1 0 0,1 0 2 15,0-1 2-15,0-1-2 0,0-1 3 16,7 5-1-16,2-3 3 0,3 2-2 16,4-2-1-16,1 0 1 0,2-1-2 15,1 1 0-15,0 1 0 0,2-1 0 0,1 1-1 16,2 0 1-16,-2 0-2 0,1 0 1 16,0 2 0-16,0 1-1 0,-2 1 0 15,-3-2 1-15,-2 0-1 0,-3 0 0 16,-2-4-2-16,-3 0 2 0,-4-4-1 15,-3-3 0-15,1 1 1 0,-3-4 1 16,0 5 5-16,-2 0 3 0,-6 5 3 16,-8 1 1-16,-3-5 0 0,-4-2 1 15,-3-1-3-15,1-1-2 0,8 0-4 16,-2-1-1-16,1 1-2 0,6-1-1 0,0 0-1 16,1 1-5-16,6-1-9 0,1-1-10 15,-1 2-20-15,5-2-27 0,0 0-28 16,5-9-55-16</inkml:trace>
  <inkml:trace contextRef="#ctx0" brushRef="#br0" timeOffset="97899.0696">26343 11706 346 0,'0'0'56'0,"0"0"-13"0,0 0-8 16,0 0-14-16,0 0-9 0,0 0-6 15,0 0-5-15,0 0-2 0,84-76-2 16,-66 82-1-16,-3 7 1 0,1 9-3 16,-3 3 0-16,-3 5-7 0,0 2-9 0,-6 4-11 15,-4 2-22-15,0-2-17 0,0-1-17 16,-7-1-81-16</inkml:trace>
  <inkml:trace contextRef="#ctx0" brushRef="#br0" timeOffset="98560.0556">26619 11803 342 0,'0'0'39'15,"0"0"-5"-15,0 0-11 0,0 0-6 16,0 0-6-16,45-77-5 0,-32 66-1 16,5 2-2-16,0 1-1 0,5 4-2 15,0 1 0-15,2 3-2 0,-2 0 1 16,2 5-1-16,-4 5-2 0,-1 3 2 0,-4 6-1 16,-1 2 1-16,-5 2-2 0,-6 4 4 15,-2 2-2-15,-2 1-2 0,-3 2 3 16,-6-3-4-16,-4-3 3 15,-1-5 1-15,-1-4 0 0,5-5 0 0,4-5 1 16,3-3 0-16,3-4 4 0,-1 0 2 16,1 0 1-16,-2 0 1 0,2 0-3 15,0 0-2-15,0 0 0 0,0-4-2 16,3-3 3-16,3-1-2 0,3 2 0 16,1 2-1-16,-1 1-2 0,-1-1-1 0,5 4-2 15,2 0 1-15,2 11 0 0,1 6 0 16,-1 7 0-16,-6 5 1 0,-2 6 0 15,-3 8 1-15,-6 2-1 0,0 7-1 16,-12-1 3-16,-4 1 0 0,-2-2 0 16,-5-3 1-16,-3-4 3 0,-1-4-4 0,-2-4 4 15,0-8-3-15,1-6 4 16,-1-6 2-16,3-7 4 0,0-6 0 0,1-2 0 16,3-5-3-16,-1-7 0 15,5-3-2-15,4-3-1 0,7-4-3 0,6 0-5 16,1-3 2-16,8 3-3 0,6 1 3 15,4 1-1-15,4 8 0 0,1 1 0 16,3 5 0-16,2 5 1 0,-2 1-2 16,1 5 1-16,-2 9-2 0,-2 4 1 15,-1 5 2-15,-2 3 2 0,-3 3-1 0,-1 1 2 16,-3 0-5-16,-2-1-3 0,-2-4-6 16,-3-7-9-16,-1-1-13 0,-3-7-21 15,-2-5-13-15,2 0-32 0,-2-5-96 16</inkml:trace>
  <inkml:trace contextRef="#ctx0" brushRef="#br0" timeOffset="99000.9587">27103 11937 192 0,'0'0'41'15,"0"0"-14"-15,0 0-12 0,0 0-10 0,0 0-5 16,0 0 0-16,0 0 2 0,0 0 2 0,0 0-2 16,0 0 4-16,60-5 2 15,-52 10 4-15,8-1 4 0,-1-1 2 16,-2-1 2-16,6-1 3 0,1-1 1 16,-2 0-3-16,4-6-5 0,-3-1-6 0,-4-4-4 15,-1-2-1-15,-2-3 0 0,-4 0-2 16,2-1-4-16,-5 3 3 0,-1 0-4 15,-1 4 2-15,-3-1 0 0,0-1-1 16,0 1-1-16,0 1-3 0,-4 2 0 16,-2 1-5-16,-6 4 0 0,-5 1 0 0,-3 2 3 15,-8 9 6-15,-1 6-3 16,2 5 3-16,-1 3 4 0,2 4-3 0,5 2 4 16,2 0-3-16,7-2 1 15,5 0 2-15,4-1 0 0,3-1 3 0,3-4 1 16,9 1-2-16,3-3 3 0,3-4-2 15,5-1-2-15,0-4 0 0,3 0-2 16,1-4-2-16,0 0-2 0,0-2-7 16,-1 1-14-16,0-2-41 0,-7 0-85 15,1-2-75-15</inkml:trace>
  <inkml:trace contextRef="#ctx0" brushRef="#br0" timeOffset="99378.1984">28175 12004 419 0,'0'0'32'0,"0"0"-7"16,0 0-10-16,0 0-5 0,0 0-8 0,0 0-5 16,0 0-2-16,0 0-1 0,0 0 3 15,-6-46 0-15,-7 55 3 0,0 6-1 16,2 2 1-16,3 3-2 0,1 1 2 15,3 1 0-15,-1 3 0 0,2-2 0 16,2-6 1-16,1 2-1 0,0-1 2 16,0-5 1-16,3 3 2 0,0-5 1 15,4-5 3-15,-1 1 1 0,5-5-1 16,5 0-2-16,0-2-1 0,5-4-3 16,-3-4 0-16,0-7 0 0,-3 3-2 0,-1-6 1 15,-2 2-2-15,-3-3 0 0,-4 6-2 16,-4-4 0-16,-1-3-3 0,-10 1-5 15,-7-6-10-15,-2 7-13 0,-7 3-6 16,-2 6-8-16,-1 5 1 0,0 4 3 16,1 0 6-16,-1 8-4 0,4 3-7 0,3 1-21 15</inkml:trace>
  <inkml:trace contextRef="#ctx0" brushRef="#br0" timeOffset="99715.7462">28709 11405 257 0,'0'0'57'16,"0"0"-14"-16,0 0-18 0,0 0-16 16,0 0-10-16,0 0-2 0,0 0 2 15,0 0 4-15,0 0 4 0,0 0-3 16,-71 82 2-16,56-28 0 0,5 3 1 15,1 4 3-15,5 1-1 0,1 0 2 16,3 2 0-16,0-1-2 0,1-1-1 16,5 0-3-16,3-3-3 0,-2 0 2 15,2-4-3-15,-5-3 1 0,1-7-1 16,-2-6 0-16,-1-5 1 0,0-5 0 0,-1-10-4 16,-1-7 2-16,2-1-3 0,-1-5 0 15,-1-1 0-15,2 1-4 0,-2-6-3 16,0 0-17-16,0 0-17 15,0 0-16-15,-10-9-12 0,-8-6-7 0,-4-9-19 16</inkml:trace>
  <inkml:trace contextRef="#ctx0" brushRef="#br0" timeOffset="99865.0355">28237 12089 407 0,'0'0'49'0,"0"0"-16"0,0 0-10 15,0 0-10-15,0 0-7 0,58-87-1 16,-26 79-3-16,4 3-1 0,3 0 0 15,4 5-1-15,-1 0 0 0,2 0-1 16,0 5-5-16,0 3-9 0,1 2-32 16,-3 0-44-16,-2 1-139 0</inkml:trace>
  <inkml:trace contextRef="#ctx0" brushRef="#br0" timeOffset="100400.2214">29401 11908 360 0,'0'0'54'0,"0"0"-15"15,0 0-8-15,0 0-24 0,0 0-9 0,0 0-1 16,0 0-5-16,0 0 7 0,0 0 1 16,0 0-2-16,13 52 0 0,-13-19 1 15,0 2 1-15,0-1 1 0,0 2 1 16,0-2 0-16,2-2 0 0,1-3 0 15,1-1 3-15,3-6-1 0,-3-8 1 16,4-2 2-16,-4-4 3 0,5-5 2 16,8-1 1-16,2-2-3 0,4-4-2 15,2-8-5-15,1-5 0 0,-3-2-2 16,-1-4-1-16,-1 0 2 0,-1 3-1 0,-4-1 1 16,0 3-2-16,-3 2 0 0,-3 3-2 15,-4 6 2-15,-2 0 0 0,-1 3-2 16,-1 1-2-16,1 0-2 0,-3 3-3 15,0-1 4-15,1 1-1 0,4 7 5 16,-2 8 1-16,2 6-1 0,-1 1 0 16,1-1 1-16,1 0 0 0,1 2 0 15,3-2 1-15,0-3-1 0,2-1 2 16,2-3 0-16,-5-7 1 0,5 0 0 16,1-5 1-16,0-2 2 0,7 0-2 0,0-2 0 15,1-10-1-15,-1 0-2 0,-2-5 0 16,-1 0 0-16,-3-3 1 0,-2-1-1 15,-4-1-1-15,-1-3 0 0,-4 2-1 16,-4-2-1-16,-1 5-1 0,-6-2-2 16,-4 5-5-16,0 5-8 0,-5 4-14 0,-1 4-9 15,-4 4-13-15,-6 0-7 0,2 3-8 16,-4 6-16-16,3 3-30 0</inkml:trace>
  <inkml:trace contextRef="#ctx0" brushRef="#br0" timeOffset="101512.8825">30266 12020 132 0,'0'0'41'0,"0"0"-6"15,0 0-10-15,0 0-6 0,0 0-6 16,0 0-5-16,0 0-7 0,0 0-3 15,0 0-2-15,17-15 2 0,-12 15 3 16,-1 0 1-16,2 6 3 0,-2 0 2 16,2 0 3-16,-2 3 5 0,-1-7 5 15,4 3 5-15,-2-3 5 0,2 1 0 16,2 0-5-16,3-3-8 0,5 0-5 0,0 0-6 16,2-4-1-16,1-4-3 0,-3-1-1 15,-2 0 0-15,-2-1-1 16,-3 0 1-16,-1 0 0 0,-4-2-1 0,0 2 1 15,2-3-1-15,-4 4-2 0,-3-2-1 16,0 1-3-16,0-1-1 0,-5 2-1 0,-3 3 1 16,1 0 0-16,-2 4 3 15,-5 2 2-15,2 0 1 0,-4 9-1 16,3 5 0-16,3 3 0 0,-2 2 1 16,6 3 1-16,2 2 2 0,3 2 1 0,1-2 2 15,0 0-2-15,7-2 1 0,0-2 2 16,3-6 2-16,-3-3 2 0,5-4 4 15,2-2 2-15,3-5-2 0,8 0-3 16,1-5-1-16,5-8-4 0,2-4-2 16,0-5-1-16,-1-3-3 0,-1-4 0 0,-4-1 0 15,-4-3 0-15,-1-2 0 0,-6-2-1 16,-3-2-4-16,-3 1 3 0,-6-2-5 16,-2 4 6-16,-2 4 0 15,0 3 0-15,0 10 1 0,-3 8-1 0,3 6-3 16,0 5-3-16,0-2-1 0,0 2 0 15,-6 0 1-15,-5 7 5 0,-4 9 1 16,-2 8 1-16,2 4 0 0,4 2 1 16,2 4 4-16,3-1-3 0,3 4 2 15,3-2-2-15,0-2-2 0,9 1 1 0,4-4 2 16,1 0-2-16,4-1 1 0,2-3 2 16,2-2-1-16,2-1 2 0,2-4-1 15,0-1 0-15,3-5 0 16,2-1-2-16,1-2 1 0,2-1-1 0,-1-5 0 15,0-2-1-15,1-2 0 0,-1 0 1 0,2 0 2 16,1-5 0-16,2-3 0 16,-2 1-1-16,-2 0-3 0,-2-3 0 15,-3-1 0-15,-2 2 0 0,-3-2 0 16,-1 2-1-16,-3-2 1 0,-2 0-1 0,-4 2 0 16,-4-1 0-16,-4 3-3 0,-3 2-2 15,-2-3-4-15,-1-3-1 16,-7-3-2-16,-6 0 0 0,-7 2 2 0,-5 4 5 15,-2 4 1-15,-3 3 4 0,-4-1 2 16,-1 2-5-16,-1 0 5 0,-1 5-3 16,2 2-2-16,1 1 6 0,6 2-7 15,3 2 5-15,8 1 1 0,5-2 0 16,5 2 2-16,5 2 1 0,2 0 1 16,0 5 1-16,12-5 2 0,8-3 1 0,8-4 3 15,5-5 0-15,6-3-2 0,2-5-1 16,2-7-5-16,-1-4-1 0,0-7 1 15,1-3-4-15,-2-3 1 0,-4-4-1 16,1-2 1-16,-8-5-1 0,-5-3-2 16,-2-3 2-16,-6-6-4 0,-4-1 1 0,-5-5 2 15,-4-2-1-15,-1 1-1 0,-3 2-1 16,-4 7-1-16,-4 11-1 16,0 8-1-16,-1 13-3 0,-4 11 1 15,-3 7 0-15,-6 7 3 0,-5 15 4 0,-3 11 1 16,1 12 2-16,-2 10-1 0,5 4 2 15,4 4 1-15,7-1 2 0,6 1 1 16,9-4-1-16,3 0 1 0,11-5-4 16,6-4-1-16,5-2-1 0,-1-3-2 15,3-1-12-15,0-5-60 0,-2-3-155 0</inkml:trace>
  <inkml:trace contextRef="#ctx0" brushRef="#br0" timeOffset="102370.9535">23594 13374 334 0,'0'0'19'0,"0"0"-9"16,0 0-9-16,0 0-2 0,0 0-5 15,0 0 4-15,0 0-2 0,0 0 1 16,0 0-2-16,84 27 3 0,-71-4-2 16,-1 3 3-16,-1 3 0 0,-2 0 0 15,-4 1 1-15,2 0-1 0,-4-3 2 16,0-8-1-16,-1-1 0 0,-1-7 0 0,-1-4 0 16,2-2 4-16,-2-5 4 0,0 0 9 15,0 0-2-15,1 0-3 0,2-3-4 16,1-10-6-16,3-8 2 0,1-9-2 15,0 1 2-15,1-1-2 0,1 3 0 16,2 0 3-16,0 0-1 0,2 5 3 0,0 1 1 16,2 2 0-16,0 2-1 15,0 2 0-15,-4 7-4 0,0 0 1 16,-3 3-3-16,-4 4-2 0,7-1-1 16,0 2-3-16,3 3 2 0,3 6-2 0,-4 3 2 15,-3 5 1-15,-4 3-2 0,-1 4 1 16,-1 2 0-16,-3 3-2 0,2 1 0 15,-2 2-3-15,-1-3-4 0,2 0-5 16,0-5-9-16,0-6-11 0,0-4-9 16,0-5-7-16,-2-5-7 0,2 1-35 0</inkml:trace>
  <inkml:trace contextRef="#ctx0" brushRef="#br0" timeOffset="104119.5843">24236 13373 224 0,'0'0'45'0,"0"0"-9"0,0 0-11 16,0 0-9-16,0 0-10 0,0 0-7 15,0 0-1-15,0 0-2 0,0 0 3 0,0 0 0 16,1-7 1-16,-1 20-1 0,0 5 1 16,0 6 0-16,0-1 0 0,0 1 0 15,0-2 1-15,3 0 0 0,-1-1-1 16,-1-4 1-16,2-2-1 0,0-4 1 15,0 0 2-15,1-1 0 0,-3-5 3 16,2 0 2-16,0-4 5 0,2 2 2 16,3-1-2-16,7-2-1 0,-1-2-6 15,6-7-1-15,-2-5-3 0,1-1-1 16,-2-3 2-16,-3 0-2 0,2-1-1 0,-3 1 2 16,1 1-1-16,-6 4 0 0,1 1 1 15,-3 0 0-15,-2 2-1 0,0 1 0 16,0 6-1-16,-4 3 1 0,0-1-1 15,0 1 0-15,2-2-1 0,-2 1-4 16,1-1-1-16,-1 0-1 0,2 2 0 16,-2 0 2-16,4 0 4 0,-1 0 1 0,1 8-1 15,4 6 0-15,-1 1 1 16,-3 0-1-16,2-1 1 0,0 1 0 16,1 0 1-16,3 3 0 0,0-2 3 0,-1-5-2 15,2-3 1-15,1 0 2 0,1-2 2 16,9 0 0-16,-1-3 2 0,1-3 1 15,0 0-1-15,2-3 0 0,1-6-2 16,-1-3-2-16,1-2 0 0,1-3-1 16,2-1-1-16,-1 0-2 0,1 0 3 0,-1 0-3 15,-1 0 1-15,-5 1-1 16,-1 2-1-16,-5 0 1 0,-4 2-1 16,-4 1-1-16,-3 3 1 0,-2 5-2 0,-2-7-2 15,0 0 0-15,-6 2-1 0,-6-2 0 16,-3 7 1-16,-5 3 1 0,-4 1 0 15,-1 1 1-15,1 8 1 0,-1 4 0 16,3 3-1-16,-1 3 2 0,3 1-1 16,4 0 0-16,2 0 2 0,5-5-2 15,3 3-1-15,3-1 2 0,3-3 0 0,0 4 0 16,2-3 0-16,2-6 0 0,7 3 0 16,-6-4 2-16,5-5-1 0,-1 2 0 15,-5-4 1-15,9-1-1 16,-7 0 0-16,4 0-1 0,2 0-1 0,-8 0 0 15,2 0 0-15,-2 0 0 0,4 0-1 0,1 9 0 16,3 5 1-16,-3 6 0 16,-3 5 0-16,1 6 0 0,-4 3-1 15,0 6 2-15,-3 1 4 0,1 3-3 16,-1 2 4-16,0-1-3 0,0 0-4 0,0 1 2 16,-3 0-2-16,-3-2-1 0,-2-2 1 15,-1-2 1-15,-3-5 0 0,1-8 1 16,2-9 0-16,-1-6 2 0,2-4 3 15,-1-8 0-15,-3 0 2 0,-1-12-3 16,2-8 0-16,3-8-2 0,5-2-1 16,3-6-2-16,6 0-1 0,9-2-4 15,6-2-2-15,5 2-6 0,8 0-6 16,3 0-6-16,5-1-1 0,7 1 7 16,2-2 6-16,7-1 10 0,2 2 4 0,4-2 0 15,0 0 3-15,-2 0 2 0,-8 0 4 16,-5 5 2-16,-7 2 2 0,-6 5-2 15,-6 5-2-15,-9 2 1 0,-7 9-1 16,-7 4 0-16,-5 0-3 0,-2 0-2 16,-5-2-2-16,-8-1-3 0,3 5 0 0,-6 3-3 15,-6 4 2-15,-2 0 2 0,-8 2-1 16,0 5 1-16,2 1-2 0,0 2-1 16,1 1 1-16,0 2 1 15,3 0 2-15,2 1-2 0,6-1 0 0,6-2 0 16,5 1 0-16,4-3 1 0,3 1-1 15,0 5 1-15,6-5 1 0,5 4-1 16,3-3 1-16,0-3-1 0,-4-3 1 16,3 2 0-16,1-2-1 0,-5-3 1 15,7 5-3-15,-6 2 2 0,-1 0 0 0,4 9-1 16,-4 2 3-16,-4 6-2 0,3 3 0 16,-1 4 0-16,-1 5 0 0,1 1 1 15,0 6 5-15,4 2-3 0,1 2 2 16,2 2-3-16,0 1-3 0,-4 0 1 15,0 1-1-15,-6-3 1 0,-2-2 0 0,-2-4 0 16,-6-6 0-16,-6-7 1 0,1-8 3 16,0-10 5-16,5-5 4 15,-5-8 2-15,1-3-2 0,-4-13-4 16,-2-8-2-16,4-9-4 0,6-7-1 0,5-5-1 16,1-4-1-16,4-1-4 0,11 0-2 15,1 1-7-15,4 1-8 0,6-1-8 16,4 1 0-16,3 1 5 0,4 3 7 15,0 1 12-15,0 4 5 0,-3 1 2 16,-1 4 1-16,-8 4 4 0,-2 4 0 16,-4 2 2-16,-4 2 1 0,-4 7-2 15,-2 3 0-15,-4 3-4 0,-2 5-1 16,0 1-1-16,-3 3-3 0,0-2 2 0,0 2-1 16,2-2 0-16,-1 1 1 0,1-1-2 15,-2 1 0-15,1 1-2 0,-1-2 1 16,2 2-2-16,-2-1 0 0,2 1 2 15,-2 0 2-15,2 0 1 0,-2 0 0 16,4 0 3-16,0 7-1 0,2 2 0 16,2 1 1-16,1 0 0 0,-3-2 0 0,5 1 0 15,-6-3 0-15,7-1 2 0,2 2-2 16,-2-7 2-16,4 2-2 0,1-2 1 16,-4 0-2-16,7-7-1 15,-5-3 0-15,1-2-2 0,-5 0 0 0,0-2 0 16,-3 3 0-16,-2-2-2 0,-2 5 1 15,-1-4-2-15,-1 2 0 0,-2-3-3 16,0-3-2-16,-5 7 1 0,-3-3-5 16,2 5 4-16,-4 6 0 0,-5 1 3 15,-1 0 2-15,-3 6 3 0,1 6-2 0,1 5 4 16,0 1-2-16,0 5 1 0,3 2 0 16,1 7 1-16,4-3 1 0,5 3-1 15,4 0 1-15,0-2 1 0,10-1-2 16,4-2 1-16,5-2-1 0,3-6 1 15,4-2-1-15,6-6-2 0,2-4-1 16,7-5-8-16,2-2-16 0,2-3-30 16,0-9-39-16,-2-5-55 0</inkml:trace>
  <inkml:trace contextRef="#ctx0" brushRef="#br0" timeOffset="104363.3988">26619 13037 322 0,'0'0'41'0,"0"0"-18"0,0 0-13 16,0 0-9-16,0 0 1 0,0 0 4 0,0 0 1 15,0 0 1-15,0 0-1 16,-42 108 0-16,36-70 4 0,2 4-6 16,1 5 2-16,-3 0-4 0,3 3-4 0,0-1 2 15,1 1-2-15,-3 0 0 0,2-4 1 16,0-3-2-16,0-5-2 0,0-7 0 15,1-10-5-15,2-9-8 0,0-5-13 16,0-7-16-16,0 0-6 0,0 0-30 16,0 0-42-16</inkml:trace>
  <inkml:trace contextRef="#ctx0" brushRef="#br0" timeOffset="104597.9936">26234 13480 376 0,'0'0'29'0,"0"0"-15"0,0 0-11 15,0 0-2-15,0 0-1 0,81-29-1 0,-46 26 0 16,1 1-1-16,-1 0-3 0,0-1 1 16,-5 2-3-16,-1-3 0 0,-2 1-1 15,-2 0-2-15,-3 0-4 0,-5 2-6 16,-7-1-7-16,3 1-5 0,-7 1-8 15,0 0-10-15,-1 0-2 0,-5 0-6 16,0 0-11-16</inkml:trace>
  <inkml:trace contextRef="#ctx0" brushRef="#br0" timeOffset="104900.391">27222 13291 298 0,'0'0'51'15,"0"0"-8"-15,0 0-11 0,0 0-4 16,0 0-5-16,0 0-6 0,0 0-5 16,0 0-5-16,0 0-7 0,0 0-4 0,36-34 2 15,-29 36-1-15,3 7 2 0,1 6 0 16,-1 3 1-16,0 4-2 0,-3 1 2 15,-1 2-1-15,-3 1-1 0,-2 1 2 16,-1 2-2-16,0 0 1 0,-1 1 1 16,-5-1-2-16,0-2 0 0,-1 0-3 15,-2-4-2-15,3-9-14 0,2 0-21 0,0-5-25 16,2-6-21-16,1 2-114 0</inkml:trace>
  <inkml:trace contextRef="#ctx0" brushRef="#br0" timeOffset="105495.8982">27452 13526 376 0,'0'0'51'0,"0"0"-15"0,52-80-9 15,-35 52-10-15,-1 1-5 0,1 1-3 16,0 0-4-16,-2 5-1 0,0 1-2 15,-1 2-2-15,-5 7-1 0,-5 4-2 16,-1 4-4-16,-3 3-12 0,0-2-12 16,0 2 3-16,0 0 1 0,0 0 11 15,-1 11 9-15,-8 4 3 0,-1 3-2 16,0-3 4-16,4 1 0 0,3-6 2 16,2 2 0-16,-1 0 0 0,2-1 0 0,0 1 2 15,0-3 0-15,6 5 0 0,1-3 3 16,2-1 1-16,1 0-1 0,2-3 1 15,0-1-3-15,0 2 1 0,1-1-3 16,0 1 1-16,-1 3-1 0,4 1 1 16,-5 1-2-16,2 1 2 0,-3 0-2 0,-2-5 0 15,1 2 0-15,-3-4-2 0,-1 0 2 16,1 1 0-16,-5-5 2 0,2 2-2 16,-3-5 2-16,0 0 1 15,0 0 3-15,0 2 5 0,0 0 0 0,-13 1-2 16,-9 2-1-16,-8-1-4 0,-2 1 0 15,0-1-3-15,2 0-2 0,1 1-2 16,5 2-4-16,7-2-12 0,2 1-25 16,6-1-36-16,4-5-46 0,1 3-82 15</inkml:trace>
  <inkml:trace contextRef="#ctx0" brushRef="#br0" timeOffset="106826.3928">28406 13284 358 0,'0'0'54'0,"0"0"-11"0,0 0-18 16,0 0-13-16,0 0-11 0,0 0-6 0,0 0-1 16,0 0 2-16,0 0 4 0,0 0 0 15,-13 42 0-15,-2-17-1 0,1 4 0 16,3 0 0-16,-1 3 1 0,5-2-2 15,1 2 4-15,2-2-2 0,4 0 0 16,0-5 1-16,0-6 0 0,0-4 2 16,7-3 1-16,-1-5 4 0,7 2 2 15,4-7-2-15,6-2-2 0,8 0-2 0,0-7-1 16,3-6-1-16,-1 0-1 16,2-3 1-16,-2-2 0 0,0 1-1 0,-2-4-1 15,-4 0 1-15,-2 1-3 0,-4-1 3 16,-3 1-1-16,-2 2 0 0,-5 1-2 15,-3 3 1-15,-3 7-2 0,-2 4 1 16,-3 3-2-16,0-1-2 0,0 1 0 16,0-2-1-16,1 0-4 0,-1 1-1 0,0-1 3 15,0 1 1-15,0 1 4 16,0-1 4-16,0 1-3 0,0 0 2 0,-1 0 0 16,-6 7 0-16,3 1 1 15,1 8 1-15,1 1 1 0,2 3 2 0,0 4-1 16,3-1 0-16,6-4 2 0,-2 1-2 15,3-6 1-15,-2-3 0 0,3-1 1 16,1-2-1-16,-4-4-1 0,7 2 1 16,-5-2-2-16,1-4 1 0,5 0-1 15,0-2-1-15,2-6 1 0,-3-2-2 0,-2-4 0 16,-2-1-1-16,-4 2-1 0,-3-3-3 16,-4-4-5-16,0 1-7 0,-3-6-8 15,-8 1-13-15,-4 1-9 0,-3 2-3 16,-2 3 8-16,-1 1 13 0,-1 3 16 15,8 5 8-15,-4 3 4 0,7 3 3 16,-2 0-2-16,3 2 4 0,4-1-3 0,1 2-1 16,5 0 0-16,-1 0 1 15,1 0 2-15,0 0 1 0,0 0 0 16,7 3 1-16,9 3-4 0,7 2 0 0,3-2 0 16,0-2-1-16,0-1 0 0,0-1 0 15,-1-2 0-15,1 0 0 0,-1 0 1 16,-1-2 0-16,-1-4 2 0,-2 0 5 15,-6 0 6-15,-1 0 7 0,-7 2 3 16,1-3 3-16,0 3 1 0,-5 1-2 16,1 0-3-16,-4 3-8 0,0-2-10 0,0 2-10 15,2 0-3-15,-1 0 0 16,3 0 1-16,3 7 4 0,1 6 2 16,-3 7 0-16,0 4 1 0,-2 1-2 0,-2 2 2 15,1 1-1-15,-2 1 2 0,1-1-1 16,3-3 3-16,-1-5-2 0,0-3 2 15,0-7 1-15,-2-5 4 0,4 3 5 16,-1-5 4-16,8-3 1 0,5 0-4 16,5-3-5-16,7-10-4 0,-2-2-3 0,-2-3 0 15,1 0 1-15,-3-2-2 0,0 2-1 16,1-2 0-16,-2 4 0 0,3-3 0 16,-3 4 0-16,-6 5-1 15,-2 0 1-15,-5 6-3 0,-5 1-1 0,0 2-2 16,-4 1-1-16,3 0 0 0,4 4 3 15,1 8 1-15,-1 5-1 0,-3 1 3 16,-2-3 0-16,1 2 1 0,1-2 1 16,-3-3 1-16,4 3 2 0,-2-6 1 15,-2-4 5-15,5 0 5 0,6-5 2 0,5 0-1 16,7-7-4-16,1-5-5 0,0-4-3 16,2-3 0-16,2 0-2 0,-3-2-1 15,-2 1 0-15,-1-2 0 0,-3 1 1 16,-3 2-2-16,-6 0 0 0,-2 6-2 15,-3 3-2-15,-6 2-6 0,0 1-5 16,0-3-9-16,-6 0-5 0,-4 8 4 16,-5 0 3-16,1 2 12 0,-4 7 6 15,4 6-1-15,5-4 2 0,4 5-1 16,0 1 2-16,3-3 2 0,0 6 0 0,2 0 1 16,0 1 2-16,7 2-1 0,2 0 2 15,6-3 1-15,2 2 1 0,4-2-3 16,1 2-1-16,3-2 2 0,1 2-3 15,3-4 3-15,2 2-2 0,4-4 1 16,0 0-2-16,-2-2 0 0,-4-2 0 0,-10-5 1 16,-7-2 0-16,-8-1 3 15,-4-2 1-15,0 0 3 0,0 0-4 16,0 0-2-16,-10 0-5 0,-13-8 0 16,-9 1 2-16,-6-1-2 0,-2 3 1 0,-5 1-4 15,3 1-8-15,3 1-19 0,1-2-30 16,7-1-48-16,4 1-103 0</inkml:trace>
  <inkml:trace contextRef="#ctx0" brushRef="#br0" timeOffset="107119.6679">30295 12902 394 0,'0'0'33'16,"0"0"-14"-16,0 0-17 0,0 0-5 15,0 0 1-15,0 0 5 0,0 0 0 0,46 112 0 16,-40-72 3-16,-1 2-1 0,-2 4 8 16,0 2-5-16,-1 3 1 0,-1-3-1 15,-1 2-8-15,2-3 0 0,-2-1 0 16,0-1 0-16,0 0 0 0,0-6 1 15,0 0-2-15,0-9 1 0,0-7-3 16,0-4-3-16,0-7-6 0,0-3-11 16,1 1-31-16,7-8-41 0,4-2-120 15</inkml:trace>
  <inkml:trace contextRef="#ctx0" brushRef="#br0" timeOffset="107413.7998">30572 12909 490 0,'0'0'36'0,"0"0"-20"16,0 0-14-16,0 0-10 0,0 0-2 16,0 0 3-16,0 0 3 0,0 0 4 0,0 0 4 15,21 84-5-15,-10-43 6 0,-1 3-5 16,-1 1 2-16,0 1 3 0,-5 1-3 15,-1-1 3-15,-2-1-4 0,-1 1-1 16,0-1 1-16,-1 0 0 0,-3-3 0 16,-1-1-2-16,1-3 0 0,1-2-1 15,0-9 0-15,2-4-4 0,1-7-5 0,0-5-14 16,0-6-16-16,0 2-23 0,0-5-15 16,0 3-22-16,1-1-51 0</inkml:trace>
  <inkml:trace contextRef="#ctx0" brushRef="#br0" timeOffset="107708.0777">30137 13225 433 0,'0'0'44'0,"0"0"-12"0,0 0-13 15,0 0-6-15,0 0-6 0,78-6-1 16,-26 5-4-16,6-1 0 0,4 1-1 16,2 1 3-16,-3-1 1 0,-4-3-1 15,-6 3 0-15,-5-3-2 0,-8 2-1 16,-8-1 1-16,-8 1-1 0,-4 1 2 0,-6-1-3 16,-7 2-2-16,5 0 0 0,-6 0-2 15,1 0-2-15,5 0-6 0,-6 2-9 16,0 5-35-16,2 7-35 0,-4-5-79 15,-1 0-51-15</inkml:trace>
  <inkml:trace contextRef="#ctx0" brushRef="#br0" timeOffset="108019.2629">31077 13535 341 0,'0'0'48'15,"0"0"-8"-15,0 0-11 0,0 0-14 16,0 0-9-16,0 0-8 0,0 0-3 16,0 0 1-16,0 0-1 15,0 0 2-15,-6-17 3 0,6 17 3 0,-1 0 5 16,1 0 3-16,0 0 9 0,0 0 6 15,0 0 3-15,0 0 1 0,10-3-6 16,7 0-7-16,2-1-6 0,-3-2-2 16,-4-1-1-16,-4 2-1 0,-5 0-4 15,-3-3-8-15,0 6-19 0,-14-2-49 0,-8 3-179 16,-6 1-24-16</inkml:trace>
  <inkml:trace contextRef="#ctx0" brushRef="#br0" timeOffset="220981.4904">8663 4717 42 0,'0'0'18'0,"0"0"-2"0,0 0 3 16,0 0 0-16,0 0-1 0,0 0 0 16,0 0-3-16,0 0-5 0,0 0-3 0,0 0-5 15,-9-28-5-15,8 28-7 0,-1-2 0 16,2 2 0-16,-1 0 6 0,1 0 4 15,0 0 1-15,0 0 1 0,0 11-1 16,1-2 2-16,4 6-2 0,-1-1 0 16,-1-5 0-16,4 6-1 0,-4-5 1 15,-3-6-1-15,6 3 2 0,-3-2-1 0,-2-2 3 16,2 1 2-16,-3-4 9 0,0 0 5 16,0 0 1-16,5 0-1 15,2-2-6-15,3-10-7 0,0-6-1 0,-1 2-2 16,1-2 0-16,-6 4 1 0,2 0-3 15,0 2 2-15,-2 3-3 0,-1 0 0 16,1 1 1-16,-1 5-2 0,0 0 1 16,0 0 0-16,-3 3-3 0,0-2-4 15,0 2-3-15,1 0 2 0,-1 0 1 0,2 0 3 16,4 0 3-16,1 2-4 16,3 3 2-16,0 4-5 0,2 2-1 0,-5-4 2 15,3 4 0-15,0 1 4 16,0 1 2-16,0-2 0 0,-1-2 0 0,-3-1 0 15,2-4-2-15,-2 3 2 0,-3-6 3 16,2 2-2-16,-5-3 3 0,4 0 1 16,0 1 4-16,2 1 1 0,3-2 6 15,1 0-1-15,4-6 0 0,8-6-2 16,-2-2-6-16,2 0-3 0,-5-1-1 0,2 0-1 16,-4 0 2-16,-4 4-3 0,-1 2 0 15,-4 3-2-15,-3 4 0 0,0-2-3 16,2 1-2-16,-2 1 0 0,0-1-1 15,2 2 2-15,-5 1 0 0,4 0 1 16,5 0 2-16,1 3 2 0,1 5 1 16,0 2 0-16,0 4 1 0,1 2 0 15,2 1-2-15,-2-2-1 0,-1 2 0 16,4 1 1-16,-2-4 0 0,1 1 1 16,-1-1-1-16,-3-3 1 0,2-4-1 0,-3 0 1 15,-2-3 0-15,3 1 3 0,-1-5 2 16,2 0 2-16,2-7 2 15,5-5-3-15,0-6-2 0,-3-3-2 0,4-2 0 16,-1-3 0-16,-2 1-1 0,0 0 1 16,0 1-1-16,0 1-3 0,-3 3 1 15,0 2-1-15,-4 6 1 0,-2 0-4 16,0 5 1-16,-4 3-1 0,3 1-2 16,-6 3-2-16,4 0 1 0,6 0-1 15,6 3 1-15,2 8 4 0,0 4-2 0,-2 2 4 16,0-1 2-16,2 0-1 0,-3-1 1 15,0-3 0-15,4-2 1 0,-8-2-1 16,4-2 3-16,1-3 2 0,2-3 2 16,5 0 2-16,-2-4-1 0,5-7-1 15,-3-5-1-15,1 0-1 0,-3-2-1 0,2-2-1 16,-3 2 3-16,-4 1-4 0,-6 4-2 16,-1 2 4-16,-5 3-5 15,-2 4 4-15,1 0 0 0,-3 4-4 16,0-1-6-16,0 1-8 0,1 0-3 0,-1-2 1 15,2 2 2-15,-1 0 3 0,7 0-2 16,3 0-12-16,-1 0-15 0,7 0-66 16</inkml:trace>
  <inkml:trace contextRef="#ctx0" brushRef="#br0" timeOffset="223220.6024">9801 7964 78 0,'0'0'21'16,"0"0"-4"-16,0 0-1 0,0 0-6 0,0 0-2 15,0 0-4-15,0 0-2 0,0 0-1 16,0 0-1-16,0 3 3 0,0-3-2 15,0 0 5-15,0 0 1 0,0 2 3 16,0-2 4-16,0 0-3 0,0 0 5 16,0 0-4-16,0 0-2 0,0 0 1 15,0 0-5-15,0 0-3 0,0 0 2 0,0 0-3 16,0 0-1-16,0 0 3 16,0 1-2-16,0-1-2 0,0 0 1 15,0 0-1-15,0 0-1 0,0 0 1 16,0 0 0-16,0 0-1 0,0 0 1 0,0 0-1 15,0 0 1-15,0 0 0 0,0 0 0 16,0 0 1-16,0 0-1 0,0 0 2 16,0 0 0-16,0 0-2 0,0 0 0 15,0 0-4-15,0 0 4 0,0 0 1 16,0 0-1-16,0 0 3 0,0 0-2 0,0 0-1 16,0 0 1-16,0 0-1 0,0 0 0 15,0 0 0-15,0 0 0 0,0 0 0 16,0 0 1-16,0 0 0 0,0 0 0 15,0 0 1-15,0 0-1 0,0 0 1 16,0 0-1-16,0 0 4 0,0 0-4 0,0 0 0 16,0 0 0-16,0 0-2 15,0 0 1-15,0 0 1 0,0 0-1 16,0 0 0-16,0 0 0 0,0 0-3 16,0 0 3-16,0 0 1 0,0 0-1 0,0 0 1 15,0 0-2-15,0 0-1 0,0 0-2 16,0 0-2-16,0 0-3 0,0 0-3 15,0 0-8-15,0 0-10 0,0 2-1 16,0 3-31-16</inkml:trace>
  <inkml:trace contextRef="#ctx0" brushRef="#br0" timeOffset="230311.7035">11039 2873 23 0,'0'0'3'0,"0"0"2"0,-90-60-1 16,57 41 2-16,1 1-2 0,2 0 0 15,0 1-2-15,-1-1-2 0,1 0 2 16,-2 0-2-16,2-1 7 0,-2 1 0 16,-3-2-11-16,0 0 14 0,-1 3-19 15,-3 0 14-15,0 0 1 0,-1 2-12 0,-4 3 5 16,-2 0-11-16,-2 2 5 0,-4 3 7 16,-1 0 2-16,-2 4 0 15,1 1 1-15,-1 2-4 0,-1 0 5 16,-2 0 5-16,-3 0 14 0,-2 0 3 0,-2 0 0 15,-2 0-7-15,2 2-10 0,0 3-4 16,3 3-2-16,1-1-2 0,3 3 1 16,2-1 12-16,-2 2-12 0,3-1 8 15,0 3-10-15,-3-2-2 0,2 3 1 16,-2 2-3-16,0 3 10 0,3 0-10 0,4 2 10 16,-2 0-10-16,4 1-3 0,1 1-1 15,-1 1 1-15,1 2 3 0,-1 0 0 16,0 1 2-16,1 4 0 15,-2-1 0-15,2 2 1 0,0 3 1 0,3-2-1 16,2 1 0-16,5-2 0 0,4 1-2 16,0-1-1-16,1 3 4 0,4-1-3 15,0 4 4-15,0-1 3 0,2 1-7 16,-2-1 7-16,3 2-8 0,0 1 3 16,1 2-3-16,1 2 2 0,1 1 0 0,0 0-2 15,2 2 3-15,1-4-1 0,1 3 0 16,3-2 1-16,-1-2 2 0,7 1 2 15,1-4-1-15,1-1 1 16,3-1-5-16,2-1 0 0,2 1 0 0,1 1 0 16,0 1 1-16,0 4 1 0,0 1 0 0,1 3 0 15,2 0 4-15,2 1-5 16,0-1 1-16,1 0-2 0,0-1 4 16,0 1 1-16,-2 0 0 0,3 0 0 15,-3 2-3-15,1-2 0 0,1 3 0 0,-2 1-1 16,2-1 1-16,1 2-2 0,-1-2 2 15,-2-3-2-15,3-1 2 0,1 1-1 16,-3-2 2-16,1 4 4 0,-2-1-1 16,1 1 2-16,-1 1-5 0,-1-2-1 15,0 4-1-15,1-2-1 0,2 0 2 16,-3 0-1-16,0 1 2 0,1-1-1 16,-1 1 3-16,-3-1-3 0,3 0 2 15,0 0 1-15,-3 2-1 0,0 0 1 16,0 0-1-16,0 1-1 0,0 0-1 0,0 1-1 15,0-3-1-15,0-1-2 0,0-1 4 16,0-3-1-16,0 0 4 0,0-3 3 16,3 0-4-16,1 0 2 0,-3-4-4 15,2 2 0-15,-1-1-1 0,-1-1 1 16,1 4 0-16,-1-1 0 0,-1 4 0 0,0-1 0 16,3 1 0-16,-3-2 0 0,0-1 0 15,3-3-3-15,-3 0 5 0,4-2-1 16,-1 0 0-16,0-3 2 0,1 0-4 15,-1-4 1-15,0 0 0 0,0-3-1 16,0 1 0-16,1-1 0 0,1 0 0 16,1 0-2-16,-1 1 3 0,2-4-1 15,-1 1 0-15,0-1 1 0,3-1 0 16,-1-1-1-16,1-2-1 0,0 1 1 16,2-3 0-16,-2 1 1 0,4-2 0 0,0-2 0 15,-1-2 0-15,0-1-1 0,2 0 1 16,-3-1-1-16,5-2 1 0,-1 3 0 15,0-1 0-15,4 1-1 0,-1-3 2 16,2 1-2-16,-1-2 1 0,2-2-1 16,4 1 1-16,-1 0 2 0,0-1-3 15,3 1 4-15,1-1-3 0,-1 1 0 16,2-1 0-16,1 1 0 0,-1-3 1 16,-1 4-1-16,-1-3-1 0,-1-1 1 15,-1 2-1-15,1 0 1 0,1 1 0 0,1-1 1 16,1-1-1-16,1 2 0 0,0-2 0 15,1 2 0-15,1-3 0 0,1 2-1 16,0-1 2-16,2 0-1 0,5 0 0 16,1 0 0-16,1 0 0 0,1 1 0 15,2-2-1-15,0 1 0 0,-3 1 1 0,1-4-1 16,2 1 1-16,0-2-1 16,2 1 1-16,0 0-2 0,2-1 2 15,0-1 2-15,5 0-2 0,1 1 0 16,1-1 1-16,0 1-1 0,-2-1 1 0,2 1-1 15,-2-2 0-15,1 0 0 0,-3 0 0 16,3 0 0-16,1 0-1 0,-1 0 1 16,4-3 0-16,-1 0 0 0,3 1 0 15,-6 0 0-15,1-2 0 0,-4 1 1 16,-1-2 0-16,-5 3-1 0,-2-1 0 0,-1-2 0 16,-2 0 0-16,-2 2 1 0,-2-1 0 15,-1-1 0-15,-1 1-1 0,-2-2 0 16,1 1 0-16,-4-1 0 0,0 0 2 15,-2-2-1-15,-1 2-1 0,-1-1 1 16,-1-1 0-16,-2-1 0 0,-1-1 1 0,-1-3-1 16,-2 1 0-16,0-1 0 15,-3-1 0-15,0 0-2 0,-6-2 3 16,4 1-2-16,-5-1 4 0,1 0-2 16,-1-2 0-16,-1 0 1 0,0 1 0 0,-2-5 0 15,-1-1 1-15,1 0-1 0,-2-4 2 16,1-3 0-16,1-2-2 0,1-4 0 15,3-4-2-15,-1 0 0 0,-1 0 1 16,2 0 1-16,-1 1-1 0,0-3 2 16,1 2-2-16,-2-4-3 0,3-3 1 15,-1-2-1-15,1-2-1 0,-2-1 6 16,4-3-2-16,-4 0 2 0,1-2 0 16,-3 0 1-16,3-1 0 0,-3-1-2 15,1-1 2-15,-1-2-5 0,4-3 1 0,0-5 0 16,1-4-1-16,2-4 4 0,0-1 0 15,2 0-2-15,1 3 3 0,-1 1-7 16,0-2 1-16,0 2 0 0,0-4-1 16,-2-1 5-16,-2 0 0 0,-1 2 0 15,-2 1 1-15,-1 3 0 0,-3 6 2 0,-2 3-2 16,-3-1-1-16,0 1 1 0,0-3 0 16,-7 4 6-16,3 0 6 15,-5 2-2-15,0 1-4 0,-2 4-1 16,-1-1-4-16,2 3-5 0,-3 0 0 0,3-1-1 15,2 0-2-15,0 0 5 0,4-2 0 16,1 1-2-16,0-3 2 0,1 4-1 16,1 2 2-16,-1 3-2 0,-1 3 2 15,-1 5-1-15,1 4 2 0,-1 1-4 16,-2 2 0-16,0-1 0 0,-1 1-2 0,1 1 4 16,-2 0 1-16,2 1-2 0,0 1 3 15,0 0-1-15,0 1 1 0,-2 0-1 16,5 3-1-16,-3 2-1 15,2 3 1-15,1 5 0 0,-3 2-1 0,2 3 0 16,1 3 0-16,-3-4-1 0,3 5 1 16,-1-1 3-16,1 3-4 0,-1-2 0 15,-1 1 1-15,0 1 2 0,0-2 1 16,1 2 2-16,-2-1-1 0,2 0-1 16,-1 2 2-16,1 5-2 0,0-7 1 0,1 7-1 15,0-2 0-15,2 1-2 0,1 3-1 16,-3-4 0-16,1 1-1 0,-1 0 1 15,2 0 0-15,-2-2 0 16,0 2 3-16,-1 0 0 0,0-5 1 0,1 5 2 16,0 1 1-16,-5-6-5 0,1 1 1 15,3 0-5-15,-6-4 3 0,-2 1-2 16,3-1 2-16,-5-2 2 0,-1-1-9 16,-2 0 8-16,1 1-8 0,-7-3 5 15,3 3-3-15,-6 1-7 0,-4 1-49 0,-11 4-175 16</inkml:trace>
  <inkml:trace contextRef="#ctx0" brushRef="#br0" timeOffset="233532.1435">9415 8140 1 0,'0'0'3'0,"0"0"-1"16,-97 0-1-16,58 0 1 0,0 0-2 15,-3 0 0-15,-1 0-2 0,-1 2 2 16,-2 1-1-16,0 0 1 0,-3 2-3 16,1-1 0-16,0-1 3 0,5 2 0 15,-2-2 0-15,3 1 0 0,3 2 0 16,-3 1 1-16,0 0-1 0,4 1 3 16,-2 0-3-16,1 4 0 0,4-2 0 15,-1 2 0-15,0 2-3 0,-3-2 2 0,6 2 1 16,-2 1 0-16,2 0 0 0,2 0 0 15,1 2 0-15,4-1 0 0,4 3 0 16,-1-1 0-16,3 0 0 0,1 2 0 16,0-2 0-16,2 1 0 0,1 2 0 15,0-1 0-15,0 0 3 0,3 1-5 0,0 1 4 16,1-1-2-16,1 1 0 0,1-3 1 16,-2 3 0-16,4-1 1 15,-1 1 1-15,-1 1-1 0,0 3-1 16,1 1 2-16,2 2-3 0,1 2 1 0,-1 1-1 15,1 0 1-15,0 3-1 0,2-2 0 16,-2 0 0-16,-1 2 0 0,0-3-1 16,1 2 2-16,-3-1-1 0,3 0 1 15,-2 2 2-15,2-2-3 0,0 0 1 16,3 3-2-16,0-4-1 0,0 3 2 0,-1-2 0 16,0 2-1-16,1 1-1 0,0 2 3 15,0 2-2-15,0 0 1 0,-1 2 1 16,-1-2 0-16,1 0-2 15,-1-1 2-15,2-1-2 0,0 1 2 0,1-1 3 16,2 1-4-16,0-1 5 0,0-1-5 16,0 2 0-16,0 0 0 0,3 2 0 15,0 0 0-15,0 2 0 0,1 2 0 16,0-1 1-16,-1 2 0 0,-1-4-2 16,1 1 3-16,-2-2-3 0,1 1 2 0,-2-1 3 15,1 0-4-15,-1-1 3 0,0-2-2 16,0 0-2-16,2-1 1 0,-1 0 0 15,-1 1 0-15,3-2 0 16,-3 1 0-16,0-1-1 0,0-1 2 0,3-2-2 16,-3-1 2-16,0-1-1 0,0-2 0 15,0-2 1-15,-3-3-1 0,3 2 0 16,0-3 2-16,0 1-4 0,0-1 2 16,0-2 4-16,7-1-5 0,0-2 3 15,-1-3-3-15,4 1 0 0,2-4 0 0,-1 0-1 16,3-3 2-16,1 0 0 0,0-3 2 15,8 1-1-15,-3-2-1 0,6-1 0 16,-1-1-4-16,4 1 4 0,0-3 0 16,-2-1 0-16,2 0 1 0,0 0-2 15,7 0 1-15,4 0 1 0,4-6 1 0,8 0-2 16,0-2 1-16,5 1 0 0,-4-1-2 16,3-1 1-16,-1 1 0 15,-1-2 1-15,4 1-1 0,-2-2 1 16,2 1-1-16,0-1-3 0,-2 0 3 0,5 2-4 15,-6 0 4-15,4 0-1 0,-2 1 2 16,-1 1-1-16,0-1 0 0,-1-1 1 16,5 1-2-16,-2 0 1 0,2 0 0 15,1 2 0-15,0-2 0 0,1 0 0 16,-3 3 0-16,-1-2 0 0,1 3 0 0,-1 0 0 16,0-3 0-16,0 2 0 0,1 0-1 15,-2-2 1-15,2 1-1 0,2 1 1 16,-2-3 0-16,-1 2 0 0,-5-2 0 15,-5 1 0-15,-2-1 0 0,-4 0 1 16,-2 1-1-16,1-2 2 0,-2-1-1 16,0 0 1-16,0-2-2 0,-3-1 0 15,-4 2 1-15,1-3 0 0,-4 0 1 16,-3-1 2-16,-4-2 0 0,0-1 0 16,-4-2 1-16,-3-1-1 0,2-1-1 0,-4-3 2 15,0 1-1-15,-4-1-1 0,3 0 0 16,-4-2-2-16,2-3 1 0,1 0-1 15,0-3-1-15,1-4-2 0,1-3 2 16,1-5-4-16,-1-3 4 0,0-5 0 16,0-5-1-16,0-3 0 0,-1-4 1 15,-2-2 2-15,3 0 0 0,-6 1-2 16,5 0 0-16,-2-2-3 0,-2 2 2 16,1-3 2-16,-1-2-1 0,1 0 4 15,-3 1-3-15,0 0 1 0,-3 3-1 0,0 1-2 16,0 3 2-16,-3-1-2 0,0 2 1 15,0 1 4-15,0-1-2 0,-3 1 4 16,-1 3 0-16,-1 2-1 0,-1 5-3 16,2 4 1-16,-4 6-1 0,0 3 2 15,1 1 0-15,-2 3 0 0,-2 5 1 0,2-2-3 16,-1 4 0-16,-3 2 1 0,4 2-1 16,-1 4 2-16,-1 2-1 15,3 5 2-15,-2 2 0 0,4 3 0 16,-2 2-3-16,-1-2 0 0,2 3-1 0,-3-1-1 15,4 4 0-15,-1-2 0 0,1 1-1 16,-7-1 0-16,-6 1-2 0,-3 1 0 16,-8 1 2-16,-3 0-1 0,-5 0 2 15,-8 0 0-15,-2 0 1 0,-7 0-1 16,-10 1-3-16,-6 4-6 0,-10 1-20 16,-11 5-42-16</inkml:trace>
  <inkml:trace contextRef="#ctx0" brushRef="#br0" timeOffset="255279.562">8721 4617 308 0,'0'0'38'16,"0"0"-8"-16,0 0 1 0,0 0-6 16,0 0-6-16,0 0-8 15,0 0-10-15,0 0-6 0,0 0-2 16,-10-24 2-16,8 24 0 0,1 0 5 0,-1 12 0 15,1 10 0-15,-1 6 0 0,2 4 0 16,0 5-1-16,0 2 2 0,0 2-1 16,0 0 0-16,3-2 0 0,0-5 1 15,0-4-1-15,-1-10 1 0,-1-3-1 16,2-9 2-16,0-3 1 0,-2 0 4 0,2-5 1 16,6-3 2-16,1-15-1 0,10-7-1 15,-1-11-5-15,3-5 1 0,-1-2 0 16,-2 1-2-16,0 3 2 15,-3 0-2-15,1 2 0 0,1 2-2 0,-1 1 1 16,0 5-1-16,-4 3-5 0,-4 10 5 0,-4 7-4 16,-3 6-1-16,-2 3-2 15,0-2-4-15,0 2 0 0,6 0 2 16,0 6 7-16,1 8 1 0,2 7 4 16,-2 4-1-16,-4 0-2 0,0 1 0 0,0-2 0 15,-2 1 0-15,2-4 0 0,0-5 0 16,3-2 0-16,-3-5 0 0,-1-4 0 15,3 4 3-15,-2-5 0 0,-2-2 4 16,8 0 2-16,1-2 0 0,7-10 1 16,3-5-4-16,-2-5-1 0,2-5-2 15,0-2 2-15,-2-1-1 0,-4 1-1 16,2 1-2-16,-2 3 2 0,-2 3-3 16,-6 7-3-16,1 5 4 0,-4 5-6 15,-3 3 2-15,0 0-2 0,0 0-1 0,7 0-2 16,3 0 1-16,2 6 7 0,4 8-2 15,-3 4 4-15,-2 3-1 0,-2 4-2 16,0-1 2-16,1-1-2 0,-3-2 2 16,3-3-1-16,-4-6 0 0,1 1 3 15,0-7 1-15,-4-4 1 0,6 3 1 16,0-5 3-16,7 0-1 0,4-10 0 16,0-8-2-16,5-9 0 0,1-3-4 15,1-3-3-15,1-4 1 0,-1 1-2 16,-2 1 2-16,2 2 0 0,-2 2 1 0,-5 3 0 15,-1 5-1-15,-5 9 0 0,-2 1-2 16,-5 6-3-16,-3 4 1 0,5 0-1 16,0 3-2-16,5 1 1 0,2 9 0 15,0 5 2-15,-3 3 2 0,-1 3 0 16,1 2 2-16,-3 0 0 0,0 0 1 0,0-2 3 16,-1 0-3-16,-2-5 5 0,0-4-4 15,2-4 1-15,-6-4 1 0,1 0 3 16,1-4 1-16,6 0 2 15,2-4-2-15,9-8-5 0,-6-7 1 0,2-4-6 16,-3-1 4-16,4-3 1 0,-5 1-3 16,2-1 1-16,-1 2-1 0,-4 3 0 15,-1 7 0-15,-5 5-2 0,-2 7-3 16,-3 3-3-16,5 0 1 0,2 7-1 16,5 8 3-16,4 8 2 0,-3 5 2 0,0 3 1 15,-3 0 1-15,2-2 4 16,-1-3-5-16,4-6 4 0,0-3-1 0,0-8-2 15,7-4 3-15,-2-5 0 0,3 0 0 16,-1-12 0-16,-2-4-1 0,-1-4-5 16,-3-2 4-16,-3-3-3 0,-3 3 1 15,-3 3-5-15,-4 3-9 0,-3 0-24 0,0 7-44 16,-6-3-82-16,-8 7-80 16</inkml:trace>
  <inkml:trace contextRef="#ctx0" brushRef="#br0" timeOffset="256575.9329">9279 5060 62 0,'0'0'29'16,"0"0"3"-16,0 0 3 0,0 0-1 15,0 0-6-15,0 0-1 0,0 0-3 16,0 0-2-16,0 0-9 0,0 0 0 16,-3-50-2-16,3 49-4 0,0 1 4 15,0-2-4-15,0 0-4 0,0 1 2 0,-1 1-5 16,-1-1 0-16,-5 1 0 0,0 0 0 16,-9 7-3-16,3 4 3 0,-3 0-1 15,9-1 0-15,-1 2-1 16,4-4-1-16,4 3-1 0,-4 1 0 0,4-2 2 15,0 7-1-15,4-8 1 0,2 6 0 16,1-4 1-16,2-1 0 0,1 0 1 16,-3-1-1-16,-1-3 4 0,-3-3-3 15,0 0-2-15,-2 0-1 0,2 0 2 16,0 0-2-16,1 6 7 0,-2-3-4 0,-2 5 5 16,0 4 2-16,0-6-4 0,-3 7 4 15,-4-3-4-15,1-3-2 16,-1 4 0-16,2-5-1 0,1 0-1 15,0 1 0-15,1-2 1 0,0 4-1 0,3-2 2 16,0 4-2-16,4-1 2 0,5 2-1 0,-2 0 0 16,2-5-1-16,1-1-3 15,-3 0 3-15,0-2 0 0,4 3 1 16,-6-4 1-16,-2-2 0 0,3 1-2 16,-3-2 2-16,-2 0 1 0,2 1 3 15,-3-4 1-15,0 5 1 0,0 2 1 0,0 3 2 16,-4 5 0-16,-2-1-1 0,-4 4 0 15,1 0-4-15,-1 2-4 16,0 3 0-16,0 0-2 0,3 0 0 0,-1 2 0 16,3-1 0-16,3 2-2 0,2 0 2 15,2-2 1-15,6 3 0 0,-2-1 4 16,3 3-2-16,-2-2 0 0,0 0 1 16,-1 0-3-16,-3-5 2 0,0-5-2 15,0-1 0-15,-2-6 0 0,-1-6 0 0,2 7 1 16,-1-5 2-16,-1-2 3 0,2 3 4 15,-2-1 3-15,0 0 0 0,0 7 0 16,-3 7-1-16,-5 2-7 0,0 8 1 16,-4-2-4-16,2 3 0 0,-2-2 0 15,1-2-2-15,2-1 0 0,2 0 1 16,1-3-2-16,2 1 1 0,4-3-1 16,0 0-1-16,4-3 0 0,5 1 1 15,1-2 0-15,4-2 2 0,-2 0 0 16,4-2 0-16,-6-3 4 0,-1-1-4 0,-2-3 6 15,-3-4-4-15,3 5-1 0,-4-4 3 16,0-2 0-16,0 3 0 0,-3-4 4 16,0 0-2-16,0 0 1 0,2 5 0 15,1 2-4-15,-2 3 3 0,-1 7-5 16,0-1-1-16,0 9 1 0,0 0-2 0,0 3-2 16,0 1 0-16,0 1-8 0,0 1-5 15,0-3-11-15,3 0-24 0,8-6-9 16,1-7-14-16,5-11-24 0,1-6-35 15</inkml:trace>
  <inkml:trace contextRef="#ctx0" brushRef="#br0" timeOffset="257137.8501">9716 5020 370 0,'0'0'30'0,"0"0"-10"0,0 0-7 0,0 0-7 16,0 0-8-16,0 0-6 0,0 0-4 15,0 0 3-15,0 0 5 0,-16-3 4 16,16 23 1-16,0 10 1 0,0 0-1 16,0 0 1-16,1 0 0 0,4 1 1 15,-2 1-1-15,0-2 1 0,-2-1-1 0,2-2-2 16,-3-1 0-16,0 0 2 0,0-2 1 15,0 2 0-15,-4 3 0 0,-2 1 1 16,0 7-1-16,-3 1-1 0,2 2-1 16,0 3-1-16,-2 2 2 0,2-2-1 15,-3 3 1-15,4-1 5 0,0-1-4 0,2-1 1 16,2-4-4-16,2-2 0 16,0-7-4-16,2-6 2 0,2-9 1 15,2-1-4-15,-2-6 6 0,-1-5 0 16,4 4 2-16,-4-4 1 0,0 0 0 0,0 1 2 15,-3-1 2-15,4 1-2 0,1 4 1 16,1 5-2-16,-1 1 1 0,1 7-2 16,-2 4 0-16,2 5-2 0,-1 8-1 15,-2 9-1-15,-2 6 2 0,2 8 1 16,-3 3-1-16,0-2 3 0,0-5-4 0,0-7-1 16,0-8 0-16,0-10-2 0,4-13 1 15,0-4 1-15,-1-6 1 0,3-1 1 16,0-2 1-16,-3-3 2 0,0 0 4 15,-3-3 4-15,0 0 3 0,0 0 1 16,1 0-3-16,2 2-4 0,-3-2-6 0,0 0-3 16,1 1-6-16,-1-1-21 15,0 8-37-15,-1 2-72 0,-12 8-128 16</inkml:trace>
  <inkml:trace contextRef="#ctx0" brushRef="#br0" timeOffset="258102.3118">8365 7927 117 0,'0'0'15'16,"0"0"-2"-16,0 0 0 0,0 0-3 15,0 0-2-15,0 0 2 0,0 0-4 16,0 0 1-16,0 0 5 0,0 0 2 16,-8 7 2-16,6-7 2 0,2 0-4 15,0 0-3-15,0 0-4 0,-1 0-3 0,1 0 0 16,0 0-2-16,-2 0-2 0,2 0 1 16,0 1-2-16,-1-1 1 0,1 1-1 15,-2-1 0-15,2 3 0 16,-1-3-2-16,1 1 2 0,-2-1 1 0,2 2-1 15,-1-2 0-15,1 1-4 0,-2-1-3 16,2 2-6-16,0-2-6 0,0 0-7 16,-1 1-5-16,1-1-5 0,0 0 2 15,0 1 7-15,0-1 8 0,-3 0 8 16,3 2 6-16,0-2 2 0,0 0 3 0,0 0 2 16,0 2-1-16,0-2 1 0,0 0-1 15,0 0 2-15,0 0 0 0,-3 0-1 16,3 0 0-16,0 0-1 15,0 0 2-15,-3-2-1 0,-2-2-5 0,2 1 1 16,-2-5-11-16,4 3-5 0</inkml:trace>
  <inkml:trace contextRef="#ctx0" brushRef="#br0" timeOffset="258195.0137">8365 7927 4 0</inkml:trace>
  <inkml:trace contextRef="#ctx0" brushRef="#br0" timeOffset="259011.6504">8365 7927 4 0,'-87'-95'12'0,"86"89"0"0,-1 2 1 0,1-1 2 0,-2-4-2 0,-1 4 3 0,4 1 0 16,0 0-1-16,-3-3-3 0,3 2-2 15,0 0-4-15,0-6 1 0,0 5-3 16,0-6 1-16,0-1 1 0,0 1-3 16,0-1 3-16,0-1 0 0,0 2 0 15,0-2 0-15,3-4 1 0,-3 1 1 0,7-4-2 16,-4 2 0-16,0-1 1 0,1 0-3 15,-2 5-2-15,-1-1 0 0,2 0 0 16,0 4 0-16,0-5 4 0,-2 7-2 16,-1 3 1-16,2-3 1 0,0 4-5 15,0-5 2-15,1-4-3 0,0 1 0 0,1 0 0 16,-1 1 0-16,6-1-2 16,-5 5 2-16,3-3 0 0,-1 5 2 0,-3-1-1 15,1 0 0-15,1-1-1 16,-2 2 1-16,2-3-2 0,-2 2-1 0,3-3 4 15,-2 2-3-15,1-1 2 0,-1 1-1 16,-1-1-4-16,5-4 4 0,-5 5-2 16,3-5 2-16,0-2-3 0,3 4-1 15,2-6 0-15,-1 2 0 0,-2 5 0 16,0 0 2-16,4 1 0 0,-6 3-1 0,4-6 2 16,-3 8-1-16,-1-3 3 0,1 0-1 15,-4 2 0-15,4-2 0 16,-3 6 0-16,1-6 1 0,-2 3-1 15,1-2 0-15,5-4 0 0,1 2 0 0,-2 0 0 16,1-2 0-16,0-1-1 0,2 0 0 0,1-3-1 16,2 3 1-16,-5 3 0 15,1-1-1-15,2 2 1 0,-5 1-2 16,3-3 2-16,-4 3 0 0,1 2 0 16,0-1 1-16,1 1-2 0,-4 0 4 0,-1 2-4 15,7-1 2-15,-6 1-1 0,2-3 1 16,6-2 0-16,-4 2 0 0,4-3 1 15,0 0-2-15,-4 3 0 16,5-2-2-16,-1 1-2 0,-2 2 1 0,3-1 1 16,-3 2 3-16,0 0-1 0,0 0-1 15,0 0 1-15,0 0 1 0,-2 1 0 16,-1-1 1-16,4 0-1 0,-3 1 0 16,-1-1 0-16,7-2 0 0,-5 3-1 15,6-4 1-15,-1 0 0 0,1 1-2 0,-1 0-1 16,-1 1 1-16,3-1-3 0,-9 4 3 15,10-3 0-15,-8 2 0 0,0-1 2 16,0 2-1-16,-4 0 1 0,4 1 0 16,-3 1-1-16,0-2-3 0,5 1 0 15,-5 1 2-15,0 0-2 0,5 0 0 0,-4 0-5 16,5-2-7-16,1 2-4 16,0-1-1-16,5-3 0 0,-1 1 7 15,1 1 5-15,-3-1 1 0,-5 1 5 16,0-1 3-16,0 1-1 0,-5 1 1 0,6 1 0 15,-8 0-1-15,3 0 0 0,3 0 1 16,-5 0 0-16,3 4-2 0,3 0 2 16,-2 0-2-16,-1-1-1 0,1 2 0 15,0-2-3-15,0 0-4 0,1 1 3 16</inkml:trace>
  <inkml:trace contextRef="#ctx0" brushRef="#br0" timeOffset="259600.9309">9964 7724 3 0,'0'0'3'0,"0"0"0"15,0 0-1-15,0 0-3 0,0 0-2 16,19 95 1-16,-16-82-2 15,0 1 4-15,0-6 0 0,3 2 0 0,-2-2 2 16,0 1-2-16,1-2-3 0</inkml:trace>
  <inkml:trace contextRef="#ctx0" brushRef="#br0" timeOffset="382298.9084">18637 256 151 0,'0'0'35'0,"0"0"-3"16,0 0-6-16,0 0-6 0,0 0-7 0,0 0-2 16,0 0 0-16,0 0 0 0,0 0 2 15,0 0 0-15,3-9 3 0,-3 7 3 16,0-3-3-16,0-1 0 0,0-1-6 15,0 3-2-15,0 4-6 0,0-1-1 16,0 1 2-16,0-2-5 0,0 0 2 16,0 1 0-16,0-1-1 0,0 1 1 15,0 1 1-15,0-2 1 0,0 2-2 16,0-2-2-16,0 2 2 0,0-1-2 16,0 1 0-16,0-1 2 0,0 1-2 0,0-2 2 15,0 2 0-15,0-1 0 0,0 1 2 16,-2-2 2-16,2 2 4 0,0-1 2 15,0 1 4-15,0-2-4 0,0 2-2 16,0-1-2-16,-1 1-1 0,1-2-2 16,0 2 0-16,0-2-3 0,0 2 1 0,0-1 1 15,0 1-2-15,-2-2 0 16,2 2 0-16,0-1 0 0,0 1-2 0,0 0-5 16,0 0-29-16,-1 0-42 15,1 0-40-15,0 0-95 0</inkml:trace>
  <inkml:trace contextRef="#ctx0" brushRef="#br0" timeOffset="382912.5183">18686 320 436 0,'0'0'37'0,"0"0"-1"16,0 0-15-16,0 0-6 0,0 0-7 15,0 0-3-15,0 0-1 0,0 0-3 16,0 0-1-16,-15-47-2 0,15 46-6 0,0-1 1 16,-1 2 1-16,1 0 1 0,0 0-1 15,-3 0 2-15,0 12-2 0,0 5 3 16,0 6 0-16,2-1-1 15,-1 1 0-15,-1 1 1 0,2 2 1 0,1 1-3 16,0 2 5-16,0-1-3 0,1-1 1 16,2 0 1-16,0-3-1 0,2-1 1 15,-1-3-1-15,0-5 2 0,1-1 2 16,2 0-1-16,-3-5 0 0,3 3 0 16,-2-4 1-16,-2-6 2 0,0 1 2 0,2-3-1 15,5 0 1-15,5 0-1 0,5-7 0 16,0-7 1-16,-1-4-2 0,1-3 0 15,0-3-1-15,-2-2 0 16,-1-1-1-16,-2 0 1 0,-2 0 1 0,-3 0-1 16,-3 1 0-16,-1 2-1 0,-3 6 0 15,0-1 1-15,-2 6 0 0,-1-2 0 16,0 1-1-16,0 8-2 0,0-6 2 0,0 7-2 16,0 0-1-16,-1 1 0 15,1 4-1-15,0-1-4 0,0 1-1 0,0 0 1 16,0 0-2-16,-4 0 5 0,-1 8-1 15,1 9-1-15,-1 3 2 0,2 1 0 16,2 2 0-16,1 3 0 0,0 0 1 16,1 1 1-16,4 1-1 0,2-1 0 15,3-2-1-15,2 2-3 0,1-5-7 0,6 1-10 16,4-2-25-16,-1-4-28 0,4-4-42 16,-2-2-65-16</inkml:trace>
  <inkml:trace contextRef="#ctx0" brushRef="#br0" timeOffset="383144.9103">19347 367 506 0,'0'0'33'16,"0"0"-9"-16,0 0-8 15,0 0-8-15,0 0-5 0,0 0-5 0,0 0-1 16,0 0 0-16,0 0 0 0,0 0 1 0,6-12 1 16,12 12-7-16,10 0-7 15,2 0-24-15,5 0-26 0,2 1-50 16,1-1-72-16</inkml:trace>
  <inkml:trace contextRef="#ctx0" brushRef="#br0" timeOffset="383328.5239">19449 502 543 0,'0'0'25'16,"0"0"-8"-16,0 0-10 0,0 0-5 15,0 0-5-15,0 0-3 0,0 0-12 0,97-3-12 16,-42 1-36-16,9 1-41 0,1-1-135 15</inkml:trace>
  <inkml:trace contextRef="#ctx0" brushRef="#br0" timeOffset="384139.0294">20285 250 266 0,'0'0'58'0,"0"0"-2"0,0 0-12 16,0 0-6-16,0 0-8 0,0 0 1 15,0 0-6-15,0 0-2 0,0 0-5 16,0 0-4-16,-7-51-2 0,6 49-5 16,1 2-4-16,0-2-3 0,-2 1-3 15,2-1-5-15,0 1 0 0,0 1-1 16,0 0 1-16,0 0 2 0,3 9 1 0,5 6-1 16,1 7 2-16,-3-3-2 0,1 2 2 15,-1-1 1-15,-2-5 0 0,1-1 1 16,-4-3-1-16,2-1 2 0,-1 2 0 15,-1-2 1-15,2 0 0 0,-3-5 0 16,1 1 1-16,-1 0-1 0,0 0 1 16,0 6-2-16,2 0-6 0,-1 1-7 15,1-1-23-15,-1 0-21 0,6 3-39 16,-2-4-34-16</inkml:trace>
  <inkml:trace contextRef="#ctx0" brushRef="#br0" timeOffset="384548.4561">20735 240 452 0,'0'0'37'0,"0"0"-9"0,0 0-10 16,0 0-10-16,0 0-5 0,0 0-5 15,0 0-2-15,0 0-1 0,0 0-1 16,0 0 2-16,-29-26 1 0,19 26-1 15,1 4 2-15,1 2-1 0,0 2 0 16,2 0-1-16,2 1 2 0,1 1 0 16,0 0-2-16,3 0 1 0,0 0 1 15,0-2 1-15,0 1 1 0,3 1 0 16,1-3 1-16,2 1-1 0,0 0 0 0,3-3 2 16,2 2 0-16,3-3 2 15,6 0 0-15,1-1 1 0,4-3 0 16,-2 0-2-16,3-6 2 0,-3-1-2 0,-3-1 0 15,-4-1 3-15,-5 1-4 0,-2 0 1 16,-3 0 0-16,-1-1 0 0,-2 0 2 16,-3-2-2-16,0-4 0 0,-3 3-2 15,-5-2-2-15,0 3-2 0,-1 6-3 16,5 1-7-16,-5 0-12 0,5 2-22 0,-1 0-13 16,-8 1-22-16,2 1-10 0,-4 0-19 15</inkml:trace>
  <inkml:trace contextRef="#ctx0" brushRef="#br0" timeOffset="385221.6966">21187 220 388 0,'0'0'37'0,"0"0"-14"16,0 0-15-16,0 0-9 0,0 0-7 0,0 0 0 15,0 0 1-15,0 0 4 0,0 0-3 16,31 25 3-16,-27-17 0 0,-1 1 1 16,-1-4 1-16,-1 0 0 0,1 0 1 15,-2-1 1-15,1 0 2 0,0 1 3 16,1-1 9-16,-2-4 7 0,0 0 11 16,0 0 0-16,2 0-8 0,4 0-11 15,3-5-9-15,3-8-3 0,5-4 1 0,2 2-1 16,-3 1-1-16,1 4 1 0,-5 0-2 15,-1 5 1-15,-1 0-1 0,-5 2-1 16,3 0-3-16,-3 1 0 0,-1 1-1 16,7 1-1-16,-5 0-2 0,5 0 1 15,0 3-1-15,-4 2-1 0,4 4 3 0,-3-3 0 16,-1 3 3-16,-2-3 2 0,-4-3 0 16,2 2-2-16,-3-5 1 15,0 0 4-15,0 0-1 0,1 1 2 16,-1 1 2-16,2-1 2 0,-2 0 3 0,1 1 0 15,1-2-1-15,4 0-2 0,5 0-4 16,2-2 2-16,6-5-1 0,-3-2 0 16,1 1-2-16,-1 0-1 0,-1 3-1 15,-1 0 0-15,-3 2 0 0,1 1-2 16,1 1-1-16,-1 1-1 0,-1 0-3 0,1 0 2 16,1 3-2-16,-3 6-1 0,4 3 2 15,-5 2-1-15,-4-2 2 16,0 0 1-16,-2-3 1 0,-2-4 2 0,1 6 0 15,-1-7 1-15,1 1 1 0,-1-1 1 16,-1-4 6-16,0 0 0 0,0 0 3 16,2 0-2-16,4 0-1 0,4-2-2 15,4-6-3-15,4-6 4 0,0 2-1 16,1-2 0-16,0 0-2 0,3 2-2 16,1 0 0-16,-3 1 0 0,-4 3-1 0,-6 3-2 15,-5 3-2-15,0 2 0 0,1 0-3 16,6 0 1-16,5 2-1 15,-1 7-4-15,5 6-11 0,0 5-21 16,-2 1-52-16,-2 2-157 0</inkml:trace>
  <inkml:trace contextRef="#ctx0" brushRef="#br0" timeOffset="385778.0846">18658 1802 219 0,'0'0'65'0,"0"0"-11"0,0 0-11 16,0 0-16-16,0 0-10 0,0 0-12 16,0 0-6-16,0 0-5 0,0 0-1 15,0 0 2-15,15-49 1 0,-14 66 2 16,2 8 3-16,0 12 13 0,-3 4 0 16,0 5 1-16,-3 5 1 0,-3 4-16 15,-1 3-2-15,1 1 2 0,2-2-1 0,-1-5 1 16,3-7 0-16,2-7 3 15,0-8 0-15,0-8 0 0,4-5 1 0,0-7 1 16,2-4 3-16,6 2 2 0,6-5 2 16,8-3-2-16,8 0-2 0,3-9-6 15,8-3-3-15,-1-3-8 0,1 1-11 16,1 0-24-16,-6-1-30 0,2 0-42 16,-6-2-107-16</inkml:trace>
  <inkml:trace contextRef="#ctx0" brushRef="#br0" timeOffset="385999.1051">19530 2060 429 0,'0'0'43'16,"0"0"-12"-16,0 0-14 0,0 0-8 0,0 0-8 15,0 0-3-15,0 0-3 0,0 0-2 16,0 0-3-16,0 0-7 0,31-19-23 16,-2 19-33-16,1 0-43 0,0 5-113 15</inkml:trace>
  <inkml:trace contextRef="#ctx0" brushRef="#br0" timeOffset="386172.3747">19576 2275 465 0,'0'0'15'16,"0"0"-12"-16,0 0-7 0,0 0-10 16,93-52-18-16,-42 31-33 0,10 0-48 0,8-3-109 15</inkml:trace>
  <inkml:trace contextRef="#ctx0" brushRef="#br0" timeOffset="386563.034">20444 1695 215 0,'0'0'9'15,"0"0"-5"-15,0 0 2 0,0 0-2 0,0 0-2 16,-79 53 0-16,73-41 2 0,3-1-1 15,0 1 3-15,2 3 0 0,1-3 4 16,0 8 3-16,0-2 19 0,2 3-3 16,3-8 1-16,-1 1-5 0,4-2-13 15,0-1-1-15,1 2 2 0,3-1-2 16,0-1-1-16,1-2-1 0,5 2-2 16,-1-3 0-16,3 0-3 0,0 2-1 15,-2-3-1-15,2 0-2 0,-2 1 0 16,2 1 0-16,0 1 0 0,-2 1 0 0,0 0-1 15,-2 1 1-15,-2 0-1 0,-3-2 0 16,-1 0-1-16,-3 2 1 0,-1-2-1 16,0 6 0-16,-2-5 1 0,-4 1 0 15,0 6-1-15,0-1 0 0,-7 4 1 16,-5-3 1-16,-4-2 0 0,-4-1 1 0,-5-3-1 16,-2-2-3-16,-1 1-8 0,1-4-12 15,-2-4-23-15,3-3-39 0,-3-1-82 16</inkml:trace>
  <inkml:trace contextRef="#ctx0" brushRef="#br0" timeOffset="386680.2953">20466 1695 275 0,'0'0'-1'0,"0"0"-12"0,102-29-22 15,-59 29-49-15</inkml:trace>
  <inkml:trace contextRef="#ctx0" brushRef="#br0" timeOffset="387311.5172">21079 1941 429 0,'0'0'39'16,"0"0"-12"-16,0 0-18 0,0 0-25 15,0 0 10-15,0 0 1 0,0 0 0 16,0 0 17-16,0 0-15 0,0 0 2 16,23 46-2-16,-18-26 1 0,-2-6 0 15,0 2 2-15,-1-5 0 0,-2-6 0 16,1 2 3-16,-1-7 0 0,0 0 4 16,0 0 0-16,2 0 2 0,4 0-2 15,6-4-4-15,3-10-1 0,6-2-1 16,0-3 0-16,2 0 1 0,3 2-2 0,0 1 0 15,-2 2 0-15,-1 4-1 0,-6 2 0 16,-4 2-1-16,-4 4-17 0,2 2 14 16,4 0-1-16,-1 6 1 0,1 6 14 15,-1 6-14-15,-2 0 3 0,-3 2-2 16,0 1 3-16,-4-3-2 0,1-4 2 0,-3-3 0 16,-2-6 0-16,0 1 2 0,-1-6 0 15,0 0 5-15,0 0 3 0,2 1 2 16,-2-1 0-16,7 0-5 15,6-5-3-15,3-6-3 0,7-7 1 0,-1 1 2 16,-2-1-5-16,0 2 2 0,-1 1-1 16,-1 5 1-16,-4 3-1 0,-1 0-1 15,-4 4-1-15,1 3-3 0,3 0 1 16,0 0-2-16,0 10 1 0,-1 1 1 16,-3 5 0-16,-1-2 2 0,-4 0 0 0,1 0 1 15,-4-3 0-15,0-7 1 0,1 2 1 16,-2-6 1-16,0 0 6 0,0 0 3 15,1 2 6-15,-1-2-1 0,6 0-2 16,3-3-4-16,4-9-7 0,4-6 0 16,3-4-1-16,1-3 0 0,3 2-16 15,-1 0 1-15,0 5-2 0,-4 2-1 16,-5 6 16-16,-6 4-2 0,2 4 1 16,3 2-2-16,3 2 2 0,7 10 15 15,-3 4-5-15,-1 6-12 0,1 2-45 0,-1-2-195 16</inkml:trace>
  <inkml:trace contextRef="#ctx0" brushRef="#br0" timeOffset="388393.2017">23594 827 313 0,'0'0'51'15,"0"0"-8"-15,0 0-10 0,14-78-11 16,-14 73-12-16,1 0-5 0,-1 5-7 0,0-2-6 16,0 2 0-16,2 0-1 0,2 11 2 15,4 12 3-15,0 12 1 16,1 9-1-16,-3 4 4 0,0 6-1 0,-1-1 2 15,1-1 1-15,1-9 0 0,-1-4-1 16,1-9 0-16,-1-10 0 0,0-6 1 16,0-5 2-16,-4-7 1 0,9-1 1 15,3-3 0-15,11-14 0 0,5-8-3 16,2-9-2-16,0-4 0 0,-2-4-1 16,-1 2 3-16,-3-1-1 0,-4 4 0 15,-6 1-1-15,-3 4 0 0,-5 4 0 0,-2 9-1 16,-1 8 1-16,-4 5-3 0,-1 5-2 15,0-2-7-15,0 2-7 0,2 0 1 16,2 0 0-16,0 7 6 0,2 9 6 16,1 7 2-16,-1 4 1 0,-2 2 0 0,3 2 1 15,-1-1 1-15,2-2-1 16,0 0 2-16,2-4-1 0,2-2 0 16,2-6 0-16,-5-4-1 0,6-9 0 15,3-3 1-15,4-3 2 0,7-12 3 0,1-6-2 16,0-6 1-16,-2-4-2 0,1-4-1 15,-3 0 3-15,-4-1-1 0,-8 1 0 16,-2 2 0-16,-7 2-2 0,-3 4-2 16,-2 3-4-16,-3 6-6 0,-3 5-13 15,-4 3-25-15,2 5-26 0,-4 5-25 0,-10 0-20 16</inkml:trace>
  <inkml:trace contextRef="#ctx0" brushRef="#br0" timeOffset="388641.6058">24876 696 392 0,'0'0'41'0,"0"0"-14"15,0 0-10-15,0 0-10 0,0 0-3 16,0 0-5-16,0 0 1 0,0 0-1 16,96-49-3-16,-60 47-12 0,5 2-17 15,-1 0-32-15,-5 0-35 0,-5 0-62 16</inkml:trace>
  <inkml:trace contextRef="#ctx0" brushRef="#br0" timeOffset="388781.7729">24862 920 357 0,'0'0'24'0,"0"0"-19"0,90-44-9 16,-41 27-35-16,4-1-69 0,1 3-118 16</inkml:trace>
  <inkml:trace contextRef="#ctx0" brushRef="#br0" timeOffset="390760.1218">26489 382 59 0,'0'0'19'0,"0"0"0"0,0 0-5 16,0 0 0-16,0 0-1 0,0 0-3 0,0 0 0 16,0 0 0-16,0 0 1 0,10-8 2 15,-10 8 1-15,0-1-1 0,3 1 0 16,-3 0-1-16,0-1-2 0,1 1 1 15,-1 0-2-15,0-1-1 0,0 1 2 16,0-2-2-16,0 2 1 0,0-2-1 16,0 2-2-16,0-1-2 0,0 1-1 15,0 0-2-15,0-2 1 0,0 2 1 16,0 0-1-16,0 0 2 0,0-1 0 16,0 1 1-16,0 0 0 0,0-1-1 0,0 1 1 15,0-3-2-15,0 3 2 0,0-1 0 16,0 1-1-16,0-2 0 0,-1 2-1 15,1-1 0-15,0 1 1 0,-3 0-2 16,3-2-1-16,0 2 2 0,-1 0 0 16,1-1 0-16,0 1 1 0,-2-1-2 15,2-1 1-15,-1 2 1 0,1-2 0 16,-2 2 3-16,2-1-1 0,-1 1-1 16,1-2 1-16,-2 2-2 0,2 0 1 15,-1 0-1-15,1-3-1 0,-2 3 0 0,2-1-1 16,-1 1 0-16,1-1 2 0,-2 1-4 15,2-2 2-15,-1 2-1 0,-1-2 0 16,2 2-2-16,-1 0 0 0,1-1-1 16,-1 1 1-16,-1 0-2 0,1 0 0 15,-1 0 1-15,1 0 0 0,-1 0-1 0,0 0 3 16,-4 0 0-16,1 0-2 16,-3 1 0-16,0 4 0 0,1-1 1 15,0 3-1-15,1-2 2 0,-1 3-2 16,0 0 1-16,1-1 0 0,2 1-1 0,-4 4 2 15,5-3-2-15,-2 4-1 0,-1-5 2 16,3 2 0-16,0-2 1 0,0 1-2 16,2 2 1-16,-1 1 1 0,1-1-1 15,-1 0-1-15,1 1 2 0,1-8-1 16,0 7 0-16,0-5 0 0,0-1 2 0,0 5-2 16,0-4 1-16,0-1 0 0,1 4-1 15,1-5 1-15,-1 1-1 0,4 2 1 16,-2-3 0-16,4 2 0 0,-1 0 1 15,-4-3 0-15,7 1 0 0,-4-2 0 16,6 1 0-16,-1-1-1 0,2-2 2 16,7 0-2-16,-8 0-2 0,6 0 2 15,-6 0 2-15,0-2-1 0,1 1-1 16,-3-5 2-16,6 2 0 0,-6 1-1 16,4-2 3-16,-3 0-2 0,-3-3-1 0,1 1 0 15,-2-1-1-15,1 0 1 0,-3-1 0 16,0 2-1-16,-2 2 0 0,-2-6-1 15,0 1-2-15,-2-1-2 0,-5 0-1 16,-6 2-2-16,3 7-1 0,-9-2-3 16,0 4-6-16,-1 0-7 0,-4 4-16 0,3 4-16 15,7-2-30-15,2 2-36 0</inkml:trace>
  <inkml:trace contextRef="#ctx0" brushRef="#br0" timeOffset="391327.8981">26923 452 288 0,'0'0'9'0,"0"0"-9"0,0 0-8 0,0 0 3 15,0 0-1-15,0 0 2 0,0 0 2 16,0 0 1-16,0 0-2 0,1-5 3 16,-1 5-1-16,0 0 2 0,0 2 0 15,0 0 2-15,0-1 2 0,0 0 3 16,0 1 8-16,2-1 9 0,-2-1-3 0,8 0-3 16,4 0-6-16,4-4-7 0,5-7-2 15,-2 1 2-15,-1-2 0 0,0-1 0 16,-6 6 1-16,1-1 2 15,-6 2-1-15,0 2-1 0,1-1-1 0,-4 2-4 16,0 2-2-16,-4 1-5 0,0-1-3 16,0 1 1-16,2 0-1 0,3 0 1 15,0 0 2-15,2 3 1 0,2 4 0 16,-5 1 1-16,2-1-1 0,-3 2 2 16,1-1 0-16,-2-4 2 0,-1 0-1 0,-1-4 1 15,0 0 2-15,0 0 0 0,2 2 5 16,-2-1 1-16,1 1 6 0,-1 0 0 15,1-2-2-15,6 0-3 0,4 0-5 16,2-7-1-16,4 0 0 0,-5-1-1 16,2 1 1-16,-5 2-1 0,0 1 2 15,2-2-2-15,-4 1-3 0,2 0 0 16,-5 3-2-16,2 1 0 0,-2 1-2 16,2 0-3-16,4 0-1 0,2 0-2 15,-4 3-4-15,4 7-3 0,-5-4-10 0,2 5-14 16,-3-4-19-16,-2 2-16 0,3 2-20 15</inkml:trace>
  <inkml:trace contextRef="#ctx0" brushRef="#br0" timeOffset="391642.0291">27495 364 220 0,'0'0'51'0,"0"0"-17"0,0 0-23 0,0 0-8 15,0 0-10-15,0 0-4 0,0 0 3 16,0 0 0-16,0 0 4 0,0 0 1 16,18-8-1-16,-15 11 2 0,-1 2-1 15,1 0 3-15,-1-2-1 0,-1 1 1 16,0 1 0-16,1-1 3 0,-2-4 3 0,0 0 2 16,0 0 9-16,1 2 4 0,1-2-2 15,5 0-3-15,7 0-6 0,4-5-5 16,7-4 0-16,-2-1-2 0,-1-2-1 15,1 1 1-15,-2 0-2 0,-5 5 1 16,-6 2-2-16,-1 1-1 0,-3 1-1 16,-2 0-5-16,9 2-4 0,-3 0-1 15,4 4-6-15,0 2-8 0,-4 3-32 16,-3-1-35-16</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9:07:07.497"/>
    </inkml:context>
    <inkml:brush xml:id="br0">
      <inkml:brushProperty name="width" value="0.05292" units="cm"/>
      <inkml:brushProperty name="height" value="0.05292" units="cm"/>
      <inkml:brushProperty name="color" value="#FF0000"/>
    </inkml:brush>
  </inkml:definitions>
  <inkml:trace contextRef="#ctx0" brushRef="#br0">1476 2813 247 0,'0'0'51'0,"0"0"0"16,0 0-4-16,0 0-3 0,0 0-7 16,0 0-8-16,0 0-6 0,3-82-7 15,-3 72-2-15,-3 1-2 0,-3 0-5 16,2 1-2-16,-6 2-2 0,4 2-3 0,-6 1-4 16,-8-1-1-16,-3 4-1 0,-7 0 0 15,1 4 2-15,-3 3-1 0,0 3 2 16,-4-2 2-16,1 4 1 0,-1-3 0 15,9 1-1-15,8-2-3 0,10-4 0 16,5 4 0-16,2-4 0 0,-2 7-1 16,1-2 3-16,3 2-2 0,0 4 2 15,6-2-1-15,4 6 1 0,3-3 2 16,6-1-1-16,7 2-3 0,7-2-1 16,2 1 2-16,3-2 1 0,-4-1 3 0,-1-1-1 15,-4 0 1-15,-2-1 0 0,-3-2-1 16,2 1 0-16,-3 0 0 0,0-3-1 15,-1 3 2-15,0-2-1 0,1 0 0 16,-1 1 1-16,1-1-1 0,0 1 0 16,-2 0 0-16,-3-2-1 0,-1 3-1 0,1-3 1 15,-7 0-1-15,2-2 0 16,-4 2 1-16,-1-3-1 0,1 2 0 16,-6-3 0-16,0 0-1 0,-3-3 1 15,0 0-2-15,0 0 1 0,0 0 2 0,0 5 1 16,0 2 3-16,-10 4 2 0,-9 3 1 15,-3-1-1-15,-5-2-1 0,-5 2-1 16,-4-5 0-16,1 3 0 0,-1-3 0 16,3 0 3-16,-2-1-6 0,6-1 6 15,2-2-7-15,7-1 0 0,2 0-3 0,8 1-3 16,3-4-15-16,1 1-31 16,6-1-24-16,0 0-9 0,0 3-6 15,3 1 13-15</inkml:trace>
  <inkml:trace contextRef="#ctx0" brushRef="#br0" timeOffset="330.7143">1840 2984 200 0,'0'0'31'0,"0"0"-2"0,0 0-5 16,0 0-8-16,0 0-8 0,0 0-3 15,0 0-5-15,0 0 0 0,0 0-1 16,0 0-4-16,-37-18 0 0,34 18-2 16,2 0 0-16,-1 0 4 0,2 0 3 15,-1 0 3-15,1 0 6 0,0 4 1 16,0 1 4-16,4 1 2 0,3 0 0 16,2-6 1-16,1 0-3 0,0 0-2 0,2 0-4 15,-5-5-1-15,4 1-3 0,-8 1 3 16,2 1 1-16,-5 2 1 15,0-1 0-15,0 1-2 0,0-2-5 0,0-2-7 16,0-2-6-16,-8 1-5 0,0-1-7 16,-2 6-15-16,-2 0-18 0,5 0-28 15,4 0-41-15</inkml:trace>
  <inkml:trace contextRef="#ctx0" brushRef="#br0" timeOffset="779.7246">2250 2351 255 0,'0'0'34'0,"0"0"-11"16,0 0-11-16,0 0-8 0,0 0-6 16,-90-46-2-16,67 46-1 0,1 8 2 15,8-2-2-15,1 2 3 16,3-4-5-16,4-1-1 0,0 4 1 0,5-3-3 15,-4 5 3-15,1-1 1 0,2-4 2 16,1 6 1-16,1-5 2 0,0 8 1 16,0 2 0-16,6-1 1 0,0-3 3 15,1 1 1-15,6-1 2 0,-3-2 0 16,9 2-1-16,-2-2-3 0,2 0 1 0,0-3-3 16,4 2 1-16,3-1-1 0,6-2 6 15,1 0 5-15,3 1 0 0,-1-3-1 16,1 0-4-16,-3-2-2 15,-4-1-2-15,1 2 1 0,-5-2-1 0,-6 0 1 16,1 0-2-16,-1 0-1 0,-6 0 0 16,-3 0-5-16,2 0 1 0,-5 0 0 15,-3 0 3-15,2 0 8 0,-6 0 5 16,0 0 5-16,0 2 0 0,-9 3 13 16,-11 3-18-16,-9 4 9 0,-7 0-14 0,-2 2-6 15,-8 2 3-15,-2 2-12 0,-5 7-3 16,-2 4-44-16,3 3-131 0,7 0-42 15</inkml:trace>
  <inkml:trace contextRef="#ctx0" brushRef="#br0" timeOffset="1740.8623">1200 9194 382 0,'0'0'39'0,"0"0"-11"16,0 0-6-16,0 0 2 0,0 0-5 15,0 0-9-15,0 0-9 0,0 0-6 16,0 0-6-16,-48-59-3 0,48 59 2 16,0 3 6-16,0 14 0 0,0 10 3 15,7 10 4-15,5 4-5 0,8-1 1 0,-1 3 0 16,0 1-1-16,-6 1 2 0,-2 2 1 15,-5 2 1-15,0-2-2 0,-3-2 4 16,1-4 2-16,-1-6 0 0,1-5 2 16,-2-10-3-16,-1-9-1 0,-1-5 3 15,0-6 3-15,0 0 8 0,0 0 7 0,0 0-1 16,0 0-3-16,0-2-4 16,-8-13-9-16,-7-9 3 0,-8-9-2 15,0-5 2-15,1-3 0 0,-1-4-6 16,3 2 2-16,4-3-3 0,-1 2 0 0,2 2-2 15,5 2 1-15,1 4-1 0,2 4-4 16,0 3 7-16,1 11-5 0,2 1 5 16,1 6-2-16,0 1-2 0,0 0 0 15,0 5-3-15,3 0 2 0,0 5-2 16,0-2-3-16,0 2-3 0,0-1 1 0,0 1 1 16,0-2 0-16,3 2 3 15,16 0 1-15,6 3 2 0,13 7-1 0,3 4-1 16,8 2 5-16,3 2-5 0,-1 5 4 15,-2 0 0-15,-7 1-2 0,-6 1 0 16,-4-2-1-16,1 1 0 0,-4 0 0 0,-3-1-2 16,0 0-6-16,-3 2-7 15,-4-1-12-15,-2-1-9 0,-5-2-7 16,2-1-9-16,-8-8-8 0,3 0-9 16,-3-2-15-16,-3-8-8 0</inkml:trace>
  <inkml:trace contextRef="#ctx0" brushRef="#br0" timeOffset="1941.0198">1285 9472 273 0,'0'0'-1'0,"0"0"-2"15,0 0-1-15,91-55-10 0,-56 41-4 16,4 1-10-16,2 4-19 0,0-1-29 16</inkml:trace>
  <inkml:trace contextRef="#ctx0" brushRef="#br0" timeOffset="2353.6625">1758 9453 425 0,'0'0'46'0,"0"0"-11"16,0 0-11-16,0 0-7 0,-20-104 0 16,20 67-2-16,8-4-4 0,-2-1-4 15,0-5-2-15,0-3-4 0,2-2 5 16,-2-1 0-16,-3 1-3 0,-3 1 2 0,0 3-3 16,-1 6 1-16,-9 4-2 0,-2 5 1 15,0 4-1-15,-3 5-1 0,-3 2-1 16,7 9-2-16,-4 3-1 15,4 6-1-15,-1 4-1 0,-8 0-3 0,4 11 2 16,-6 12 2-16,6 2 1 0,5 9-1 16,8 4 2-16,3 4 0 0,6 5 1 15,8 2 0-15,5-1 1 0,7-1 0 16,6-1 1-16,3-5 0 0,3-3 2 16,0-3 4-16,4-6-3 0,3-5 1 0,-2-5-4 15,2-5-3-15,-6-6 2 0,0-4 4 16,-4-4 0-16,-6 0 1 0,-5-2 0 15,-8-1 0-15,-3-4-3 0,-4 4 2 16,-3-3-1-16,2 1 0 0,-5 3-1 16,2-4-8-16,-4 1 6 0,2 0-6 15,0 3 3-15,-3 2-7 0,3-4-22 16,0 1-62-16,0 0-151 0</inkml:trace>
  <inkml:trace contextRef="#ctx0" brushRef="#br0" timeOffset="9854.5264">2300 2033 70 0,'0'0'16'15,"0"0"-3"-15,0 0-1 0,0 0 1 16,0 0 4-16,0 0 3 0,0 0 0 16,0 0-1-16,0 0-4 0,0 0-2 15,12-19-3-15,-12 18-4 0,0-2-2 16,0 2 0-16,0 0-3 0,0 1 1 0,-6-3-3 16,2 1 1-16,-1 1 0 0,-9 1-1 15,4 0 1-15,-3 0 2 0,-3 5-2 16,2-2 3-16,-1 4-2 0,-2 1-1 15,1-1 0-15,0 2 1 0,7-1-1 16,-1 1 1-16,-3 2-1 0,0 1-1 16,0 5 0-16,0-2 1 0,1 0-1 15,-2 2 1-15,7-2 0 0,-1-2-1 16,0-1-2-16,2 2 2 0,3-5-1 16,-3 5 0-16,2-5 1 0,1 2 0 0,0-2 0 15,3-5-1-15,-3 7-2 16,3-5-1-16,-2-1 3 0,2 7 0 0,0-6-1 15,0 4 3-15,0 2 0 0,0-1 1 16,0 2 1-16,0-5-1 0,2 2 0 16,1-3-2-16,0 3 2 0,3-5 0 15,0 3-1-15,1-2-1 0,9 3-14 16,-6-4-45-16,10-1-98 0</inkml:trace>
  <inkml:trace contextRef="#ctx0" brushRef="#br0" timeOffset="24117.4988">1339 8790 374 0,'0'0'22'0,"0"0"-14"0,0 0-5 15,0 0-7-15,0 0-3 16,0 0 1-16,0 0 5 0,0 0 3 0,-68 111 6 15,30-47-2-15,-4 6 1 0,-1 2 2 16,1 1-5-16,4-4 2 0,8-6-3 16,4-5-5-16,7-8-1 0,6-6-7 15,6-8-9-15,3-11-7 0,4-7-10 16,5-11-7-16,8-7-7 0,6-8-13 0,3-17-9 16,11-10-14-16</inkml:trace>
  <inkml:trace contextRef="#ctx0" brushRef="#br0" timeOffset="24879.5023">1372 8796 254 0,'0'0'49'0,"0"0"-19"0,0 0-20 15,0 0-9-15,0 0-3 0,0 0 2 16,-45 80 4-16,13-22 1 0,-7 9 7 16,-8 6-4-16,-4 1 4 0,2 0 1 0,5-6-7 15,12-5-1-15,8-8-4 0,10-11-1 16,9-8-1-16,5-11-3 0,3-9-3 15,10-11-3-15,6-7-2 16,16-17-4-16,12-13-7 0,11-14-4 0,7-10-6 16,-4-6 7-16,0-4 9 0,-15 2 5 0,-6-4 10 15,-8 0 0-15,-6 2 6 0,-4 2 1 16,-5 4 2-16,-5 12 3 16,-6 9 8-16,-1 14 6 0,-3 10 1 15,-2 10-4-15,-3 5-11 0,-14 10-9 0,-8 15-5 16,-11 21 1-16,3 20 4 0,-5 16 4 15,-2 15 0-15,-5 1 5 0,-1-2 1 16,2-7 1-16,2-12-3 0,13-8-2 16,9-15-5-16,20-10-2 0,6-12-5 15,23-12 0-15,7-14-1 0,10-9 2 16,2-22 7-16,1-15 1 0,0-12 1 0,2-8 1 16,-2-5-4-16,-7 1-2 15,0-2 0-15,-9 2 0 0,-8 1 3 16,-2 0 3-16,-9 6 0 0,-8 4-1 0,-3 7 2 15,-3 10 3-15,-9 7 2 0,-1 11-1 16,-3 7-5-16,-1 10-8 0,-2 3-3 16,-7 15-3-16,2 14 0 0,0 8-1 15,-1 9 4-15,6 7 3 0,0 3 3 16,6-2 8-16,3-3-3 0,3-7-2 0,4-8 1 16,1-10-6-16,9-5 0 0,2-8 1 15,5-5 0-15,2-8 1 0,7-2 1 16,3-5 2-16,1-11 1 0,2-5-1 15,-2-4-1-15,-2-8-2 0,-5 2 2 16,-7-4 0-16,-2 1 4 0,-11 2 1 16,-3 2 0-16,0 4-1 0,-6 5 0 15,-2 7-2-15,-4 5-2 0,-1 8-5 16,-1 1-2-16,-4 10-2 0,-2 13-1 16,4 7 1-16,2 7 2 0,1-1 6 0,4 1-4 15,8-3 5-15,1-3-1 16,0-2-3-16,10-7 4 0,4-3-5 15,6-7 4-15,2-5-2 0,4-6 3 0,6-1 1 16,3-16 0-16,8-11 1 0,2-14-6 16,4-10-3-16,-1-9 2 0,-8-2 1 15,-7-2 4-15,-12 6 3 0,-8 5-2 16,-12 8 0-16,-1 8-2 0,-14 10-11 16,-7 10-22-16,-9 14-19 0,-6 8-15 15,-10 21-20-15,-1 13-28 0</inkml:trace>
  <inkml:trace contextRef="#ctx0" brushRef="#br0" timeOffset="25222.4942">2571 7920 398 0,'0'0'43'16,"0"0"-17"-16,0 0-4 0,0 0-10 15,0 0-9-15,-84-32-1 0,61 57-3 16,-2 11 5-16,-2 14-2 0,-2 9 0 0,0 9 1 16,7 4 1-16,2-2 2 0,10-5-2 15,4-6 2-15,6-7-3 0,0-9 0 16,7-6 1-16,5-7-2 0,5-5 4 15,2-5-4-15,4-6 0 0,6-7-1 16,4-5 1-16,-1-4-2 0,7-10-3 16,0-9-10-16,-1-3-16 0,-2-4-17 15,0-1-19-15,-4 4-17 0,-6-3-16 16,-6 4-33-16</inkml:trace>
  <inkml:trace contextRef="#ctx0" brushRef="#br0" timeOffset="25620.8182">2834 8138 326 0,'0'0'58'0,"0"0"-6"0,0 0-9 16,0 0-7-16,0 0-8 0,0 0-7 15,0 0-4-15,0 0-4 0,0 0-8 16,0 0-4-16,-32-55-4 0,32 53 0 16,-3 2-1-16,-1 5 2 0,1 12 0 15,0 5 1-15,3 7-1 0,0 5 0 0,3 2 2 16,3 2-2-16,1-2 2 0,-1 1-1 15,5-7 1-15,-2-3 0 0,3-5 1 16,-1-4-1-16,-1-8 1 0,-4-3 0 16,3-6 1-16,4-1 2 0,3-3 0 15,4-11 1-15,0-7 0 0,-2-8 0 0,-1-7-1 16,-4-7-1-16,1-4-1 16,-5-2 2-16,-2 1-3 0,-1-1 2 0,0 4-2 15,-2 4 2-15,-1 5-5 16,0 10 4-16,-3 10-1 0,0 11 0 0,0 5-1 15,0-2-6-15,0 2-1 0,0 0 0 16,0 14 5-16,3 13-1 0,0 9 6 16,4 4-6-16,3 1 3 0,6-1-2 15,6-6 2-15,5-6-1 0,5-7 0 16,7-9-4-16,4-9-9 0,4-3-32 0,0-12-29 16,-6-6-100-16,-9-2-71 0</inkml:trace>
  <inkml:trace contextRef="#ctx0" brushRef="#br0" timeOffset="26374.8669">1521 8828 312 0,'0'0'25'0,"0"0"-10"0,0 0-10 15,0 0-5-15,0 0-1 0,0 0 2 16,0 0 0-16,0 0 0 0,-10 78 0 16,31-66 2-16,5-4-3 0,5-6 4 15,2-2 1-15,2-9 3 0,-2-9 2 0,0-8-1 16,-2-3 2-16,-7-1-4 16,-5 1 1-16,-6 2-2 0,-6 9 2 15,-5-2 1-15,-2 6 1 0,-12 1 0 16,-5 0-2-16,-9 6-5 0,0 7-2 0,-6 0-2 15,0 12-1-15,-1 5-2 0,4 11-1 16,4 9 0-16,5 13 0 0,6 12 3 16,11 10-2-16,3 0 2 0,13-4 5 15,6-6-3-15,7-12 5 0,3-11-1 16,1-9-4-16,6-10 4 0,-1-8-4 0,4-8 1 16,0-6 1-16,0-13-4 0,6-11-3 15,-2-8 1-15,2-5-3 0,-6-7 6 16,-3-1 3-16,-10-3 1 15,-4 2 1-15,-12 2-1 0,-10 5-2 0,0 6 2 16,-9 10-2-16,-8 6-1 0,4 8 0 16,-4 9 0-16,-5 2-2 0,0 18 5 15,-10 11-3-15,3 11 0 0,5 12 1 16,4 6-3-16,5 1 0 0,11-1 0 16,4-8 6-16,0-6-2 0,10-8-2 0,6-7 0 15,7-8-2-15,3-8 1 0,0-9 2 16,3-4 1-16,4-9 0 0,-1-12-2 15,3-8-2-15,-2-8 1 0,2-5-1 16,-8-5 3-16,-5 0 2 0,-12-1 2 16,-10-3 0-16,-3 4-1 0,-18 0 2 15,-10 6-3-15,-5 4 1 0,-6 9-1 16,-10 6-2-16,-1 10 2 0,-11 12-2 16,-7 11-11-16,-7 19-22 0,-9 22-37 15,-1 11-156-15</inkml:trace>
  <inkml:trace contextRef="#ctx0" brushRef="#br0" timeOffset="38060.0721">14962 4409 34 0,'0'0'15'16,"0"0"-5"-16,0 0-5 0,0 0-1 15,0 0-2-15,0 0 2 0,0 0 1 16,0 0 3-16,0 0 6 0,0 0 5 16,18-57 5-16,-17 46 0 0,3 0 1 15,-4 7-4-15,3-8-2 0,-3 5-3 16,0-5-4-16,0 1 4 0,0 4-1 16,0-3 2-16,0 5 0 0,0-1-3 0,0 2-5 15,0 4-6-15,0-2-7 0,0 2-3 16,0 0 1-16,0 0 1 0,0 11 3 15,0 7 2-15,-3 6-1 0,3 2 0 16,0 2 1-16,0 4 0 0,0 2 1 16,0 2 3-16,0 4 0 0,-1 4-2 15,1 3 1-15,-3 3-5 0,3 3 2 16,0 6 0-16,0 0 0 0,0 4 0 0,0 2 2 16,0-2-2-16,0-1 2 15,0-2 1-15,0 0 0 0,0-3-1 0,4-2-1 16,2-1-1-16,-2-1 1 0,1 1-1 15,1 0 1-15,-2 0 1 0,1-3 0 16,0-1-1-16,-2-5 1 0,1-1 1 16,-1-2-1-16,0-4 5 0,0-1 0 15,0 0 0-15,0-4-2 0,2-4-2 0,0-3-3 16,-2-7 2-16,-2-1-2 0,3-2 0 16,-2-5-2-16,2 7 2 0,1 0 0 15,0-1 0-15,1 4 2 16,-3-6-2-16,1 2 0 0,-1-1 1 0,-1 0-1 15,1 5 0-15,-2 1 0 0,2-3 0 16,-1 3 2-16,-1-6-2 0,-1 2 0 16,0 3-1-16,0-2 1 0,0 5 0 15,0-6 1-15,0 0-1 0,-3 1 0 16,2-1 3-16,-2 1-2 0,0-2 1 0,1 0-2 16,-1-6 1-16,0 7 0 0,2-8-1 15,-2 0 0-15,2 0 0 0,-1-5 0 16,-1 5 0-16,1-5 1 15,0-1 1-15,2 1-1 0,0-5 0 0,-3 3 1 16,2 2-1-16,-2-1 1 0,-2 2 1 16,1-3-1-16,-2 2 0 0,-1-1 3 15,3-2-4-15,-5 1 0 0,3-1 1 16,-8-2 1-16,-2 0 0 0,3 0-1 16,-3 0 0-16,-1-8 1 0,2-1-1 0,-5-3-1 15,5-2 1-15,-2-3-1 0,3 1 0 16,-1-2 1-16,4-2-4 0,-2 2 8 15,4 6-2-15,5-4 5 16,-1 7 0-16,1 0-1 0,-1 0-2 0,4 5 1 16,-3 1-4-16,4 3-2 0,0 0-5 15,0 0-3-15,0 0 2 0,0 0 1 16,0 0 2-16,10 3 2 0,3 5 0 16,9 6 0-16,-1 0 3 0,0 0-4 15,-1-1 3-15,1-2-4 0,0-3-1 0,2-4 2 16,0-4-1-16,-1 0-1 0,4-9-4 15,0-9 4-15,1-2-2 0,-1-7 3 16,2-4 2-16,-2-2-1 0,-1-6 1 16,1 2 0-16,-2-3 1 0,-1 2-2 15,-4 5 2-15,-3 6-1 0,-7 8 2 0,-5 9 1 16,1 5 1-16,-5 5 2 16,0-1-2-16,0 1-3 0,0-2-2 15,0 2-1-15,-8 9 0 0,-8 11 0 16,-7 10 2-16,-2 11 0 0,-2 2-1 0,0 4 0 15,0-2-4-15,0 0-5 0,2-4-17 16,5-5-26-16,1-9-31 0,5-10-67 16</inkml:trace>
  <inkml:trace contextRef="#ctx0" brushRef="#br0" timeOffset="38528.4077">15020 4545 206 0,'0'0'41'0,"0"0"-6"15,0 0-5-15,0 0-7 0,0 0-9 16,0 0-3-16,0 0-5 0,0 0-1 15,0 0-5-15,0 0 0 0,0-34-3 16,0 33 1-16,-5 1 4 0,-7 4 0 16,-6 10 1-16,-5 4-1 0,3 2-3 15,-3-1 2-15,4-1-1 0,-1 1 1 16,2-3 3-16,4-5-1 0,2-2 4 16,4-3 1-16,3-3 6 0,1 0 3 15,4-3 5-15,0 0-3 0,0 0-6 0,-3 0-5 16,2-4-6-16,-1-12 0 0,2-4-2 15,3-7 0-15,7-6-4 0,5 0 3 16,-1 1-3-16,5 3 2 0,-2 5 4 16,2 3-4-16,-6 7 2 0,-1 3-1 15,-5 7-2-15,-3 1-1 0,8 3 0 0,-2 0 2 16,6 7 0-16,3 8 2 16,-1 8-2-16,-3 6-2 0,-1 8 4 15,-2 8-6-15,-3 5-13 0,2 8-24 16,-5 4-32-16,0 4-38 0,-2-2-90 0</inkml:trace>
  <inkml:trace contextRef="#ctx0" brushRef="#br0" timeOffset="38791.4231">15400 4782 451 0,'0'0'66'16,"0"0"-21"-16,0 0-13 0,0 0-14 0,0 0-9 16,0 0-7-16,0 0-5 15,0 0-2-15,0 0 0 0,0 0 1 16,-10-34 2-16,9 66 0 0,1 12 1 16,0 7-1-16,-2 5 2 0,2 2-2 0,0-2 1 15,0 1-1-15,0-6-14 0,0-1-9 16,3-7-23-16,3-5-27 0,3-8-20 15,-2-10-25-15,4-8-36 0</inkml:trace>
  <inkml:trace contextRef="#ctx0" brushRef="#br0" timeOffset="39126.6163">15669 4811 244 0,'0'0'56'0,"0"0"0"0,0 0-12 16,0 0-6-16,0 0-14 0,-4-80-10 15,2 76-7-15,2 4-6 0,-1-2-1 16,-6 2-3-16,-3 4 0 0,-4 7 0 16,-3 8-1-16,4 4 2 0,2 6 0 15,2 5 1-15,5 0 0 0,1 1-1 0,3 1 1 16,0-4 1-16,0-1 0 0,7-5 0 16,0-3-2-16,5-5 2 15,-2-4-1-15,-1-4 1 0,3-4 3 16,3-2-3-16,4-4 3 0,3-2-1 0,4-10-1 15,0-6 1-15,0-2 0 0,-2-7 1 16,-3-5-2-16,-3-1 2 0,-3-5-1 16,-4 1 4-16,-3 1-1 0,-7-1 3 15,-1 2-3-15,-1 2 1 0,-11 3-3 16,-5 3 0-16,-3 2-4 0,-5 8-6 0,-6 7-15 16,-7 8-43-16,-5 6-93 0,-7 10-80 15</inkml:trace>
  <inkml:trace contextRef="#ctx0" brushRef="#br0" timeOffset="40228.2928">17432 6929 212 0,'0'0'61'0,"0"0"-12"16,9-86-1-16,-9 72-7 0,0 3-14 0,0 5-8 16,0 0-10-16,0 0-8 0,0 6-6 15,0-1-1-15,1 2 0 0,5 16 4 16,1 12 0-16,3 16 2 15,1 11-1-15,1 8 1 0,-1 6 2 0,1 5-2 16,-3 2 2-16,-3 5-2 0,3 4 0 16,-4 5 1-16,-2 2 0 0,0 1 1 15,-1-2 1-15,-2 0-2 0,0-1 0 16,0-3 0-16,-2-2-2 0,1-1 2 16,1-4-1-16,1-3 0 0,8-4 3 0,4-3-3 15,1-3 0-15,2-1 0 16,0-2 0-16,-1 2 0 0,-2-2 0 0,-3-1 1 15,-3-5-1-15,-1-3 2 0,-2-6-4 16,-3-4 4-16,-1-8 2 0,0-3-2 16,0-5 4-16,0-10-4 0,-2-2-2 15,0-5 1-15,1-9-1 0,-1 2 0 0,2-6 0 16,-2 0 0-16,2 0 1 16,0 1 0-16,-2 0 1 0,2 2 3 15,-1-2-1-15,1 0 3 0,0 1-6 0,-2 0 0 16,1-2-1-16,-5 0-2 0,-6 0 3 15,1 0 0-15,-5 0 0 0,-1-9 0 16,2 2 0-16,-5-4-2 0,0 0 1 16,2-1 0-16,-2 0 0 0,1-3 0 15,0 3-3-15,-1-3 3 0,4 2-4 0,2 2 5 16,4 0 2-16,2 6 1 16,1-2 2-16,-1 1 0 0,5 3 1 0,0 2-3 15,3 1-3-15,-2-1-1 16,2 1-3-16,0 0 0 0,-1-2-1 0,1 2 2 15,0 0 1-15,10 2 0 0,7 5 0 16,6 4-2-16,-1 1 3 0,1-2-7 16,0 1 3-16,0-4-8 0,-1-1 0 15,3-4-5-15,-1-2 0 0,2 0-2 16,0-8-6-16,-1-5 7 0,3-4-2 0,-2-4 9 16,-2-2 4-16,-1-3 2 0,-4-1 3 15,-3-1 2-15,-3 3 5 0,-3 0 5 16,-4 9 10-16,-3 7 7 15,-3-2 1-15,0 5-3 0,0 0-9 0,0 2-7 16,0 4-7-16,-2 0-3 0,-11 4-3 16,-6 10 1-16,-5 5-4 0,1 6-6 15,0 0-16-15,2 3-17 0,0-6-23 16,1-2-33-16,-1-5-100 0</inkml:trace>
  <inkml:trace contextRef="#ctx0" brushRef="#br0" timeOffset="40612.4617">17555 6899 273 0,'0'0'47'0,"0"0"1"0,0 0-11 15,0 0-12-15,0 0-13 0,0 0-9 16,0 0-6-16,0 0 1 0,0 0 0 16,-49 7 1-16,31 27 0 0,-3 5 1 15,-1 4 0-15,-1-1 1 0,-3 1 2 0,-2-4-1 16,1-4 1-16,-2-5-2 16,6-5-1-16,2-4 1 0,7-10 0 15,5-4 1-15,5-4 3 0,4-3-1 16,0 0 2-16,3-10-4 0,9-7-1 0,9-10-1 15,5-2-3-15,3-3 3 0,1 0-3 16,1 0 3-16,-4 1 0 0,1 6-2 16,-3 4 2-16,-1 5-2 0,-1 9-5 15,0 7-7-15,-1 3-10 0,3 17-10 16,-4 11-14-16,1 13-11 0,-9 15-18 0,-4 12-23 16</inkml:trace>
  <inkml:trace contextRef="#ctx0" brushRef="#br0" timeOffset="40879.6447">18181 7664 522 0,'0'0'33'16,"0"0"-9"-16,0 0-11 0,0 0-9 15,0 0-6-15,0 0-2 0,0 0 1 16,0 0 1-16,0 0 0 0,2 94 4 16,-8-30 0-16,1 4-2 0,0 6-1 15,0 2-7-15,2-3-9 0,2-5-5 16,1-7-13-16,1-9-13 0,7-11-12 16,2-12-8-16,0-11-6 0,4-12-7 15,6-6-16-15</inkml:trace>
  <inkml:trace contextRef="#ctx0" brushRef="#br0" timeOffset="41178.9557">18538 7720 261 0,'0'0'65'0,"0"0"-11"0,0 0-18 16,0 0-14-16,0 0-15 0,0 0-9 16,0 0-1-16,0 0 1 0,0 0 0 0,-50-3 0 15,37 35 0-15,0 4 1 16,5 1 2-16,3 2-1 0,0 1 2 0,4-1 0 15,1-2-2-15,0-3 0 0,0-2-2 16,6-4 4-16,1-7-2 0,1-6 2 16,1-4 1-16,-2-5 2 0,5-6 0 15,8-2 0-15,5-13-1 0,7-8-1 16,-2-5-1-16,-1-7-1 0,-3-4 0 0,-4-1 1 16,-4-3-2-16,-4-2 0 0,-5 2-2 15,-4-1 1-15,-5 3 0 0,0 3-2 16,-10 4 0-16,-3 6-5 0,-3 6-5 15,-4 10-10-15,-2 9-14 0,-1 3-17 16,-2 15-21-16,1 10-22 0</inkml:trace>
  <inkml:trace contextRef="#ctx0" brushRef="#br0" timeOffset="41712.7469">18871 7863 446 0,'0'0'17'15,"0"0"-10"-15,0 0-8 0,0 0-2 16,0 0 2-16,0 0-2 0,0 0 6 16,0 0-2-16,0 0-2 0,32 77 1 15,-27-48-2-15,1-3 4 0,-1-8-2 0,-1-3 1 16,0-4-2-16,-3-7 2 0,1 1 0 15,-2-5 3-15,7 0 2 0,7-5-3 16,6-7 0-16,6-6 0 0,-3-3-1 16,-4-4-1-16,1 1 0 0,-4 0 0 15,0 0-2-15,-3 3 2 0,-3 5-3 0,-2 4 2 16,-3 4 0-16,-2 5-1 0,0 0-1 16,-3 3-1-16,0 0 0 15,3 0 1-15,3 4 4 0,0 11-2 16,2 1 2-16,-2 5-2 0,-2 0-1 0,0 1 1 15,0-6-1-15,-1-2 1 0,-1-3 1 16,-1-6 1-16,1-1 4 0,-2-4 5 16,0 0 3-16,6 0 0 0,4-4-1 15,7-9-4-15,5-6-4 0,0-7-2 16,1-5-4-16,-2 1 2 0,0-2-2 0,-3 3 2 16,-1 3 0-16,-3 6 1 0,-6 5-2 15,-3 7 0-15,-1 4-3 0,-4 4 0 16,0 0-1-16,3 0 0 0,4 4 1 15,0 8-2-15,5 9-5 0,-4 4-6 16,0 8-14-16,-2 0-12 0,0 1-17 0,-1 0-11 16,-2-5-9-16,1-6-3 15,-1-6 4-15,0-9 5 0</inkml:trace>
  <inkml:trace contextRef="#ctx0" brushRef="#br0" timeOffset="42087.4757">19608 7783 201 0,'0'0'54'0,"0"0"-9"0,32-77-2 15,-25 62-3-15,-4 5-6 0,0 7-12 16,-3 3-10-16,0-2-11 0,0 2-2 16,2 0-1-16,2 0 2 0,2 9 2 15,-1 8-1-15,1 5 2 0,-1-8 0 16,-2 2-1-16,-2-5 3 0,-1-6 0 16,2 1 4-16,-2-6 5 0,0 0 8 15,0 0 1-15,1 0-3 0,7 0-5 0,3-7-8 16,5-10-4-16,7-7-1 0,-2-3 0 15,1-4-2-15,-2 2 1 0,2 2-1 16,-3 2 1-16,-8 7-1 0,0 4 0 16,-4 7-1-16,-3 4-1 0,-1 0-2 15,1 3 1-15,4 1 1 0,0 10 1 0,7 7 1 16,-5 5-2-16,3 4 0 16,-2 1 2-16,1-1 0 0,2-4 0 15,0-5 1-15,-3-7-1 0,-5-6 1 16,4-3 0-16,4-2 1 0,7-9 0 0,6-6-2 15,-1-3 1-15,0-2-1 0,-4 0 1 16,-8 6 0-16,-5 5-2 0,-4 7 2 16,-5 2-3-16,0-2 0 0,0 6-9 15,-3 19-63-15,-6 9-179 0</inkml:trace>
  <inkml:trace contextRef="#ctx0" brushRef="#br0" timeOffset="46442.4655">8605 2352 255 0,'0'0'50'16,"0"0"-11"-16,0 0-5 0,0 0-9 15,0 0-9-15,0 0-11 0,0 0-6 0,0 0-6 16,0 0-1-16,0 0 2 16,-30-25 0-16,30 46 0 0,0 8 2 0,0 4 0 15,7 5 3-15,0 3 10 0,1 3 1 16,-4 1 0-16,4 0-3 0,-2-1-8 15,-1-1 0-15,-4 2 1 0,2-1 1 16,1-2-1-16,-2-1 0 0,-1-4 1 16,-1-4-2-16,2-10 2 0,-2-10 1 15,0-2-2-15,0-5 4 0,0-1 3 0,0 1 5 16,0-6 8-16,0 0-2 16,0 0-3-16,-6-9-5 0,-3-11-5 0,-4-7-2 15,3-8 0-15,1-3-2 16,-2-5 0-16,7-2-1 0,-2-3 1 0,0 0-7 15,0-4-5-15,3-1 0 0,2-1-1 16,1 1 9-16,0 0 3 0,0-1 0 16,7 0 0-16,2 2-3 0,1 1 3 15,4 5 0-15,1 7 0 0,-1 7 0 16,-2 9 2-16,-2 6-4 0,-3 5 2 0,0 5-2 16,-4 4 0-16,5-4 0 0,-3 6 0 15,4-1-1-15,4 2 0 0,3 0 0 16,0 10 0-16,-2 5 0 0,-2 3 0 15,-3 7-1-15,-1 4 1 0,-4 6 1 16,-4 5 0-16,0-1 0 0,-4 1 0 16,-4-2 0-16,-7-2-1 0,-2-1 0 15,-2-5 2-15,-6-1 1 0,1-5 0 16,-2-4 1-16,4-3 9 0,2-2-8 16,4-5 9-16,12-5-11 0,1-2 1 0,3-3 0 15,0 0-1-15,0 0 0 16,-2 0-2-16,2 2-2 0,0 0 2 0,-1 5-1 15,1 6 1-15,1 5 8 0,8 6-8 16,8-2 8-16,3 5-7 0,2-2-1 16,3 1 1-16,1 0 0 0,1 1 1 0,1-1 0 15,-1-1 0-15,3 0 1 16,-2-2-1-16,-3-4 0 0,-2-2 1 16,0-3 1-16,-4-3 0 0,-5-6-1 15,-5 0 1-15,1-2-1 0,-6-1 1 0,-1-1 2 16,3 1-2-16,-6-2 1 0,0 0-2 15,0 0-1-15,1 0-3 0,1 1-10 16,-1-1-23-16,7 1-30 0,0 2-33 16,5 1-93-16</inkml:trace>
  <inkml:trace contextRef="#ctx0" brushRef="#br0" timeOffset="46698.5686">9442 2550 365 0,'0'0'42'0,"0"0"-8"16,0 0-15-16,0 0-10 0,0 0-7 15,0 0-5-15,0 0 2 0,0 0 0 16,0 0 2-16,8-20 0 15,9 17 0-15,8 0 0 0,2 0-3 0,5 3 0 16,1-1-11-16,2 1-25 0,0-2-34 16,1 0-40-16,-13 2-77 0</inkml:trace>
  <inkml:trace contextRef="#ctx0" brushRef="#br0" timeOffset="46878.4643">9476 2767 321 0,'0'0'38'0,"0"0"-11"0,0 0-10 16,0 0-10-16,0 0-6 0,79-9-8 16,-24 1-15-16,9-3-37 0,7 0-36 15,-1 0-107-15</inkml:trace>
  <inkml:trace contextRef="#ctx0" brushRef="#br0" timeOffset="47458.33">10173 2459 328 0,'0'0'36'0,"0"0"-13"0,0 0-13 15,0 0-11-15,0 0-11 16,0 0 1-16,0 0 4 0,0 0 5 0,0 0 2 15,0 0 8-15,20 104 0 0,-8-61-1 16,-1 2 0-16,2 3-9 0,-4-3 2 16,4 0-1-16,-6-1 1 0,3-4 1 15,-1-5 1-15,-5-12 0 0,-1-4-2 16,0-8 2-16,0-6 5 0,-2 1 8 0,-1-6 14 16,0 0-2-16,2-2-3 15,-2-15-10-15,1-8-14 0,1-13 2 0,-2-2-1 16,0-2 1-16,0-4-2 15,0 1 1-15,0-2-6 0,-3-5-5 0,-3 1 2 16,-1-3-2-16,1 1 7 0,2 0 5 16,4 2-4-16,0-1 4 0,8 3-4 15,1 6 5-15,7 3-2 0,-2 6 1 16,5 6 0-16,-1 6-2 0,3 5-1 16,-6 6 0-16,3 6-1 0,1 5-2 0,-1 0 1 15,6 10-2-15,-4 8 1 0,-4 5-2 16,0 8 0-16,-6 2 1 0,-4 7-1 15,-6 1 2-15,-1 2 1 0,-14 0 1 16,-5-2 1-16,-6-1-1 0,-3-5-1 16,-1-5 11-16,-1-4-9 0,1-5 10 15,1-3-7-15,3-3 1 0,4-2 5 0,5-6-5 16,10-2 6-16,4-2-6 16,3-3 1-16,-2 0-2 0,2 0 1 15,-1 2-6-15,1-2 2 0,-2 1 0 0,2 3 0 16,2 5 1-16,7 2 0 0,6 4-2 15,4 1 3-15,6-1-1 0,5 1 0 16,2 4-3-16,9 1-9 0,2 2-24 16,2 3-36-16,-1 3-37 0,-3 0-109 15</inkml:trace>
  <inkml:trace contextRef="#ctx0" brushRef="#br0" timeOffset="47677.5582">10832 2737 450 0,'0'0'50'0,"0"0"-18"0,0 0-13 16,0 0-14-16,0 0-8 0,0 0-4 0,0 0 3 16,0 0 1-16,0 0 1 0,13 19 2 15,-5 13 0-15,1 3-2 0,2 5-1 16,0 0-1-16,5 2-1 0,3-5-15 15,3-2-21-15,2-4-31 0,4-5-54 16,2-8-94-16</inkml:trace>
  <inkml:trace contextRef="#ctx0" brushRef="#br0" timeOffset="47939.8022">11419 2210 452 0,'0'0'46'0,"0"0"-15"16,0 0-15-16,0 0-10 0,0 0-10 15,0 0-1-15,0 0-1 0,0 0 1 16,0 0 3-16,0 0 1 0,18 77 1 16,-10-32 0-16,-1 4 0 0,1 0-2 15,-2-1 11-15,-2 2-3 0,3 2 3 0,-4-4-4 16,1 2-9-16,-1-2-4 0,2-4-10 15,-1-5-14-15,0-4-20 0,2-4-17 16,-3-11-15-16,-2-10-6 0,1-5-13 16</inkml:trace>
  <inkml:trace contextRef="#ctx0" brushRef="#br0" timeOffset="48597.5381">11296 2644 470 0,'0'0'22'0,"0"0"-12"0,0 0-14 16,0 0 4-16,0 0-5 0,110-68 7 15,-68 58-2-15,3-1 0 0,4 1-2 16,-1 0-13-16,1 1 6 0,-4-1-17 0,-5 0 6 16,-8 0-4-16,-3 2 3 0,-10-2 6 15,-3 5 3-15,-9-6 9 0,0 5 1 16,-2-5 2-16,2-4 2 0,-4 4 1 15,-2-4 2-15,2 5 4 0,-3 3 5 16,0 3 4-16,0-2 1 0,0 0-4 0,0-1-5 16,0 3-11-16,0 4-6 15,0-1-2-15,0 2 1 0,0 13 5 16,4 7 2-16,-1 11-1 0,2 3 0 16,1 3 10-16,-1 3-1 0,4 1 2 0,-2 0-2 15,2-3-8-15,-1-3 0 0,-2-3 0 16,0-4 1-16,-3-9 0 15,-3-9 1-15,3-5 3 0,-3-6 8 16,0 0 6-16,0 0-1 0,0-1-4 0,1-16-8 16,-1-8-2-16,2-10-2 0,-2-4 0 15,1-2-6-15,-1-2-4 0,0-4 2 16,2-1-2-16,0-2 9 0,1-2 0 16,2-1 0-16,-1 0 1 0,5 3-2 15,1 4 4-15,0 7 0 0,2 9 3 0,-1 5 1 16,-4 10-4-16,4 5-2 0,-4 5-3 15,3 3-2-15,3 2 1 0,0 2 0 16,1 10 0-16,-2 6 1 0,1 8-3 16,-7 3 1-16,-3 9-1 0,-3-1 2 15,-2 3 0-15,-7-2 2 0,-5-2 0 0,-2-4 1 16,0-3 0-16,-1-6 0 0,1-3-2 16,4-7 2-16,6-6 0 15,2-4 0-15,4-3 0 0,0 0 2 16,0 0-1-16,-4 1-4 0,4 0 2 0,0 1 1 15,0 4 0-15,7 4 4 0,8 3 9 16,6 5-10-16,8-1 8 0,6-1-2 16,1 2-10-16,8 2 5 0,0-1-12 15,1 1-14-15,0-1-50 0,-6 1-50 16,-3-2-108-16</inkml:trace>
  <inkml:trace contextRef="#ctx0" brushRef="#br0" timeOffset="48898.7837">12514 2516 388 0,'0'0'33'0,"0"0"-12"0,0 0-11 16,0 0-9-16,0 0-2 0,0 0-1 0,0 0 0 15,82 0 9-15,-71 17-9 0,-6 9 11 16,-5 3-2-16,0 6-7 0,-7 1 7 15,-9 3-7-15,0-2 0 0,-3-2-1 16,1-4 1-16,-1-4 1 0,10-11 0 16,2-7 2-16,5-4 4 0,2-5 6 15,-1 0 4-15,1 0 5 0,-2 0-2 16,2 0-4-16,0 0-5 0,0 0-8 0,12-5-3 16,10-5 0-16,10-5-4 15,7 3-5-15,7-1-15 0,3-1-26 0,8 2-32 16,-3 1-40-16,3-2-110 0</inkml:trace>
  <inkml:trace contextRef="#ctx0" brushRef="#br0" timeOffset="49131.3304">13235 2073 427 0,'0'0'46'0,"0"0"-16"0,0 0-18 0,0 0-12 15,0 0-6-15,0 0 0 0,0 0 0 16,0 0 4-16,0 0 2 0,34 108 0 16,-23-50-3-16,2 2 3 0,-1 3-1 15,-3-2 1-15,-2-3 9 0,-6 0-5 16,-1-3 1-16,0-1-9 0,0-4-19 0,-1-4-18 16,-6-3-22-16,-1-4-7 0,1-7-20 15,0-9-29-15</inkml:trace>
  <inkml:trace contextRef="#ctx0" brushRef="#br0" timeOffset="49767.0185">13095 2566 449 0,'0'0'23'0,"0"0"0"0,0 0-20 0,0 0 1 15,0 0-6-15,0 0-3 0,0 0 0 16,0 0 3-16,107-68-4 0,-56 59-5 15,2 1-10-15,-2-2-12 0,-6-1-2 16,-10-1 1-16,-8-2 13 0,-2-1 9 16,-7-1 9-16,-2-4 4 0,-3-1 2 15,-1-4 3-15,-6 1 6 0,-2-2 3 16,-2 2 2-16,-2 6 4 0,0-2 4 16,0 8 3-16,0 4-3 0,0 2-8 15,0 6-11-15,0-1-14 0,0 1-3 0,0 1-1 16,-2 17 3-16,2 14 6 0,0 13 0 15,0 6 3-15,0 3 0 0,0 3 1 16,2-1 9-16,-1-1-3 0,-1-2 2 16,0-5-3-16,0-6-6 0,0-4 1 15,0-15-1-15,0-7 0 0,0-10 5 0,0-6 6 16,0 0 3-16,3 0-3 0,-2-12-3 16,-1-10-7-16,3-10 2 15,-3-2-1-15,0-6 2 0,0-4-9 16,0-5-5-16,0-2 4 0,0-2-3 0,3-5 8 15,4 1 2-15,2-2-1 0,2 4 4 16,1 5-1-16,1 5 5 0,1 8 0 16,-2 7 0-16,-3 13-1 0,2 1-5 15,-5 9-2-15,0 2-1 0,5 0-2 16,0 5 0-16,5 0 1 0,-1 10-1 0,5 6 1 16,-3 6 0-16,-7 5-1 0,-3 8-1 15,-6 4 0-15,-1 9 1 0,-6 0 2 16,-9 1 0-16,-4-4 2 15,-3-3-2-15,-1-5 2 0,3-7-1 0,2-4 0 16,1-6 10-16,7-5-10 0,1-4 9 16,4-3-9-16,2-6-1 0,1 3 1 15,2-5-1-15,0 3 1 0,0 4 1 16,9 4 6-16,5 3-6 0,9-4 5 16,8 1-5-16,6-4-2 0,7 0-12 0,5 0-22 15,-4-1-41-15,0 2-41 0,-11-1-60 16</inkml:trace>
  <inkml:trace contextRef="#ctx0" brushRef="#br0" timeOffset="50176.2177">13988 2548 459 0,'0'0'39'0,"0"0"-4"15,0 0-16-15,0 0-9 0,0 0-3 0,39-79-6 16,-28 70-2-16,2 3-1 0,-3 3-3 15,8 2-3-15,-3 1-4 0,-3 4-6 16,4 8-3-16,-7 3-5 0,-8 5 9 16,-1 3-9-16,0 1 14 0,-9 3 0 15,-5-2-2-15,2-2 10 0,-2-3-2 16,7-8 1-16,-2 0 3 0,3-6 2 0,5-3-1 16,-2 1 2-16,0-1-1 15,2 2 0-15,-2-2 1 0,1 1 0 16,2-4 1-16,0 5 2 0,2 2-1 0,8 6 1 15,3 0-1-15,3 2-1 0,4-3-1 16,2 3-1-16,2 1-1 0,1 2 2 16,-2 1-1-16,3 2 2 0,-3 0-2 15,-4 0 0-15,-2-2-2 0,-5-3 0 16,-4-2 1-16,-5-4 0 0,-3 1 2 0,-4 6 1 16,-13-2 2-16,-8 4 1 0,-2-4 0 15,-1-3-2-15,2-2 0 0,1-2-3 16,8-3-2-16,7-3-3 0,6 0-8 15,4-2-27-15,-5 0-51 0,0 0-54 16</inkml:trace>
  <inkml:trace contextRef="#ctx0" brushRef="#br0" timeOffset="50418.2581">14637 2117 459 0,'0'0'27'16,"0"0"-12"-16,0 0-16 0,0 0-9 16,0 0 1-16,0 0 1 0,0 0 5 15,0 0 1-15,17 118-1 0,-10-64 1 16,-1 3 1-16,3 3 1 0,-2-3 13 16,-1 1-7-16,0-1 3 0,-3-2-4 15,-2 0-11-15,-1-4-3 0,0-3-12 0,0-7-11 16,-4-3-14-16,-1-14-9 0,2-9-10 15,3-10-8-15,0-5-99 0</inkml:trace>
  <inkml:trace contextRef="#ctx0" brushRef="#br0" timeOffset="51051.4218">14546 2505 315 0,'0'0'7'0,"0"0"1"15,82-29-2-15,-43 19-1 0,7 1-3 16,5 0-1-16,3 0 0 0,0 0-2 16,-2-3 2-16,-5 0-1 0,-8-3 0 15,-6 0 1-15,-8-1-1 0,-7-2 3 16,-6-2-1-16,-2-3 2 0,-3 1 0 0,-2-4 1 16,-4 0 2-16,-1 0 2 0,0 2 3 15,0 6 8-15,0 1 0 0,-1 7 1 16,-1 3-3-16,2 3-7 0,0 4-9 15,-1-2-9-15,1 2-4 0,-3 3 1 16,-2 15 0-16,-1 14 4 0,-2 12 2 16,4 8 0-16,1 4 3 0,1 2 2 15,2-2 8-15,-1 1 0 0,-2-6 0 16,0-4 0-16,0-6-8 0,-4-5 1 16,4-11 2-16,-1-6-3 0,1-8 2 0,0-7 6 15,3 2 1-15,0-6 1 0,-1-1-3 16,-4-12-5-16,-3-12 0 15,-1-9-7-15,2-3 7 0,-1-4-7 0,3-5-4 16,2-2 7-16,3-6-8 0,0-3 7 16,5-4 4-16,4-1 0 0,0 3 2 15,5 2 0-15,-2 9 3 0,1 9 2 16,1 5-2-16,-2 9 0 0,2 6-5 16,-3 6-3-16,0 5-2 0,-1 5-2 15,0 3 1-15,9 0 0 0,-3 4 2 0,7 12-4 16,-4 4 1-16,-6 8-2 0,-4 6-3 15,-9 5 3-15,0 6-1 0,-12 5 1 16,-8 0 1-16,-2-3 1 0,-4-2 1 16,-1-9 2-16,1-4-1 0,4-8 2 15,7-9 0-15,3-3 1 0,6-4 4 0,3-5-1 16,0 0 4-16,3-3-2 0,-3 0-3 16,3 0 2-16,0 2-2 15,12 2 0-15,9-2 1 0,11 1-2 16,7 0-1-16,10 0-1 0,8 0-7 0,-2 0-25 15,1 0-23-15,-5 2-37 0,-18-2-17 16,-3-2-20-16</inkml:trace>
  <inkml:trace contextRef="#ctx0" brushRef="#br0" timeOffset="51407.5498">15617 2360 346 0,'0'0'56'15,"0"0"-9"-15,0 0-14 0,0 0-13 16,0 0-19-16,0 0-9 0,0 0 2 15,0 0 0-15,0 0 4 0,0 0 1 16,5 32 0-16,-11-1 2 0,-3 0-1 0,2 1 2 16,-3 0 8-16,2-2-4 15,1-1 5-15,3-8-7 0,-2-2-5 16,3-8 1-16,2-4-1 0,1 3 1 16,0-4 0-16,0 2 2 0,1 1 0 0,8-4 2 15,2 0-1-15,0-1 0 0,7-4 1 16,2 0-2-16,1-2 0 0,6-5 0 15,-1-2-2-15,-3 0 1 0,-2-2 1 16,-1-1-1-16,-3-2 3 0,-4-1-7 16,-1-3 5-16,-2 0-6 0,-3-1-5 15,-1-2 10-15,-3 6-8 0,0 6 9 16,-3 4 3-16,0 5 1 0,0-2-3 0,0 2-3 16,3-1-7-16,-3 1 1 15,4 0-1-15,0 14 5 0,2 15 10 0,3 16-5 16,-5 17-8-16,-1 19-60 0,-3 14-180 15</inkml:trace>
  <inkml:trace contextRef="#ctx0" brushRef="#br0" timeOffset="55968.4125">12496 2017 12 0,'0'0'10'16,"0"0"-2"-16,0 0 1 0,0 0 1 0,0 0 1 15,0 0 1-15,0 0-2 16,0 0 0-16,0 0-3 0,3-29-2 16,-3 19-2-16,0 3 1 0,-1 1 2 15,-1-4 1-15,1 4 6 0,-2-5 10 0,0 3-9 16,-1-2 11-16,1 0-21 0,-1 2-9 15,1-2 5-15,-3 1-11 0,2 1 14 16,-2 0 2-16,0 1-2 0,-1 2-5 16,1 0 1-16,-1 0 0 0,-3 1 0 15,3 1 1-15,-1-2 0 0,4 4 1 0,-7-4-1 16,6 4 0-16,-5-2-1 0,1 0-2 16,4 1 0-16,-7 1 0 15,8 1 2-15,-7-2 0 0,-1 1 1 16,1 1-1-16,-3-2 1 0,10 2-1 0,-8 0-2 15,6 0 1-15,-7 0 1 0,2 0 0 16,-2 0-1-16,-2 0 1 0,5 2 0 16,-7 2 0-16,8-2 2 0,-4 1-2 15,-3 1 1-15,7-1 0 0,-8 4-1 16,10-3 1-16,1-3-4 0,-4 5-1 0,6-5-3 16,-1 0-1-16,1 1 3 15,4-2 3-15,-2 0 1 0,2 0 4 0,-4 0-2 16,-3 1 0-16,4 1 1 0,0 1 1 15,3-3-2-15,-1 0 15 0,1 0-14 16,-2 1 13-16,1 0-13 0,-1-1-2 16,1 2 1-16,-1-2 0 0,1 2-2 15,-2-2-13-15,3 0 15 0,-3 1-15 16,3-1 15-16,-1 2 15 0,-1-2-15 16,1 2 13-16,-1-2-13 0,0 1 2 0,0-1 0 15,1 0 1-15,1 1 2 0,-2-1-1 16,2 0 5-16,-1 2-15 0,1-2 12 15,-2 0-15-15,2 0 13 0,-1 0-3 16,-1 0 1-16,1 0-2 0,-2 0 0 16,3 0-1-16,-1 0 0 0,-1 0 1 15,1 0-3-15,-1 0 0 0,1 0 1 0,-1 0-2 16,1 0 2-16,-1 0 1 16,1 0-1-16,-2 0-1 0,2 0 1 15,-1 0 11-15,-3 0-15 0,0 0 17 0,-4 2-14 16,2 0 1-16,2 1 2 0,-3 0-2 15,4-1 2-15,-1 0-2 0,-3 2 2 16,4-3 0-16,-1 1-3 0,2 2 3 16,-1-3 13-16,1 0-12 0,-1 1 13 15,1 1-14-15,3-3 0 0,-5 2-2 16,1-1 2-16,-6 3 0 0,4-1-1 16,-3 2 1-16,1 0 0 0,4-4 0 15,-5 4 0-15,6-3-1 0,-3 2 1 16,-1 1-2-16,4-1 1 0,-3 2 1 0,-1 1 0 15,4-4 0-15,-1 4 0 0,1-5-1 16,-1 2 0-16,2-1-1 0,2-3-2 16,-1 0-1-16,1 0-2 0,-2 2 1 15,1-1 1-15,1 0 4 0,-2 0 1 16,1 1 3-16,-2 0-3 0,3-1-2 0,-1 0 1 16,-1 1-1-16,1-1 2 0,-1 1-1 15,2 0 1-15,-1 0-1 0,1-1 1 16,-2 1 0-16,2-1-2 15,-1 0 2-15,-1 5-2 0,1-1-3 0,-1 0-3 16,0-1-9-16,2-4-2 0,-2 0-6 16,2 0 5-16,-1 7 5 0,-2-4 5 15,3 4 8-15,-1 2 0 0,-1-5 5 16,-1 7-3-16,0 5 1 0,0-8-1 16,0 9 0-16,-1-2 0 0,1-4-1 0,-1 7 0 15,3-2 1-15,1-1 0 0,-2 4 0 16,1-1-2-16,1-5 2 0,-2 8-1 15,2-3 1-15,-1-6 0 0,-1 8 0 16,1-2 0-16,-2 0 0 0,1-1-1 16,-2 1 0-16,0-1 0 0,-1 0 2 15,0 0-1-15,2-1 0 0,0-5 0 16,1 1-1-16,1 0-2 0,1 2 8 16,0 4-5-16,0-6 5 0,0 6-5 15,0-1 0-15,0-7 10 0,1 9-9 0,-1-3 9 16,0-2-11-16,0 6 1 0,0-2 0 15,0-6 0-15,0 8 1 0,0-8-1 16,2 1 0-16,-2 5-1 0,1-6 0 16,1 4 0-16,-1 1-1 0,2-6 2 15,1 7 0-15,-1-3 2 0,-1-3-4 16,-1 6 5-16,2-2-1 0,0 2 1 0,0 3 1 16,0-6 1-16,0-1 0 15,0 1 0-15,0-5 2 0,2 6-1 16,-2-7 2-16,0 1 2 0,0 6 0 0,0-7 2 15,1 6-1-15,-1-6 1 0,0 2-3 16,0-1 0-16,0 1-2 0,1 0-1 16,-1-1-3-16,0 2 0 0,0-2-2 15,1 0 0-15,-1-2 0 0,0 1 0 16,-2 0 4-16,2 0-1 0,0 0 4 0,1 5-1 16,-1-5 1-16,0 6-2 0,0-6-2 15,1 2 4-15,1 3-6 16,-2-6 4-16,1 7-3 0,0-7-1 0,-1 1-1 15,4 4 1-15,-2-6 0 0,-1 1 0 16,1-1-1-16,-4-2 0 0,2-2 2 16,2 4-1-16,-2-4-1 0,-1 1 2 15,1 0-1-15,0 0 0 0,0-2 1 16,-2 1-1-16,6 2-1 0,-4-2 0 16,1 0 1-16,2 1-1 0,-3 0 0 0,0-3 1 15,1 2-2-15,-1-1 1 0,2-1-2 16,-2 0 2-16,2 2-1 0,-5-3 2 15,3 2 0-15,1 0-1 0,1 0-1 16,-1-1 1-16,-4-1-1 0,5 1 0 16,-1 1-1-16,6 1 1 0,-1 0 0 0,-2-2 0 15,10 4 1-15,-2-4 0 16,6 3-1-16,2-2 0 0,-1 0 0 16,4-2-1-16,2 0 1 0,1 0-1 15,1 0-1-15,5 0-1 0,0-2 1 0,-1 0-1 16,2-3 0-16,-3 1-2 0,-4 1 1 15,-4-2-2-15,-8 2 1 0,-1-2 3 16,-7 3-2-16,-5 1 1 0,5-3-5 16,-6 0-5-16,4 2-6 0,0-3-6 15,-2 4-6-15,-2-3-10 0,1 3-17 0</inkml:trace>
  <inkml:trace contextRef="#ctx0" brushRef="#br0" timeOffset="57246.7278">12484 1858 110 0,'0'0'13'0,"0"0"-4"0,0 0-3 16,0 0-1-16,0 0 1 0,0 0 1 0,0 0 4 15,0 0-1-15,0 0 5 0,-8-14 0 16,8 12 2-16,0 1-1 0,0-1-2 16,0 1-2-16,-1 0-6 15,1-1-4-15,0 0-1 0,0 1-1 0,0-1-1 16,0-2 0-16,0-2 1 0,6-2 0 15,0 2 0-15,3 0 1 0,0 0-1 16,0 1 0-16,1 1-1 0,-3-1 2 16,2 2-1-16,2 1 0 0,-2-2 0 15,3 3-1-15,1-1 1 0,-2 1-1 0,3-1 1 16,-8 2 0-16,5 0 0 0,-5 0-1 16,-1 0-1-16,2 0 1 15,-7 0 0-15,0-2 0 0,0 2 1 16,2 0-1-16,-1 0 0 0,1 0 1 0,-1 0 0 15,1 0 0-15,-1 0 0 0,1 0 0 16,-1 0 0-16,-1 0 0 0,3 0 0 16,-3 0 1-16,3 0 0 0,-2 0 0 15,1 0-2-15,-1 0 1 0,1 0 0 16,-1 0 0-16,1 0 0 0,0 0 0 0,-2 0 0 16,2 0 1-16,-2 2 0 0,1-2 0 15,-1 0 1-15,2 0-1 0,-2 0 0 16,0 0 0-16,1 0-1 0,-1 0 1 15,0 0-1-15,2 0 0 0,-2 0 0 16,0 2-1-16,0-2 0 0,0 0 1 16,1 0-4-16,-1 0 1 0,0 0-3 15,0 0-2-15,0 0-5 0,0 0-4 16,0 0-4-16,0 0-3 0,0 1-6 16,0-1-6-16,0 0-5 0,0 0 0 0</inkml:trace>
  <inkml:trace contextRef="#ctx0" brushRef="#br0" timeOffset="60630.1632">14135 3880 348 0,'0'0'39'0,"0"0"-4"0,0 0-8 15,0 0-3-15,0 0-7 0,0 0 3 16,0 0-2-16,0 0-2 0,0 0-1 15,-9-50 0-15,5 34-2 0,0 0-3 16,-1-9-4-16,2 0 0 0,-1-5-1 16,0-4-1-16,-1-6 2 0,1-3-1 0,-2-2 1 15,1-4-2-15,0 3 3 0,-1-2-1 16,0 4 2-16,1 0-7 16,-1 5-5-16,3 2 2 0,0 4-3 15,0 12 6-15,2 0 1 0,1 9-1 0,-2 6 0 16,1-6-1-16,1 7 1 0,-2-2-1 15,2 3-1-15,0 4 0 0,-1-1 0 16,1 1-1-16,0-2 0 0,-3 2-2 16,3-1 0-16,0 1 1 0,-3 0 0 15,-7 6 1-15,-3 10 1 0,-7 7 1 0,1 4 6 16,-3 4-4-16,-2-2 3 16,2-1-3-16,2-3-2 0,0-4 2 0,8-7-2 15,-1-2 0-15,6-6 1 16,2-2 1-16,1-2 1 0,4-2 2 0,0 0 0 15,0-1-4-15,0-16 1 0,10-10-5 16,9-12-4-16,8-3 5 0,7-1-5 16,0 1 6-16,4 4 1 0,-3 4-1 15,-3 6 2-15,-2 3-3 0,-4 9 0 16,3 5-1-16,0 8-1 0,4 3 0 0,8 12-16 16,9 11-38-16,8 3-203 0,14 3-22 15</inkml:trace>
  <inkml:trace contextRef="#ctx0" brushRef="#br0" timeOffset="61591.2582">25251 2766 470 0,'0'0'33'16,"0"0"-22"-16,0 0-7 15,0 0-5-15,0 0-9 0,0 0 1 0,0 0-1 16,0 0 3-16,0 0 4 0,-17 84 1 0,15-29-2 16,2 9 2-16,-1 1 0 15,-2 3 3-15,-2-1 1 0,0-2 0 16,-3-3 2-16,0-2-5 0,1-4 1 16,-1-7 0-16,2-7 0 0,-1-8 0 15,3-14 1-15,1-8 2 0,3-5 6 0,0-7 15 16,-1 0 6-16,-1 0-2 15,-1-12-5-15,-1-13-17 0,-1-9-3 0,1-9-4 16,3-7 1-16,-2-3 0 0,3-5-7 16,0-2 4-16,0-4-3 0,0-3-1 15,0-1 5-15,0 1 0 0,0 5 2 16,7 4-1-16,-1 9 2 0,1 7-2 16,3 5 0-16,2 9 0 0,-1 4 0 15,1 8-1-15,-3 7-3 0,-2 3-1 0,3 5-1 16,6 1-2-16,-1 1-1 0,2 11 3 15,-4 3-1-15,-2 7 2 0,-5 4 0 16,-4 3 3-16,-2 4-1 0,-3 5 1 16,-12 2 3-16,-1 0 0 0,-4-1 0 15,-2-4 0-15,1-4 3 0,2-4-3 0,3-6 0 16,2-3 0-16,5-4-3 0,1 0 3 16,6-5 0-16,2 3-2 15,0 6 7-15,0 4-6 0,5 3 5 16,6 0-2-16,3-3-3 0,2 3 3 0,4-1-3 15,1 0 1-15,2 3 0 0,3 1 1 16,1 1-2-16,2 1 0 0,-2 1-10 16,-1 0-21-16,-2-2-27 0,0 0-24 15,-1-3-21-15,2-2-42 0</inkml:trace>
  <inkml:trace contextRef="#ctx0" brushRef="#br0" timeOffset="62088.6473">25682 3351 439 0,'0'0'53'0,"0"0"-15"16,0 0-15-16,0 0-11 0,0 0-6 16,10-80-7-16,7 68 1 0,4 2-3 0,3 3 1 15,2 4 2-15,0 3-2 0,-1 0 1 16,-1 3-2-16,-5 6 0 15,0 2-1-15,-3 4-3 0,-2 2 0 0,-2 1 1 16,-3 4 2-16,-5 0-2 0,-4-1 0 16,-3-2 3-16,-6 1 1 0,-2-6 1 15,-4-1 2-15,5-5-1 0,-2 0 1 16,0 0 0-16,3-4-1 0,-3 3 1 16,4-1-2-16,5-5 1 0,-3 5 0 15,3-3-1-15,0-1 1 0,-1 8-1 0,2-5 0 16,2 5 1-16,0 7-1 0,3-2 1 15,7 6 1-15,2-2 0 0,5-1-1 16,2-1 0-16,2 1 0 0,2-3 0 16,0-1 1-16,1-1-1 0,-2-1 0 15,0 1 1-15,-6-3-1 0,-3-2 0 0,-3-1 0 16,-4-2 0-16,-2-2 0 0,-1 0 0 16,-3-3 2-16,0 0 0 15,0 0 1-15,0 6 2 0,-9 3-2 16,-4 3-2-16,-9 4 0 0,-5-3 0 0,-5 1 0 15,-3-2 0-15,1 2 4 0,-1-1-6 16,3-1 3-16,5 0-6 0,7-4-12 16,3-2-15-16,9-1-20 0,2-4-22 15,3 1-46-15,3-2-91 0</inkml:trace>
  <inkml:trace contextRef="#ctx0" brushRef="#br0" timeOffset="62261.0171">26375 3327 422 0,'0'0'30'0,"0"0"-13"0,0 0-11 16,0 0-8-16,0 0 0 0,0 0-2 16,0 0-7-16,85-11-20 0,-55 20-24 0,-2 4-43 15,-1 2-85-15</inkml:trace>
  <inkml:trace contextRef="#ctx0" brushRef="#br0" timeOffset="62394.9039">26587 3528 372 0,'0'0'8'0,"0"0"-15"0,0 0-11 15,0 0-21-15,88-93-36 0,-37 70-75 16</inkml:trace>
  <inkml:trace contextRef="#ctx0" brushRef="#br0" timeOffset="62868.159">27310 3050 321 0,'0'0'42'0,"0"0"-11"0,0 0-8 16,0 0-9-16,0 0-6 0,0 0-1 16,0 0-1-16,0 0 4 0,0 0-3 15,104-75-1-15,-67 48-1 0,4-7-1 16,3-4 1-16,0-3-2 0,-3 0 2 0,-3 0 1 16,-6 2-3-16,-5 0 2 0,-4-3-10 15,-5 0-8-15,-3-1 1 0,-4 0-4 16,-7-3 0-16,-3 1-1 0,-1 0-4 15,-5 1-2-15,-9 3 5 0,-3 6 5 16,-3 9 5-16,-3 11 1 0,-3 12 2 16,-2 6 1-16,1 20 1 0,-1 10-3 15,1 10 4-15,3 9 1 0,3 7 1 0,2 3 9 16,5 6-1-16,5 2 3 16,5 1 3-16,4 0-5 0,0 2 3 0,5-4 1 15,4-7-3-15,0-6-2 0,2-9 2 16,-1-7 1-16,1-7-1 0,0-4 4 15,-2-7-6-15,-2-7 4 0,-4-7-4 16,0-3-1-16,-3-5 3 16,0 0 0-16,0 0 4 0,1 2 0 0,1-1 0 15,-1 1-4-15,1-1-6 0,0-1-4 16,0 0-9-16,5 0-16 0,-1 0-37 16,6 0-48-16,6 0-63 0</inkml:trace>
  <inkml:trace contextRef="#ctx0" brushRef="#br0" timeOffset="63308.1675">28343 3004 424 0,'0'0'29'0,"0"0"-9"0,0 0-9 16,0 0-2-16,0 0 0 0,44-94-2 16,-19 65-3-16,1-3 0 0,5-3-1 15,0-3 1-15,4-3 0 0,-2-1-1 16,0-2-8-16,-1-2-3 0,-3 0 4 16,-5-2-6-16,-4-2 11 0,-5-3 1 0,-4-4 0 15,-4-3 0-15,-3-1-3 0,-4 0 2 16,0 8-1-16,-4 6 1 15,-3 8-1-15,-4 10 0 0,3 10-3 0,2 8-5 16,-3 7-1-16,-5 4 0 0,-6 11 1 16,-8 11 2-16,-1 12 0 0,3 15 3 15,2 8 0-15,3 10 1 0,6 3 2 16,4 0-2-16,5-3 6 0,6-5 8 16,0-1-3-16,3-7 3 0,8 0-4 0,0-8-8 15,4-2 2-15,-1-2-2 0,3-7 1 16,1-1 0-16,5-5 0 0,2-3-1 15,0-5-5-15,3-3-24 0,-1-4-33 16,-2-5-44-16,1-3-76 0</inkml:trace>
  <inkml:trace contextRef="#ctx0" brushRef="#br0" timeOffset="63532.013">28075 3430 538 0,'0'0'31'16,"0"0"-8"-16,0 0-11 0,0 0-6 0,78-44-5 16,-20 26 0-16,12 1 0 15,10 2-1-15,9 0-1 0,2 3-9 16,0 3-17-16,-9 3-47 0,-7 5-57 0,-11 1-126 15</inkml:trace>
  <inkml:trace contextRef="#ctx0" brushRef="#br0" timeOffset="64156.8675">28999 4043 259 0,'0'0'57'0,"0"0"-9"0,0 0-6 16,6-91-2-16,-13 66-10 0,-3 0-9 16,-2 1 1-16,-1 0-11 0,-1 2 1 0,-2 2-3 15,1 3-2-15,-2 2-2 0,-2 2-1 16,-1 4-3-16,-3 3-4 0,-1 4 3 15,0 2-1-15,-1 0 0 0,1 5 0 16,3 4 0-16,0 3-2 0,-1 4 1 16,-1 2 1-16,3 3 3 0,-2 2-3 15,2 1 2-15,2 2-2 0,4 1-1 16,4 1 1-16,3-1-2 0,2-1 0 16,4 1 1-16,1-3 1 0,0-1 1 15,4-3 0-15,3-5 1 0,5-1 1 0,-2-7 3 16,6-3 0-16,6-4 1 0,5-4 1 15,8-9-2-15,0-5-1 0,-1-7 0 16,-2-4-1-16,0-1 0 0,-3-4-1 16,-2-2 1-16,-2-2-2 0,-4 0-2 15,-1-3 1-15,-3 1-2 0,-3 4 4 0,-1 4 0 16,-6 11 1-16,-2 8-1 16,-4 8 0-16,-1 5-5 0,0-2-3 0,0 2-2 15,2 0 0-15,-1 3 3 16,1 17 3-16,1 11 1 0,4 9 3 0,-2 3 2 15,6-1-3-15,0-3 3 0,7-6-3 16,2-4-1-16,-1-8 1 0,4-6 2 16,1-4-1-16,-1-7 1 0,1-1 0 15,-3-3-2-15,1 0 1 0,-7-1 0 16,0-4-1-16,-6 2 0 0,-5 0 0 16,1 2-1-16,-5 1-1 0,0-1-1 0,0 1-1 15,1-2-5-15,1 0-9 0,-1 1-17 16,2-1-38-16,-2 2-72 0,-1-2-102 15</inkml:trace>
  <inkml:trace contextRef="#ctx0" brushRef="#br0" timeOffset="65457.3183">27252 3218 184 0,'0'0'62'0,"0"0"-8"16,0 0-5-16,0 0-9 0,0 0-7 15,0 0-7-15,0 0-5 0,0 0-4 0,0 0-2 16,0 0-1-16,-6 0-1 0,6 0 0 16,-1 0-1-16,1 0-3 15,0 0 0-15,-2 0-3 0,2 0-2 16,0 0 3-16,-1 0-1 0,-3-5-5 0,1-1 7 15,-1-3-4-15,-1-5 4 0,2-4 1 16,-1-4 0-16,1-3-3 0,0-5-2 16,0-5 0-16,-1-7 1 0,1-6 3 15,0-6-3-15,0-6 1 0,0-2-5 16,-1-1 1-16,1-5-8 0,-1 2-5 16,1 1 4-16,0-1-3 0,2 7 9 15,1 4 2-15,0 5-1 0,0 8 1 16,0 3-1-16,0 9 1 0,0 9 0 15,0 8-1-15,1 2 0 0,-1 4 1 0,0 2-1 16,0-1 1-16,0 6-1 0,0-2 0 16,0 2-1-16,0-1 2 0,0-1-1 15,0 0-1-15,0 1 0 0,0 0-1 16,0-2 1-16,0 3 0 0,0-2 0 16,0 0 2-16,0 2-2 0,0-1 0 0,0 1 1 15,0-2-1-15,0 2 1 16,0-1-1-16,0 1-1 0,-1 0-2 15,-5 0 3-15,-4 3 0 0,-6 9-2 16,-2 6 1-16,0 5 0 0,0 4 0 0,-2 2 1 16,0 3-2-16,-2 3 2 0,-3 1-1 15,-2 1 3-15,-2-2-2 0,3-1 1 16,3-6 0-16,4-2 0 0,2-5 11 16,2-3-10-16,4-6 11 0,5-4-11 15,5-3-1-15,1-5 1 0,-2 0 0 0,2 0 3 16,0 0 0-16,0 0-1 0,0-2-14 15,5-14 11-15,9-12-13 0,5-10 12 16,5-5 2-16,5-3-1 0,2-6 2 16,3 0-2-16,1 0 1 0,1 3-2 15,3 5 2-15,-4 6-2 0,-2 9 2 0,-4 7-2 16,-2 6-1-16,-1 7-1 16,-1 7-1-16,1 2 1 0,3 10 0 15,-1 7 1-15,-1 4-1 0,-2 4 0 16,-5 4 0-16,-1 1 2 0,-2 2 0 0,-4-1 2 15,0-2-1-15,-1-5 0 0,-2-1 0 16,1-3-1-16,-1-2-7 0,2 0-15 16,2-2-43-16,1 0-101 0,-2-4-94 15</inkml:trace>
  <inkml:trace contextRef="#ctx0" brushRef="#br0" timeOffset="68274.7192">21160 7986 246 0,'0'0'-8'16,"0"0"-3"-16,0 0 5 0,0 0 3 16,0 0-1-16,17 77 1 0,-11-32-1 15,0 7 2-15,-2 6 2 0,-1 1 0 16,-1 2 0-16,-1-2 1 0,-1-3 1 0,0-3 1 15,0-3-1-15,-4-6 0 0,1-7-1 16,1-11 2-16,1-13-1 0,1-5 4 16,0-8 24-16,-2 0 30 0,2 0 10 15,0 0-7-15,-1 0-21 0,-1-17-31 16,1-10-10-16,-2-11 1 0,0-8-4 0,2-4 2 16,-1-3-2-16,2-6 1 15,0-3 2-15,0-3-1 0,0-1 1 16,8 4-1-16,3 4 1 0,6 6-2 15,1 5 2-15,5 8-1 0,0 3-4 0,2 6 1 16,-2 5-3-16,0 6 3 0,-6 8 1 16,-1 3-3-16,2 8 1 0,-4 0-1 15,5 6 0-15,-3 9 0 0,-2 7 5 16,-5 5-3-16,-2 4 3 0,-5 6-3 16,-2 4-1-16,-6 5 1 0,-9 1 1 0,-6 3 0 15,-5-1-1-15,-3-1 3 0,-3-6-1 16,0-4 2-16,2-6-1 15,2-7 1-15,2-6-1 0,10-7 2 16,6-4-2-16,6-5 1 0,4-3 2 0,-1 0-1 16,1 0-1-16,-2 2 0 0,1-1-2 15,1 1 0-15,0 5 0 0,0 7 1 16,7 4 0-16,6 7 0 0,7 0 3 16,3 2-3-16,6 4 2 0,2 1-5 15,2 3 0-15,4-1-3 0,4 1-10 16,5 2-31-16,6-2-45 0,3 0-123 0</inkml:trace>
  <inkml:trace contextRef="#ctx0" brushRef="#br0" timeOffset="68507.7526">21991 8565 417 0,'0'0'29'0,"0"0"-25"16,0 0-12-16,0 0 4 0,0 0-1 16,0 0 4-16,0 0 1 0,0 0-1 15,18 102 1-15,-15-62 0 0,-2 2-1 16,2 2 0-16,1 0-3 0,2-3-5 16,4-3-17-16,0-6-34 0,8-6-68 15,5-10-74-15</inkml:trace>
  <inkml:trace contextRef="#ctx0" brushRef="#br0" timeOffset="68695.6077">22483 8333 437 0,'0'0'9'0,"0"0"-9"0,0 0 0 15,87-27-1-15,-48 27-1 0,6 6-5 16,0 6-12-16,-2 2-26 0,0 2-41 16,-6 2-121-16</inkml:trace>
  <inkml:trace contextRef="#ctx0" brushRef="#br0" timeOffset="68842.0101">22539 8737 398 0,'0'0'14'0,"0"0"-10"0,0 0-5 16,113-65-2-16,-49 51-12 0,13-1-25 15,9-1-51-15,7 3-113 0</inkml:trace>
  <inkml:trace contextRef="#ctx0" brushRef="#br0" timeOffset="69495.3844">22019 8777 219 0,'0'0'33'0,"0"0"-11"15,0 0-8-15,0 0-8 0,0 0-3 16,0 0 1-16,0 0 3 16,0 0 5-16,-78 47 1 0,68-20 0 0,2 1-1 15,4 0-3-15,1-9-1 0,3 1-4 0,0-1 0 16,2-6 2-16,8 4 1 16,3-6 0-16,7-7 1 0,3-4-2 15,3 0 1-15,-2-6-1 0,-1-5 0 16,-5-2-2-16,-3-1 2 0,-4 2-1 0,-6-2 0 15,-2 5-3-15,-3-1-3 0,-6-3-3 16,-9 8 0-16,-5 0 0 0,-5 5 1 16,-1 6 1-16,-1 11 1 0,1 2-1 15,3 7 1-15,5 1-3 0,6 4 1 16,9 0-2-16,3-4 0 0,20-6-4 16,15-7-45-16,15-10-125 0</inkml:trace>
  <inkml:trace contextRef="#ctx0" brushRef="#br0" timeOffset="70030.9952">23420 8022 392 0,'0'0'-3'0,"0"0"-4"16,0 0 4-16,0 0 2 0,9 82 2 16,1-30-2-16,2 7 2 0,-1 8-1 15,-1 1 0-15,-1 2 3 0,-1-2-1 16,-2-3 2-16,-3-7-3 0,-1-6-2 16,-2-8 1-16,0-16 0 0,0-11 1 15,0-9 9-15,0-8 14 0,0 0 0 0,0 0-1 16,0-14-7-16,0-12-15 15,0-10 1-15,1-10-2 0,2-2-2 0,3-7 2 16,1-6-4-16,-1-2 3 0,1-8 2 16,0-1-2-16,5-3 2 0,1 6 0 15,3 4 2-15,3 10-2 0,2 5-1 16,4 11 0-16,1 8-2 0,-3 8 0 16,-4 9-1-16,-3 7 1 0,3 7-4 15,-4 0 2-15,4 12 2 0,-4 8-2 16,-8 5 4-16,-4 7-3 0,-3 3 0 0,-10 3-1 15,-8 3 0-15,-6 2 1 0,-5 1 0 16,-3 0 0-16,0-3 2 0,2-3 0 16,1-3-1-16,6-6 2 0,1-2 1 15,5-4-1-15,5-3 2 0,5-7-1 16,4 2-1-16,3 3 0 0,0 0 0 16,7 7 1-16,8 0 4 0,8 0-3 15,4 2 2-15,10-1-6 0,3-1-10 16,8 2-26-16,2-5-43 0,6 1-101 15</inkml:trace>
  <inkml:trace contextRef="#ctx0" brushRef="#br0" timeOffset="70210.9636">24275 8504 465 0,'0'0'8'16,"0"0"-11"-16,0 0-5 0,0 0 2 15,0 0 7-15,0 0 0 16,0 0 3-16,0 0-6 0,29 102-5 0,-22-71-7 16,3-3-22-16,2 0-25 0,3-7-43 15,6-6-103-15</inkml:trace>
  <inkml:trace contextRef="#ctx0" brushRef="#br0" timeOffset="70440.4831">24797 7835 433 0,'0'0'18'0,"0"0"-16"0,0 0-9 16,0 0-2-16,0 0 9 0,0 0-1 16,9 78 4-16,-5-32-3 0,-3 6 1 15,1 6-1-15,-1 4-1 0,-1 3 1 16,0-1-3-16,0-2 1 0,0-4-1 0,0-6-5 15,0-7-4-15,-3-3-11 0,0-8-19 16,-1-11-23-16,1-9-34 0,3-8-83 16</inkml:trace>
  <inkml:trace contextRef="#ctx0" brushRef="#br0" timeOffset="71060.3601">24667 8228 440 0,'0'0'35'0,"0"0"-17"0,0 0-9 16,0 0-9-16,0 0-4 0,0 0-1 16,0 0 3-16,0 0 1 0,85-30-1 15,-36 27-5-15,9-2-7 0,3-2-7 16,-2-2-3-16,-4-5 5 0,-7-1 6 16,-5-2 9-16,-7-3 2 0,-5-2 4 0,-4 0 2 15,-5-2 2-15,-6-2 1 0,-5-2 2 16,-2 3-4-16,-5-2 3 0,-2 1-1 15,-1 6-2-15,-1 9 6 0,0-1-6 16,0 6 4-16,0 0-8 0,0 2-8 16,0 4-2-16,2 0-2 0,1 9 8 15,1 12 2-15,2 11 3 0,-1 8 0 16,1 6-4-16,-1 8 1 0,-1 3 0 16,-1 4 1-16,0-2-1 0,-2-1 2 15,-1-7-2-15,2-6 3 0,-2-8-1 0,0-12 1 16,0-4 2-16,0-7-2 0,0-8 12 15,0 1-2-15,0-7-4 16,0 0 2-16,0-15-12 0,0-8 2 0,0-10 2 16,4-8-4-16,0-4 4 0,0-7-2 15,4-4 1-15,-1-2-1 0,6 0 2 16,0 3-2-16,3 3 2 0,1 6-2 16,2 5-2-16,-1 6 3 0,0 6-3 15,-1 8 2-15,-5 6 0 0,0 6-1 16,-2 4-3-16,0 4 1 0,3 1-2 0,-2 4 0 15,1 10 4-15,-6 6-3 0,-6 4 2 16,0 5-1-16,-10 3-1 0,-9 1 0 16,-4 4 1-16,-5-1 1 0,1-1 1 15,-1-2 0-15,5-2 1 0,4-4 0 16,2-4 1-16,7-7 0 0,0 0-1 0,6-7 1 16,2-5-1-16,2 9 2 15,0-3 1-15,8 7 1 0,10 1 1 16,10-1-2-16,8-4-1 0,8 1-2 15,9-1-5-15,5 1-9 0,-2 0-43 0,-1-2-49 16,-6 0-113-16</inkml:trace>
  <inkml:trace contextRef="#ctx0" brushRef="#br0" timeOffset="71368.8092">25925 8290 481 0,'0'0'29'0,"0"0"-15"0,0 0-9 16,0 0-6-16,0 0 1 0,0 0-2 15,82-34 0-15,-56 48 0 0,-3 2-1 16,-2 5 1-16,-7 4 0 0,-3 0-2 16,-5 5 0-16,-4 0 0 0,-2 3 2 15,-8 4 4-15,-7 0-3 0,-5 0 4 0,-1-2-2 16,1-5-3-16,0-7 3 0,8-7-1 15,5-9 1-15,4-2 5 16,3-5-2-16,0 0 4 0,0 0-2 0,12 0 0 16,11 0-1-16,11 0-4 0,12-8 0 15,5-3-1-15,9-2-2 0,5 0-2 0,3 0-17 16,1-3-32-16,-1 0-36 16,-4-2-54-16,-8-2-82 0</inkml:trace>
  <inkml:trace contextRef="#ctx0" brushRef="#br0" timeOffset="71573.7123">26806 7732 396 0,'0'0'11'0,"0"0"-11"16,0 0-5-16,0 0 0 0,0 0 4 15,0 0 2-15,52 101 4 16,-41-52-4-16,2 5 2 0,-1 7-1 15,-1 3-3-15,-2 3 0 0,-2 0-2 0,-4-2-3 16,-1-4-7-16,-2-5-8 0,-3-4-16 16,-6-4-44-16,-5-4-71 0</inkml:trace>
  <inkml:trace contextRef="#ctx0" brushRef="#br0" timeOffset="71740.463">26644 8239 481 0,'0'0'6'0,"0"0"-6"15,92-51-5-15,-43 35-4 0,7 4-13 16,5 0-22-16,1 2-25 0,-2-3-25 16,-1 1-28-16</inkml:trace>
  <inkml:trace contextRef="#ctx0" brushRef="#br0" timeOffset="72206.7362">27442 7702 355 0,'0'0'67'0,"0"0"-18"0,0 0-16 15,0 0-20-15,0 0-13 0,0 0-6 16,0 0-2-16,0 0 5 0,0 0 3 0,0 0 0 16,18 80 2-16,-15-30 2 15,-3 6 0-15,0 5 1 0,0-1-4 16,0 3-1-16,-1-4 1 0,-6-4 0 0,3-8 0 15,-2-8 0-15,1-13-1 0,2-11 0 16,2-7 3-16,1-8 3 0,-2 0 1 16,2 0-1-16,-3-3-2 0,1-15-4 15,-5-12 0-15,2-12 1 0,2-1 0 16,2-4-1-16,1-2 0 0,1 0 2 16,8-1-2-16,4 0-5 0,2 0 4 15,3 2-2-15,4 2 2 0,-2 4 4 16,5 7-1-16,-1 4 0 0,1 7-1 15,-2 4 1-15,0 5-4 0,-6 7 1 0,1 4 0 16,-1 4-2-16,1 4 0 0,2 10-1 16,-4 5-1-16,-8 6 2 0,-5 5 0 15,-3 5-3-15,-13 4 2 0,-10 4 5 16,-7 5-3-16,-7-2 4 0,0-2-1 16,2-4-2-16,5-5 1 0,8-6-1 0,8-11 1 15,4-3 0-15,5-5 2 0,5-2 0 16,0 4 3-16,10-3-1 0,13 2 0 15,8-4-3-15,5 1-1 0,8-3-1 16,2-1-2-16,6-1-6 0,0 0-23 16,4 1-37-16,4 0-41 0,-4 0-120 15</inkml:trace>
  <inkml:trace contextRef="#ctx0" brushRef="#br0" timeOffset="72610.6266">28127 8078 456 0,'0'0'41'16,"0"0"-12"-16,0 0-14 0,87-71-6 0,-64 59-6 15,-3 3-2-15,-5 5 0 0,2 1-3 16,-7 3 0-16,2 0-4 0,1 0 0 16,-6 3-4-16,0 4 0 0,-5 1-2 0,-2 9 2 15,-9 3 0-15,-10 7 2 16,-4 1 2-16,-3-1 3 0,0-1 1 0,2-2 2 15,3-1 0-15,5-4-1 0,5 0 1 16,2-7 0-16,5 2 1 0,1-5-1 16,3 3 1-16,0 4 1 0,7 0 0 15,6 3 3-15,0-4-2 0,6-2 0 16,1 1 0-16,5-2-2 0,4 1 0 16,1-1-1-16,5 3 1 0,0-1-1 0,2 0 1 15,-2 1-1-15,-2 0 0 16,-4 0 0-16,-6-1 4 0,-3 2-7 15,-7-3 4-15,-6-5-3 0,-7 2 2 0,-4 1 4 16,-15 2-1-16,-8 3 1 0,-8-5-3 16,-2-2 1-16,-1-3-1 0,2-3-1 15,11 1 0-15,4-4-1 0,8 0-13 16,7 0-28-16,4-4-47 16,14-10-143-16</inkml:trace>
  <inkml:trace contextRef="#ctx0" brushRef="#br0" timeOffset="73931.3704">28996 8069 213 0,'0'0'41'16,"0"0"-6"-16,0 0-8 0,0 0-9 15,-88 2-8-15,75-2-5 0,0 0-2 16,7 0-2-16,1 0 1 0,5 0-4 0,-2 0-1 15,2 0-2-15,6 0 0 0,16 0-23 16,21 0-33-16,20-3-126 0</inkml:trace>
  <inkml:trace contextRef="#ctx0" brushRef="#br0" timeOffset="74603.4387">29815 7776 466 0,'0'0'7'0,"0"0"-9"15,0 0-3-15,0 0-2 0,0 0 0 16,0 0 5-16,0 0 1 0,0 0 5 16,20 105-1-16,-14-59 1 0,-2-1-2 15,-1 0-2-15,-3-1 0 0,0-4 1 0,0-5 1 16,0-11-1-16,0-4 2 0,0-8 1 15,-1-8 12-15,1 3 12 0,0-7 0 16,-3-2-2-16,-2-13-9 0,-2-8-13 16,-3-10-2-16,3-4 1 0,2-2-1 15,1-1 1-15,4-2-3 0,0-3-4 16,0-1 3-16,7-3-5 0,5-1 6 16,5-1 1-16,3-1-2 0,2 0 5 15,3 5-5-15,2 6 4 0,1 6-2 16,-2 6-1-16,-3 8 1 0,-3 6-1 0,2 4-1 15,-9 5-1-15,4 5 0 0,3 1 0 16,-1 3 0-16,6 8 0 0,-4 2 1 16,-5 6-1-16,-3 2 0 0,-4 1 0 15,-5 3 0-15,-4-1 0 0,0 2 1 16,-8-2-2-16,-5-1 2 0,-3-2 0 0,-1-3 1 16,0-3-1-16,5-4 0 15,0-2 0-15,6-4 1 0,-2-1-1 16,0 1 2-16,4-4-1 0,-3 4 0 15,2-3-1-15,-5 2-2 0,3 0 1 0,3 4-1 16,-1-1 1-16,5 3-1 0,0 4 1 16,11-1 1-16,9 5 0 0,6-2-4 15,7-5-4-15,5 1-24 0,2-5-36 16,6-5-41-16,1-2-117 0</inkml:trace>
  <inkml:trace contextRef="#ctx0" brushRef="#br0" timeOffset="74952.1713">28977 7972 303 0,'0'0'45'16,"0"0"-20"-16,0 0-4 0,102-75-8 16,-78 64 3-16,1 6-1 0,-5 3-6 15,0 2-3-15,0 11-3 0,0 10 1 16,0 8-2-16,0 8-1 0,-3 11 1 0,1 8-1 15,-8 8-1-15,-7 6 1 0,-3 3-3 16,-6-1-1-16,-7-1 3 0,-3-5-19 16,0-3-35-16,0-8-91 0,3-5-83 15</inkml:trace>
  <inkml:trace contextRef="#ctx0" brushRef="#br0" timeOffset="75570.78">30520 7888 394 0,'0'0'27'0,"0"0"-6"0,0 0-5 0,0 0-2 16,0 0-3-16,0 0-4 0,0 0-4 15,0 0-3-15,0 0-3 0,76-68 0 16,-71 68-2-16,-2 0 3 0,2 9 4 16,-5 8-2-16,0 6 4 0,-9 7-2 15,-7 2-4-15,-5 1 4 0,0 0-6 16,-2 1 4-16,3-2-2 0,5-3 2 16,2-3-1-16,8-6 1 0,2-4 0 0,1-5 1 15,2-1 1-15,5 3 1 16,2-8 1-16,9 2 0 0,4-7 1 0,5-4-3 15,9-6 1-15,1-5 2 0,-2-3-2 16,-1-1 0-16,0-2-1 0,-3 0 0 16,-3-2 1-16,-3-1-1 0,-1 0 1 15,-4-2-3-15,-3 0 2 0,-1 0-3 16,-2 0 2-16,-3 2-2 0,-4 8 0 0,2 0 6 16,-4 7-5-16,-1 4 4 15,-1 1-8-15,-1 4-1 0,0 0 3 16,0 15 0-16,0 11 6 0,0 12-3 15,-1 6-2-15,-2 4-2 0,0 6-3 0,1 3-3 16,-2 3-28-16,3 0-23 0,-5-4-40 16,-1-4-88-16</inkml:trace>
  <inkml:trace contextRef="#ctx0" brushRef="#br0" timeOffset="76007.6337">28966 8256 228 0,'0'0'46'0,"0"0"-4"0,0 0-2 16,0 0-7-16,0 0-6 0,0 0-6 0,0 0-6 15,0 0-4-15,0 0-3 0,0 0-2 16,59-64-3-16,-15 57 0 0,5 0 0 16,7 0 0-16,4-1-1 0,-1 1 0 15,-3-1 0-15,-4 0-7 0,-8 2-5 16,-8 0-8-16,-12 3-10 0,-9 0-4 16,-10 3-11-16,-3-4-18 0,-1-1-23 15,-1-2-107-15</inkml:trace>
  <inkml:trace contextRef="#ctx0" brushRef="#br0" timeOffset="76192.0656">29343 7754 357 0,'0'0'7'15,"0"0"1"-15,0 0 14 0,0 0 8 16,6 92-4-16,3-42-5 0,1 5-10 15,-1 5-6-15,-2 8-3 16,-4 4-4-16,0 4-26 0,-3 0-145 0,0-3-60 16</inkml:trace>
  <inkml:trace contextRef="#ctx0" brushRef="#br0" timeOffset="77247.7843">28837 9792 337 0,'0'0'36'0,"0"0"-10"0,0 0-11 16,0 0-10-16,0 0-10 0,0 0-3 16,0 0 0-16,0 0 2 0,0 0 2 15,9 6 3-15,-5 27 3 0,-1 10 0 16,0 7 3-16,0 6-4 0,-3 6-2 0,0 4-1 15,0-1 0-15,0-1 1 0,-2-5 1 16,-2-6 1-16,-2-6-1 0,-1-7 0 16,1-7 6-16,2-10-5 15,1-11 6-15,2-6 1 0,1-6 10 0,-2 0 5 16,2 0-6-16,-4-2 0 0,-2-13-15 16,-2-11-1-16,-1-10 0 0,4-8-1 15,2-8 2-15,0-5-2 0,3-8 3 16,0 2-1-16,0-2-1 0,0-1-5 15,5 4-2-15,2 5 1 0,3 4-2 0,6 4 4 16,4 8 0-16,2 5 2 0,3 7-1 16,1 8 0-16,0 7-1 0,0 6 0 15,-1 8 0-15,-1 3 1 0,-1 12-2 16,-1 5 0-16,-6 6-3 0,-5 3 2 16,-7 3-1-16,-4 4 2 0,-9 1 6 0,-10 1-2 15,-7 0 3-15,-6-3-2 0,-3-3-2 16,0-1 1-16,3-6 1 0,6-3-1 15,3-4 0-15,10-5 0 16,2-1-1-16,5-5 0 0,3-4 0 0,0 7 1 16,3-1 0-16,0 9 1 0,5 2-1 15,5-1 1-15,7 1-1 0,5 1 1 16,5 2-1-16,9 1-1 0,5 1-10 16,5-1-26-16,2-1-38 0,1 1-67 15</inkml:trace>
  <inkml:trace contextRef="#ctx0" brushRef="#br0" timeOffset="77723.0544">29317 10146 448 0,'0'0'42'16,"0"0"-15"-16,0 0-11 0,0 0-10 0,0 0-5 15,0 0-1-15,0 0-1 0,47-79-1 16,-24 79 1-16,-2 2-4 0,1 10-1 16,-4 3-3-16,-3 1-1 0,-3 4-1 15,-5 1 2-15,0 2 3 0,-5-6 2 16,-2 0 3-16,0-1-1 0,-4-2 2 16,-4 7 0-16,0-7 2 0,-4-1-1 15,3-5 0-15,-1 1 0 0,-2-2 0 16,4 0-1-16,-2 2-1 0,2-3 1 15,3 2-1-15,-2-1 0 0,4 1 0 0,0 0-1 16,3 3 1-16,0 6 0 0,1-2 1 16,7 5 0-16,3-2 0 0,2 0 0 15,3 0 0-15,0-1 1 0,3 2 4 16,-2-3-3-16,3 1 2 0,0-2-3 16,-1-1-1-16,-3-5 0 0,-4-2 2 0,-2-2-4 15,-6-3 1-15,1 0 1 0,-5-2 1 16,0 0 2-16,0 3-1 0,-8 2-1 15,-8 1 0-15,-5 3-1 0,-3-4 1 16,-1-1-1-16,0 1 1 0,1-1-1 16,7 0-2-16,0-1-3 0,3 1-12 0,2-1-20 15,2 0-29-15,6-1-36 16,4-2-34-16</inkml:trace>
  <inkml:trace contextRef="#ctx0" brushRef="#br0" timeOffset="77926.8705">29982 10119 425 0,'0'0'33'0,"0"0"-13"15,0 0-14-15,0 0-7 0,0 0-3 16,0 0-2-16,0 0-1 0,0 0-10 0,0 0-18 15,51 16-29-15,-35 5-38 0,-4 2-102 16</inkml:trace>
  <inkml:trace contextRef="#ctx0" brushRef="#br0" timeOffset="78083.3971">30016 10417 433 0,'0'0'17'16,"0"0"-11"-16,0 0-5 0,0 0-9 16,82-57-18-16,-39 47-38 0,5 2-53 15,4-2-92-15</inkml:trace>
  <inkml:trace contextRef="#ctx0" brushRef="#br0" timeOffset="78565.6673">30746 9986 237 0,'0'0'7'0,"0"0"9"15,0 0 12-15,0 0 5 0,0 0-1 0,0 0-4 16,0 0-5-16,0 0-5 0,78-1-3 15,-46-9-6-15,1-2-3 16,5-3-1-16,0-3-2 0,3-4-3 0,-2-1-3 16,-1-6 2-16,-3 1-3 0,-5-5 5 15,-2-1 2-15,-7 1-1 0,-1-3 0 16,-5 0 0-16,-2-4 2 0,-4 2-2 16,-4 2 0-16,-2 1-1 0,-3 6-1 15,0 8-1-15,0 4-2 0,-1 8-4 16,-2 4-1-16,-7 1-1 0,-6 4 2 0,-4 11 1 15,-4 8 1-15,1 8 2 0,3 9 0 16,3 7 0-16,0 6 1 0,0 2 2 16,5 2-1-16,1 1 1 0,5-1 6 15,4-2-3-15,2 1 4 0,0-4-4 16,8 0-2-16,1-7 0 0,4 1 1 0,-1-6-1 16,-2-5 2-16,3-8 2 15,-6-7 5-15,-1-9 7 0,-3-2 6 16,1-5 1-16,3 0-4 0,5 0-8 15,4-3-7-15,-3-4-2 0,-2-1-4 0,2 1-9 16,-4 2-29-16,0 0-67 0,5 1-137 16</inkml:trace>
  <inkml:trace contextRef="#ctx0" brushRef="#br0" timeOffset="79088.1226">31915 10133 363 0,'0'0'37'0,"0"0"-4"0,0 0-7 16,0 0-8-16,0 0-6 0,0 0 3 0,49-84-7 15,-21 63 4-15,6-4-3 0,3-3-3 16,4-3 1-16,2-5-7 0,-1-1 4 0,1-6-3 16,-5-5 3-16,-2-4 2 15,-4-4-5-15,-6-4 2 0,-3 2 0 16,-7-1 0-16,-3 4-2 0,-7 5 2 0,-6 0-4 15,0 5-2-15,-4 5 2 0,-8 4-5 16,2 7 4-16,3 10-1 0,-5 5-3 16,5 8-2-16,-6 6 0 0,-9 0 1 15,-2 14 3-15,-5 9 6 0,1 7-2 16,6 7 2-16,2 5-2 0,5 5-2 0,3 6 0 16,3 5 1-16,5 4 0 15,2 2 0-15,2-1 2 0,2-3-1 16,6-4 0-16,6-6 5 0,4-5-3 15,4-5 3-15,1-5-2 0,5-5-4 0,1-4 2 16,1-6-1-16,-1-3-1 0,0-5-2 16,1-1-9-16,1-4-25 0,-4-2-26 15,-5 0-45-15,-9-1-40 0</inkml:trace>
  <inkml:trace contextRef="#ctx0" brushRef="#br0" timeOffset="79292.505">31704 10489 410 0,'0'0'59'16,"0"0"-14"-16,0 0-22 0,0 0-13 15,0 0-6-15,102-3-4 0,-41-1 5 0,5 3-7 16,5 1-1-16,3 0-20 0,-3 0-45 15,-3 6-42-15,-6 3-127 16</inkml:trace>
  <inkml:trace contextRef="#ctx0" brushRef="#br0" timeOffset="79850.9479">32517 10779 381 0,'0'0'59'0,"0"0"-17"0,0 0-12 16,-4-86-6-16,0 69-8 0,-3 3-6 15,1 5-1-15,-1-5-7 0,2 6-2 16,-5 5 0-16,-3-4-1 0,-6 4 0 0,-3 3 0 16,-4 0 0-16,1 5 1 0,-1 5-1 15,-2 3 0-15,1 6-2 16,0 2 2-16,-2 5 0 0,1 4 1 15,-1 4-1-15,1 5 1 0,2 0 0 0,5 3-7 16,5-5 5-16,3 0-6 0,4-4 7 16,5-4 0-16,2-9-1 0,2-4 2 15,0-1-1-15,3-5 7 0,7-1-4 16,3-4 7-16,5-5-6 0,6-2-1 16,2-10 0-16,3-6-2 0,3-5 1 0,3-6-1 15,2-3 1-15,1-5-1 0,-1 0 2 16,-2-4-2-16,-3 2 1 15,-5 3-1-15,-5 3 0 0,-2 4 0 0,-4 3 1 16,-7 9-1-16,-3 6 1 0,-2 1 0 16,-2 8-2-16,-1-3-1 0,2 2-4 15,-3 3 1-15,0 0 1 0,4 16 2 16,-1 11 2-16,0 13-1 0,1 9-1 16,1 4 2-16,-1 3-3 0,2-1 10 15,1-8-9-15,0-7 7 0,0-8-6 0,-1-5 2 16,-1-11 6-16,0-1-7 0,-2-6 12 15,-1-4-10-15,2 1 1 16,0-3 0-16,-1-2-3 0,8 1 1 0,-5-2 1 16,5 0-7-16,6-2-5 0,-5-5-16 15,1-5-28-15,-3 3-38 0,-10-5-80 16,-2-3-54-16</inkml:trace>
  <inkml:trace contextRef="#ctx0" brushRef="#br0" timeOffset="81955.5444">32457 9422 60 0,'0'0'8'0,"0"0"-4"0,0 0-6 16,0 0-1-16,0 0-3 0,0 0-4 15,0 0-10-15</inkml:trace>
  <inkml:trace contextRef="#ctx0" brushRef="#br0" timeOffset="85247.3857">31478 9381 0 0,'0'0'9'0,"0"0"0"0,0 0 1 16,0 0-2-16,0 0-2 0,0 0 0 16,0 0-1-16,0 0 1 0,0 0-3 0,0 0 1 15,0-17-2-15,-2 16-1 0,2-1 3 16,0 1 1-16,0-1 2 0,0 0 1 15,0 1 0-15,0-1-1 0,0 0-2 16,0 1-1-16,0 0-4 0,0 1 1 16,0-2 0-16,0 2 0 0,-1-2 3 15,1 2-2-15,0-1 2 0,0 1 2 16,0-1 1-16,0 1 2 0,0-3 4 16,0 3 1-16,0-1-1 0,0 0-2 15,0 0 1-15,0-1-1 0,0 0 0 0,0 1-1 16,0 0 1-16,0-1-1 0,0 1 1 15,0-1-2-15,0 0 1 0,0-4-1 16,0-1-1-16,0 1 0 0,0 1 2 16,0-1-2-16,0 0 0 0,0 0 0 15,0-5-5-15,0 5 5 0,0 1-4 0,1-6 3 16,-1 4-2-16,2-5-3 16,-1 0 3-16,1 0-4 0,-1 1 4 0,1-1-2 15,-1 0 1-15,2 1 0 16,0-1 0-16,-2 6 1 0,0-4 0 0,-1 5 0 15,0-1-2-15,2 2-1 0,-2 4-1 16,0-2 0-16,0 2 2 0,0-2-3 16,0 1-1-16,0-1-2 0,0 2-1 15,0-3-2-15,0 3 3 0,0 0-1 16,0 0 2-16,0 0 0 0,0 6 1 0,1 10-2 16,1 3 2-16,-1 2 6 15,1 7-4-15,-1-3 5 0,1 2-4 16,-2-4-3-16,1 4 1 0,-1-4-1 15,2 4 1-15,-1-1-2 0,-1 2 2 0,2 2 0 16,-2 4 0-16,0-1 0 0,0 4-1 16,0 0 1-16,-2-3 1 0,-1 1-1 15,0-3 2-15,2-1-2 0,-1-4 1 16,2-2-2-16,-1 0 2 0,1-8 0 16,0 1 0-16,-2-6 6 0,2 3-6 0,0-2 5 15,0 2-3-15,0-2-2 0,0-7 2 16,0 0-1-16,-1-1-1 0,1 0 0 15,0 0 1-15,0 1-1 16,0-6 1-16,0 0 3 0,0 0 0 0,0 2 4 16,0 0 4-16,0-1 6 0,0 0 1 15,0-1-3-15,0 0-2 0,0 3-5 16,0-3-3-16,0 0-4 0,0 0-2 16,0 0 0-16,-3 0-2 0,-1-7 2 15,-2-2-2-15,-1-3-4 0,-2-1 5 0,-4 0-6 16,2-1 6-16,-1 2 0 15,-1 0 0-15,-2-1 0 0,0 0-4 0,-1-1-1 16,-2 1 0-16,4 1 0 16,1 2 5-16,3 2 0 0,4 1 1 0,-1 1-1 15,1 0-1-15,3 3 1 0,0 0-1 16,3 3 1-16,-1-2 0 0,1 2-1 16,-2-1 0-16,2 0-3 0,-1 1-2 15,1-2 1-15,-2 2 0 0,2 0 1 16,0 0 2-16,0 0 2 0,0 6-1 0,6 5 0 15,3 4 0-15,4-1 4 0,0 1-3 16,4-2 3-16,-1 1 2 0,1-1-5 16,-2-3 4-16,2-1-5 0,-5-3 1 15,4-1 0-15,1-2 1 0,2-3-1 16,5 0 0-16,0 0 0 0,-1-3-1 16,0-5 2-16,-2-1-1 0,-1-2 0 0,-2-1 0 15,-3 0 0-15,-1-3 1 16,-2 2 0-16,-2-4 0 0,-4 6 0 15,-2-5-1-15,-1 8 2 0,-2-6-2 0,2 1 1 16,-3 2-1-16,2 0 0 0,-2 5 1 16,1 1-1-16,-1 5 0 0,0-1-2 15,0 1-2-15,0-2 1 0,2 2-2 16,-2 0 0-16,0 0 3 0,0 11 1 16,0 6 0-16,-3 8 0 0,-5 1 1 0,0 2-1 15,-4 0 2-15,1 2 5 0,-2-3-2 16,0-2 2-16,2 0-3 0,-1-2-2 15,3-4 2-15,1-5-2 0,1-3 1 16,3-4 0-16,1-3 0 0,2 0-1 16,1-4 0-16,-2 0 0 0,2 0 0 15,0 1 0-15,-1 1 1 0,1-2-2 16,-2 1-4-16,2-1-2 0,-1 1-21 16,1 1-33-16,-2-1-48 0,2 1-125 15</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9:08:49.649"/>
    </inkml:context>
    <inkml:brush xml:id="br0">
      <inkml:brushProperty name="width" value="0.05292" units="cm"/>
      <inkml:brushProperty name="height" value="0.05292" units="cm"/>
      <inkml:brushProperty name="color" value="#FF0000"/>
    </inkml:brush>
  </inkml:definitions>
  <inkml:trace contextRef="#ctx0" brushRef="#br0">8858 707 189 0,'0'0'91'0,"0"0"-8"0,-32-105-15 15,21 77-18-15,1 5-28 0,4 6-3 16,-1 2-6-16,1 6-3 0,6 4-5 15,-1 2-5-15,1 3-9 0,-2-1-2 0,2 1 0 16,0 9 3-16,3 9 3 0,8 9 2 16,-2 10 1-16,3 6-2 0,1 9 0 15,0 7 2-15,1 10 0 0,1 7 2 16,-5 4 3-16,3 7 2 0,-4-3-2 16,-1-3-2-16,2-9-7 0,-1-9-3 0,4-8 0 15,0-6-3-15,3-7-14 0,1-5-24 16,5-6-41-16,-2-9-51 0</inkml:trace>
  <inkml:trace contextRef="#ctx0" brushRef="#br0" timeOffset="416.0249">9230 535 183 0,'0'0'10'0,"0"0"-10"16,0 0 0-16,0 0-1 0,0 0-2 0,0 0 4 15,0 0 3-15,-77 87-2 0,73-60 1 0,1 2-2 16,3 5-2-16,0 0 3 16,0 6 5-16,9 1-1 0,1 3 0 15,3-2-4-15,0-2-3 0,4-2 1 16,0-6 0-16,1-6 1 0,2-8 4 0,-4-8 7 15,3-7 1-15,-3-3 6 0,1-11-1 16,5-9 0-16,-6-6 2 0,-2-6-7 16,-1-6 0-16,-1-3-7 0,-1-5-2 15,-2 1 5-15,-2 0-1 0,0 0 2 16,-2 1-1-16,-4 2-6 0,-1 1 2 0,-1 3 1 16,-9 3 4-16,-2 3-3 15,-5 4 0-15,1 3 1 0,-1 5-3 16,-1 3-3-16,4 9-3 0,-2 3-10 15,0 5-7-15,-2 0-5 0,-3 9-5 0,1 7-2 16,4 7-4-16,3 2-21 0,4 7-27 16,6 1-52-16</inkml:trace>
  <inkml:trace contextRef="#ctx0" brushRef="#br0" timeOffset="965.0299">9674 535 321 0,'0'0'14'0,"0"0"-9"16,0 0-15-16,0 0 0 0,0 0-2 15,0 0 5-15,0 0 5 0,0 0 1 0,0 0 0 16,0 0-1-16,23 87 1 0,-17-63 0 15,0-1 0-15,-2-6 1 0,-1-1-1 16,1-6-1-16,-3-6 4 0,1 2 4 16,-2-6 11-16,0 0 19 0,0 0 17 15,0 0-6-15,1 0-11 0,-1-3-17 16,3-14-18-16,2-8 2 0,-1-7-1 16,5 0 1-16,-1 3-1 0,1 3 0 15,-2 3-1-15,-1 8-1 0,1-2 0 16,-4 9 0-16,-3 2-1 0,3 1-4 0,1 2-4 15,-1 1-3-15,6 1 2 0,4 1 3 16,0 1 2-16,4 11 0 0,-2 5 0 16,-2 1 1-16,0 2-1 0,-3-1 2 15,3-1 2-15,-3-2-1 0,-1-3 0 16,-4-8 2-16,-2 0 0 0,-3-5 2 0,0 0 3 16,0 0 4-16,2 0 1 15,4 0 0-15,1-6-2 0,7-8-5 16,-1-4 4-16,-1-1 0 0,-2-4 0 15,-1 1-3-15,-2-1-4 0,0 0 0 0,-3 7 0 16,1 5 2-16,-4 8 0 0,-1 3-4 16,0-3-5-16,0 3-8 0,2-1 2 15,-1 1 1-15,4 0 4 0,3 6 2 16,4 8-10-16,1 5-21 0,4 3-15 16,-1-1-22-16,6-1-55 0</inkml:trace>
  <inkml:trace contextRef="#ctx0" brushRef="#br0" timeOffset="1558.0159">10355 326 345 0,'0'0'36'0,"0"0"-17"0,0 0-20 15,0 0-9-15,0 0-3 0,0 0 2 0,0 0 9 16,0 0-3-16,0 0 3 0,-13 33-2 15,13-19 3-15,0 7 0 0,0-10-1 16,0 0 0-16,0-1 0 0,0-5 1 16,1-1 3-16,-1-4 5 0,0 0 14 15,0 0 10-15,2 0-1 0,1 0-5 16,4-2-12-16,4-10-9 0,1-6-1 16,0-1 2-16,-2-1 1 0,-2 2-3 15,1-1 1-15,1 4-1 0,-1-1-3 16,-2 5-2-16,2 2-1 0,-2 3-1 0,-4 3-3 15,6 0 0-15,-5 1-3 0,0 2 1 16,6 0 1-16,-1 0 1 0,4 5 3 16,3 5-1-16,-3 2 1 0,0 1-3 15,-1 2 4-15,-2-1-2 0,0-1 2 16,-3-4 3-16,-4 0-2 0,1-5 0 16,-1 1 4-16,-3-5 1 0,0 0 8 15,0 0 7-15,2 0-2 0,5 0-1 16,0-7-7-16,3-6-6 0,3-6 3 15,-3 1-2-15,-1 0 1 0,0 1-2 0,-2 3 2 16,-1 4-3-16,-2 2-1 0,-1 5-1 16,0 0-5-16,-3 3-2 0,3-1-3 15,1-1 1-15,2 1 3 0,1 1 3 16,3 0 1-16,2 7 1 0,2 5-2 16,-5-3-3-16,-1 2 0 0,0 0 2 0,-2-4 1 15,2 2 4-15,-2-3 0 0,-2-3 4 16,5-1 2-16,3-2 3 0,9-2-2 15,8-8 0-15,2-2-4 16,2-4 0-16,-1 4-3 0,-2-3-4 0,-4 2-13 16,-8 5-21-16,0-1-41 0,-6 4-46 15,-1 1-74-15</inkml:trace>
  <inkml:trace contextRef="#ctx0" brushRef="#br0" timeOffset="3726.3525">14492 8253 66 0,'0'0'9'0,"0"0"-3"16,0 0 0-16,0 0-4 0,0 0 2 16,0 0-3-16,0 0 2 0,0 0-3 15,0 0 2-15,-16 1-2 0,15-1 0 0,-1 0 1 16,1 2 0-16,-1-2-1 16,1 0-1-16,-1 0-10 0,1 0-10 15,1 0-31-15</inkml:trace>
  <inkml:trace contextRef="#ctx0" brushRef="#br0" timeOffset="5195.5638">14368 5370 466 0,'0'0'25'0,"0"0"-13"0,0 0-5 16,0 0-5-16,0 0-3 0,0 0-6 0,0 0-8 15,0 0 2-15,0 0 0 0,0 0 7 16,-6 0 5-16,13 21 1 0,5 10 0 16,-2 2-1-16,3 4-2 0,-3 3 2 15,0 2-1-15,2 2 1 0,-2-2 1 16,-1 1 2-16,-1-3-1 0,1-1 3 0,-3-3 1 16,-3-2-2-16,0-11 4 15,-3-3-4-15,0-6 0 0,0-8 0 16,0 1 2-16,0-7 8 0,0 0 7 15,0 0 0-15,0 0-3 0,-9-1-7 0,-4-13-10 16,-3-7 3-16,0-10-6 0,0-6 3 16,1-9 3-16,0-6-5 0,0-8 5 15,2-2-3-15,3-2 1 0,1 2 0 16,4 5 0-16,3 3-1 0,2 4 3 16,0 5-4-16,7 3-2 0,-1 7 3 0,4 7-6 15,-4 8 7-15,0 5-1 0,-2 7-2 16,-4 4 0-16,4 0-5 0,-4 4-1 15,0-1 0-15,5 1-1 16,1 5 5-16,1 10 1 0,1 6 1 0,-5 5 5 16,-3 4-3-16,0 3 2 0,-5 1-4 15,-5 2 1-15,-5 0 1 0,-2 1 0 16,-3-1 0-16,2 0-2 0,-2-2 1 16,7-6 0-16,0-2 2 0,7-9-2 15,2 1 1-15,4-3-1 0,0 2-1 0,1 2 1 16,12 0 1-16,3-3 1 0,6-1 0 15,5-1 0-15,5-2 0 0,1 0 0 16,2-3 0-16,6 1 1 0,-2-2-2 16,4-1-3-16,-1 2-3 0,4-2-9 15,-2 0-21-15,-5-2-28 0,-2-1-39 16,-2-1-60-16</inkml:trace>
  <inkml:trace contextRef="#ctx0" brushRef="#br0" timeOffset="5657.7378">14813 5659 279 0,'0'0'58'15,"0"0"-11"-15,0 0-2 0,0 0-12 16,0 0-11-16,-9-84-9 0,9 66-7 0,8 3-5 16,3-5-3-16,8 5 0 15,3 1-1-15,1 5-1 0,3 2 0 16,4 2-2-16,-4 3-1 0,-1 2-3 15,-4 2-1-15,-4 7-1 0,-3 5 1 0,-7 4 1 16,-4 5 3-16,-3 0-2 0,0 2 3 16,-7-2 2-16,-5-3-1 0,4-5 4 15,-1-4 2-15,2-4 4 0,3-4-2 16,1 0 3-16,3-3 1 0,-2 0-3 16,-1 2 0-16,-1 0-3 0,1 0-3 0,0 1-3 15,3-3 2-15,-2 5-1 0,1-1 2 16,-2 7 1-16,3 4-1 15,0-2 0-15,6 6 2 0,3-2 0 16,1-1 0-16,7 2 2 0,2-1-1 0,-2 1 3 16,5 1-3-16,-3-3 3 0,1 0-4 15,-3-3 0-15,-5-3 1 0,0-2-1 16,-5-3 1-16,-4-2 0 0,1 0 1 16,-4-3 5-16,0 0 5 0,0 0 0 15,0 1-2-15,0-1-2 0,0 5-5 0,-13 2-3 16,-4 1 0-16,-8 4-2 0,-2 2-3 15,-2 0-2-15,0 3-9 0,-1 0-33 16,5-1-36-16,6-4-134 16</inkml:trace>
  <inkml:trace contextRef="#ctx0" brushRef="#br0" timeOffset="6316.3363">15851 5611 462 0,'0'0'40'16,"0"0"-12"-16,0 0-2 15,0 0-7-15,0 0-6 0,-33-91-4 16,26 61 2-16,3-2-5 0,-4-4 1 15,1-5-1-15,0-5-2 0,-5-4 0 0,1-3-4 16,-5-6 2-16,-2-5-3 0,-3-4 2 16,-1-3 2-16,2-2-3 0,-2 1 3 15,4 4-3-15,1 8 3 0,3 5-3 16,2 6-4-16,4 6 3 0,-1 7-3 16,3 7 4-16,1 5 1 0,0 7 0 0,1 2-1 15,1 5 0-15,1 7 1 0,1-2-1 16,1 5 0-16,-3-5 0 0,2 1 0 15,-2-2 0-15,3 4-1 0,0 2 0 16,-1-2-1-16,1 2 1 0,0 0-1 16,-2-1 0-16,2 1-1 0,-1-2 2 0,1 2-1 15,-2-1 0-15,2 1 0 16,-1 0 0-16,-1 0 0 0,-4 0 1 16,-4 8 1-16,-7 8 0 0,-3 6-1 15,1 0 1-15,-1 3 4 0,0 0-5 0,2 3 5 16,-1-1-3-16,2-1-2 0,-2 1 2 15,-1-3-2-15,4-2 0 0,-1-4 1 16,5-6 0-16,5-4 1 0,4-4 1 16,3-4 1-16,-2 0 3 0,2 0 0 15,-2 0-1-15,2 0-2 0,0-18-3 16,11-6-1-16,8-13-2 0,9-5-2 16,5-5 3-16,4-3-3 0,4-3 2 15,-1-2 3-15,5 2-1 0,-3 3 1 16,4 4 0-16,-4 8 0 0,-4 8 0 0,-3 8-3 15,-5 10 0-15,-3 8-1 0,-2 4 0 16,-1 13 0-16,1 9 2 0,-3 9-1 16,2 11 1-16,2 6-3 0,3 7-13 15,5 4-55-15,3 0-173 0,6-7-14 16</inkml:trace>
  <inkml:trace contextRef="#ctx0" brushRef="#br0" timeOffset="11711.8975">15679 14648 220 0,'0'0'11'0,"0"0"-8"16,0 0-8-16,0 0 1 0,0 0 1 15,0 0 3-15,0 0 0 0,0 0 0 16,0 0 2-16,63 60-1 0,-49-34 1 0,-2 5 3 15,-1 2 0-15,1 3 0 0,-4 4 1 16,0-1-1-16,-2 2-1 0,-2-4 0 16,-2-4 1-16,0-1-2 0,-2-11 2 15,1-1-1-15,-1-6-2 0,0-9 4 16,0 2 9-16,0-7 19 0,0 0 3 0,0 0-2 16,0 0-8-16,-9-3-19 15,-2-11-2-15,-2-9-1 0,0-6-2 0,2-10-1 16,0-7 2-16,0-4-3 15,1-4 3-15,-3-2-2 0,6-1 0 0,-2 3 0 16,3-3-2-16,3 3-3 0,3-1 2 16,0 2-1-16,6 3 3 0,3 3 3 15,1 5-1-15,3 2 0 0,-1 5-3 16,0 6 1-16,0 4-1 0,0 5 1 16,-2 8-1-16,0 2-2 0,-1 6-3 0,2 3 0 15,5 1-1-15,0 1 2 0,3 11 1 16,-2 5-1-16,-4 5 1 0,0 6 2 15,-4 4-1-15,-3 3-1 16,-5 1 1-16,-1 4 1 0,-4 0 1 0,-8 2 4 16,-4 0 0-16,-1 0-1 0,-3-4-1 15,-2-3-4-15,1-4 1 0,3-8 1 16,5-8 1-16,0-5 5 0,7-3 3 16,3-4 2-16,0 0 1 0,3-3 1 15,-1 0-4-15,1 0-3 0,0 0 2 0,-2 1-6 16,2-1-2-16,0 0-2 0,8 0-3 15,9-3 3-15,5 2 0 16,4 1 0-16,3 0 1 0,1 5-1 0,3 8-2 16,2 4 2-16,-2 5-1 0,1 6-3 15,-4 5 4-15,0 3-4 0,-2 7-2 16,-2 1-13-16,-2-2-25 0,-2-2-36 16,-2-5-52-16</inkml:trace>
  <inkml:trace contextRef="#ctx0" brushRef="#br0" timeOffset="11961.6885">16420 14737 249 0,'0'0'52'0,"0"0"-4"15,0 0-10-15,0 0-13 0,0 0-13 16,0 0-7-16,0 0-11 0,0 0 0 15,0 0 5-15,0 0 0 0,-5-21 3 0,11 30 0 16,6 6-1-16,2 7 0 0,-1 2-1 16,2 3 1-16,-2 4-2 0,1 0 0 15,-1 3-4-15,3-1-4 0,2 1-21 16,2-6-55-16,4-3-128 0</inkml:trace>
  <inkml:trace contextRef="#ctx0" brushRef="#br0" timeOffset="12663.2796">17299 14737 130 0,'0'0'31'0,"0"0"-4"0,0 0-2 15,0 0-5-15,0 0-4 0,0 0-1 16,0 0-1-16,0 0-1 0,0 0-1 16,0 0 1-16,59 75 12 0,-59-75 13 15,0 0 17-15,0 0 1 0,0 0-11 16,0-10-19-16,-7-9-18 0,-5-12-5 0,-1-6-1 15,-4-9-1-15,0-5-4 0,1-4 3 16,0-5-3-16,0-3 4 0,0-4 2 16,0-1-3-16,-2-1 2 0,-2 6-1 15,0 6 2-15,2 7-2 0,2 8 1 16,-2 5-2-16,5 5 1 0,-1 7-1 16,4 2-4-16,2 8 4 0,1 3-5 15,4 3 5-15,-1 4 0 0,3 2 0 16,1 3 0-16,-2-2 0 0,2 2-2 15,0-1 1-15,-1-1-1 0,1 1 1 0,-2 1-2 16,1-2 1-16,-1 2 0 0,2-2 0 16,-1 2 1-16,1-1 0 0,-2 1 1 15,1 0-1-15,-2 0 0 0,0 0 1 16,-4 0-1-16,-3 9 0 0,-3 5 6 16,-1 4-4-16,-1 2 5 0,-4 1-4 0,3 3-4 15,-3 2 1-15,3 0 0 0,1 1 0 16,1 2 0-16,0-1 1 15,4-4 0-15,1-6 0 0,2-3 0 0,3-5 0 16,2-6 2-16,1 0 5 0,1-4-2 16,-2 0 0-16,2-3 1 0,0-15-5 15,0-9 0-15,5-10 0 0,5 3 0 16,0-3 0-16,2 1 3 0,3 1-5 16,0-2-5-16,7 3 4 0,-1 0-6 15,3 2 7-15,2 5 0 0,0 2 0 16,-2 7 0-16,3 5-1 0,-1 5 0 15,1 7-1-15,3 1-1 0,3 10 2 0,5 8-3 16,5 7-7-16,3 4-42 16,4 4-98-16,0 0-97 0</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9:09:29.412"/>
    </inkml:context>
    <inkml:brush xml:id="br0">
      <inkml:brushProperty name="width" value="0.05292" units="cm"/>
      <inkml:brushProperty name="height" value="0.05292" units="cm"/>
      <inkml:brushProperty name="color" value="#FF0000"/>
    </inkml:brush>
  </inkml:definitions>
  <inkml:trace contextRef="#ctx0" brushRef="#br0">15912 5229 55 0,'0'0'20'15,"0"0"-2"-15,0 0 2 0,0 0-1 16,0 0 0-16,0 0 0 0,0 0 1 15,0 0-1-15,0 0-1 0,0 0-3 16,-19-21-2-16,18 21-6 0,-1-2-1 16,1 2-1-16,1-2-3 0,-1 2 1 0,1-1-1 15,-2 1 2-15,2-1 0 16,-1 1 2-16,1-2 0 0,-2 2-3 16,2-1 1-16,-1 1-2 0,1-2 2 15,0 2-1-15,-2 0 1 0,2-1-1 0,0 1 2 16,-1 0 0-16,1 0 0 0,0 0 2 15,0-2 0-15,-2 2 1 0,2 0 2 16,0 0-2-16,-2 0-2 0,2 0-1 16,0 0-2-16,-2 0 1 0,2 0-2 15,0 0-1-15,-1 0 0 0,1 0 1 16,-2 0-2-16,2 0 1 0,-1 0 0 0,1 0 1 16,-2 0 0-16,2 0 1 15,0 0-2-15,0 0 2 0,0 2-4 16,0 5 2-16,0 6-2 0,0 5-1 0,3 7 2 15,6 1-1-15,-2 5 1 0,2 1-3 16,1 1 3-16,3 4-2 0,2 3 2 16,-1 0-1-16,0 1 0 0,1-1 1 15,-4-3 0-15,0-4-1 0,-3-5 1 16,-1-8 1-16,-2-6-1 0,-2-3 3 0,-2-6 1 16,1-1 2-16,-2-4 11 15,0 0 11-15,0 0 2 0,0 1 1 0,0-1-11 16,-2 0-12-16,-10-1-4 15,-5-10-2-15,-3-10 0 0,-2-6 0 0,1-6-2 16,2-8 1-16,0-3-1 0,2-3 0 16,1 0 0-16,1-2-1 0,2 1-2 15,3-2-2-15,2 0 2 0,0 3-2 16,4 2 4-16,2 3 1 0,1 2 0 16,1 4 0-16,0 3 0 0,1 0 0 0,4 6-1 15,2 2 0-15,3 1 0 0,-1 5 0 16,-2 7-1-16,4 2 0 0,0 0-1 15,-3 5 1-15,8 2-1 0,-1 0 1 16,-1 3 0-16,7 0-2 0,-4 8 1 16,-3 3 1-16,-1 3 0 0,-3 6 1 15,-1 1 1-15,-2 4 0 0,-4 4 0 16,-3 1 0-16,0 2 0 16,0 0 0-16,-6-1 1 0,-2-6-1 0,-1-2 1 15,3-9-1-15,0 1 1 0,2-6 6 0,1-5-7 16,2 1 6-16,1-5-6 0,-2 3-2 15,1 1 1-15,0 1 0 0,-1 0-4 16,2-1 3-16,0 5 0 0,7 2 0 16,6 4 4-16,0-2-4 0,3-5 4 15,3 2-3-15,0-4 1 0,1 0 0 16,-1-2-2-16,1 2 2 0,0 1 0 16,-2-2 0-16,0 2 1 0,0 0-2 0,-1-1 1 15,-2 2-1-15,2 1 0 16,-2 2-2-16,0-1-6 0,1 2-19 0,2 2-28 15,-7-3-39-15,5-1-55 0</inkml:trace>
  <inkml:trace contextRef="#ctx0" brushRef="#br0" timeOffset="532.0338">16387 5259 309 0,'0'0'47'16,"0"0"-11"-16,0 0-7 0,0 0-12 16,0 0-10-16,0 0-5 0,0 0-1 15,0 0-4-15,0 0 4 0,5-80-5 16,13 60 4-16,-1 2 0 0,2 1 1 16,1 3-1-16,-1 3-1 0,-5 3-2 0,-5 3-5 15,1 5 1-15,0 0-1 0,2 9 5 16,2 8 2-16,-7 3 1 0,-2 4 0 15,-4 1 5-15,-1-2-3 16,0 0 3-16,-4-1 0 0,-1-7-5 0,-1-1 4 16,3-7-1-16,-3 1-2 0,1 1 2 15,2-6 2-15,-1 5-1 0,1-5 3 16,0-1-4-16,-1 1 0 0,4-3-3 16,-1 0 0-16,1 0-3 0,0 2 0 15,-2 0-1-15,2-1 2 0,0 5-1 0,3 3 1 16,8 2-1-16,4 1 0 15,2-1 1-15,2-2-1 0,3-3 1 0,1 0 1 16,0-3-1-16,-4 0 2 16,0-2-2-16,-2-1 0 0,2 0 1 0,-7 0 2 15,8 0-1-15,-10 0 0 0,-3 0 0 0,-1 0-2 16,-6 0 3-16,0 0 0 16,0 0 5-16,1 0 3 0,1 0 1 15,-1 0 0-15,-1 7-3 0,0 5-4 16,-3 8-3-16,-10 8 0 0,-4 4 0 0,-3 6 0 15,-1 3-2-15,0 3 0 0,1 1-2 16,3-6-5-16,3-5-12 0,8-2-30 16,3-12-46-16,3-6-125 0</inkml:trace>
  <inkml:trace contextRef="#ctx0" brushRef="#br0" timeOffset="1227.9733">17362 5197 160 0,'0'0'72'0,"0"0"-2"16,0 0-9-16,0 0-17 0,0 0-14 15,0 0-15-15,0 0 3 0,0 0-7 16,-21-94 11-16,8 50 3 0,-4-8-6 16,-2-5 4-16,-3-4-11 0,-4-3-3 15,-1 0-5-15,-2 0 0 0,-2-1-3 16,-1-1-4-16,-1-1 2 0,-2-1-1 16,1 1 2-16,2 3 1 0,1 6 0 15,5 8 1-15,3 8-1 0,3 8 1 0,4 7-2 16,6 9 1-16,-1 4-2 0,6 5 1 15,2 4 1-15,0 3 0 0,3 2-1 16,-1-2 1-16,1 2-1 0,-2-1-2 16,1-1 2-16,0 0-1 0,1 2 0 15,-2 0 1-15,2-3-1 0,-1 3 1 16,1-1-1-16,-2 1 0 0,2-1 0 16,-1 1-1-16,1-2 2 0,-3 2 0 15,3 0 0-15,-1 0 0 0,-4 0-3 16,-1 7 2-16,-2 4 0 0,-5 6-1 0,1 2 1 15,0 4 0-15,-2 4-2 0,-2 6 1 16,0 6 1-16,-1 2 0 0,-3-1 1 16,1-5-1-16,4-4 2 0,3-10-2 15,3-4 2-15,3-9 0 0,3-4 0 16,2 1 1-16,1-5-1 0,-2 0 1 16,2 0-2-16,0-13 2 0,2-10-3 15,5-11 1-15,3-10 0 0,4-6 0 16,1 0 1-16,2-2 1 0,1 0-2 15,0 4 3-15,1 1-5 0,2 3 6 0,0 0-7 16,1 4-2-16,-2 3 5 0,3 5-8 16,2 4 7-16,-2 10-1 0,-1 4-1 15,2 9-1-15,2 5-1 0,2 0 3 16,1 10 0-16,2 3 1 0,3 7 1 16,-1 2 0-16,2 3-1 0,0 4 5 0,1 3-9 15,0 1-25-15,-2 5-66 0,-3-6-157 16</inkml:trace>
  <inkml:trace contextRef="#ctx0" brushRef="#br0" timeOffset="3248.9445">16602 14692 207 0,'0'0'42'0,"0"0"-2"15,0 0-3-15,0 0-6 16,0 0-9-16,0 0-7 0,0 0-10 0,0 0-8 16,0 0-5-16,-16-34 0 0,16 34 1 15,0 0 4-15,3 14 1 0,6 7 0 16,4 8 1-16,1 6 0 0,-1 1 1 16,0 5 0-16,-1 4 0 0,-2-3 0 15,1 2-1-15,-2-5 1 0,0-2 0 0,-2-5 0 16,-1-6 1-16,-3-9-1 0,-2-6 1 15,-1-5-1-15,0-6 2 0,0 0 4 16,0 0 5-16,0 3 18 16,3-2 7-16,-3-1-6 0,0 0-4 0,-3-6-16 15,-4-13-9-15,-5-10 1 0,2-7 0 16,-2-7 1-16,0-7-2 0,-2-6 3 16,0 0-4-16,2 0 2 0,0 0-2 15,1 2 2-15,4 3-3 0,1 2-4 16,3 2 2-16,3 5-3 0,0 2 6 0,0 6 0 15,9 2 0-15,0 4-1 0,5 4 0 16,-1 4 0-16,3 5-1 0,-4 4-1 16,1 5-2-16,3 6-1 0,1 0 1 15,5 9 1-15,-1 3 1 0,-2 8 0 16,0 2 1-16,-3 3-1 0,-6 4 1 16,-1 3-1-16,-5 3 3 0,-4 1 5 15,0 1-3-15,-10-1 2 0,-2-1 0 16,-3-4-5-16,-2-2 0 0,-1-5 2 15,3-5-1-15,2-5 1 0,3-3 1 0,3-5 1 16,3-5-1-16,1 2 3 0,3-3-3 16,-2 0-2-16,2 0-2 0,0 2-3 15,-1-2 0-15,1 2 1 0,0 1 4 16,7 4 0-16,9 2 1 0,7 5-1 16,4-1-1-16,4 3-1 0,5 2 2 0,3 5-2 15,5 2-1-15,5 4-5 0,0 3-12 16,-3 1-26-16,-1 2-29 15,-5-1-44-15,-5-1-91 0</inkml:trace>
  <inkml:trace contextRef="#ctx0" brushRef="#br0" timeOffset="3858.092">17502 15089 246 0,'0'0'43'0,"0"0"-8"15,0 0-9-15,0 0-8 0,0 0 0 16,0 0-5-16,0 0 1 0,0 0 2 16,0 0-4-16,-12-80 2 0,6 42-2 15,0-9-2-15,-2-5 0 0,-1-4 0 16,0 0 2-16,-2-2 3 0,-2-1-6 0,-2 0-5 15,1-2-1-15,-3 1-7 0,0-3 5 16,0 4 1-16,1 4-1 0,2 2 0 16,1 9 0-16,2 6 0 0,2 6-2 15,3 13 2-15,1-1 0 0,2 9 0 16,0-1 0-16,1 2 0 0,0 5-1 0,1 0 1 16,1 5-1-16,-3-1 0 15,3 1 2-15,0-2-4 0,-1 1 0 16,1 0-1-16,-2-1-3 0,2 2 0 15,-1-1 4-15,1 1-1 0,0 0 1 0,-5 0 2 16,1 11-2-16,-5 8 0 0,-2 5 2 16,-2 2-1-16,-2 4 1 0,1 0-2 15,-5 4 3-15,1 1-2 0,-2-3 0 16,-1 0 0-16,2-5 0 0,0-3 0 16,4-6 2-16,3-3 0 0,6-8 2 0,3-5 1 15,3-2-1-15,-2 0 3 0,2 0 0 16,0 0-3-16,0-14 0 0,8-12-3 15,6-11 1-15,4-6 0 16,3-5-1-16,4 0 2 0,-1-2-1 0,1 4 1 16,0 0-1-16,1 6 1 0,-2 0-5 15,-1 6-3-15,-1 4 4 0,-2 8-7 16,-5 8 7-16,-5 7-3 0,0 5-2 16,2 2 2-16,5 10 1 0,6 10 8 15,-1 9-5-15,2 7-6 0,5 10-41 0,2 2-95 16,3 4-93-16</inkml:trace>
  <inkml:trace contextRef="#ctx0" brushRef="#br0" timeOffset="4776.9468">17159 14810 244 0,'0'0'37'0,"0"0"-6"0,0 0-3 15,0 0 2-15,0 0-3 0,0 0 3 16,0 0-4-16,0 0-3 0,0 0-7 16,-48-80-2-16,46 77-3 0,2 3-2 15,-2-2 0-15,2 2-5 0,0-2-2 16,-2 1-3-16,2 1-4 0,-1-2-2 0,1 2-3 15,0 0 3-15,0 0 2 0,5 14 4 16,6 6 0-16,2 8-1 0,1 2 1 16,-2 5 0-16,2 1-1 0,-2 2 5 15,-1 0-3-15,2 0 0 0,-3-4 1 16,1-3-1-16,-3-5 0 0,-5-8 1 0,1-8-1 16,-2 1 1-16,-1-6 0 15,1 0 3-15,-1 1 0 0,-1-6 2 16,0 0 3-16,0 0 0 0,0 1 0 15,2 0 2-15,-2 1-4 0,0-2 0 0,0 2-5 16,0-2-1-16,-2 1-1 0,-8 3 0 16,-6 0-1-16,-4 0 0 0,-2 0 0 15,-2 3 0-15,-1-3 1 0,8 0 1 16,-2-3-1-16,9 0 1 0,4-1 0 16,-1 3 0-16,7-3 0 0,-1 0-3 15,1 0-1-15,0 0 0 0,12-5 3 16,14-11 1-16,12-6 3 0,8-6-1 0,6-1-2 15,2-2-3-15,-3 2-2 0,-5 3-7 16,-6 3-17-16,-3 5-33 0,-6 4-68 16,-9 5-113-16</inkml:trace>
  <inkml:trace contextRef="#ctx0" brushRef="#br0" timeOffset="5794.8501">21338 14621 260 0,'0'0'35'0,"0"0"-4"16,0 0-7-16,0 0-11 0,0 0-10 15,0 0-5-15,0 0-4 0,0 0 5 0,0 0 1 16,0 0-1-16,10 54 1 0,-1-14 1 15,1 5-2-15,-2 7 1 0,0 2 0 16,-4 2 2-16,2-1 0 0,-3-3 2 16,-3-5-1-16,0-7 1 0,0-2 5 15,0-6-1-15,0-11 0 0,0-9-1 0,0-6 1 16,0-6 13-16,-2 0 17 0,2 0-2 16,-4 0-5-16,-5-6-18 15,-1-13-18-15,-2-8 4 0,1-9-3 16,2-7 5-16,0-7 0 0,0-6 0 0,0-6 1 15,0-4-1-15,3 3 3 0,-1 0-3 16,6 4 1-16,1 4-3 0,0 5-5 16,8 3 4-16,2 6-4 15,5 3 4-15,4 3 2 0,2 7-3 0,0 4 5 16,0 3-5-16,1 6 2 0,-7 7 0 16,3 3-1-16,1 5-2 0,1 5 0 15,5 7 1-15,-4 4-1 0,-3 6 2 16,-2 1-2-16,-6 2 3 0,-4 3 0 15,-6 1 0-15,0 0 6 0,-9 2-3 0,-4-1 1 16,-1-2-2-16,-4-3-1 0,2-3 0 16,-1-3 0-16,1-3 1 0,5-6 0 15,-1-1 0-15,5-3 0 0,2-4 0 16,2 1 1-16,3-3 0 0,-1 0-2 16,1 0 0-16,-3 2-2 0,2-2-3 0,-1 1 2 15,2 0 1-15,0 7 1 0,0 5 2 16,7 6 0-16,5 5-1 15,1 2 0-15,3 1-1 0,0 5-2 0,3 1 1 16,2 5-2-16,0 1-2 0,2-3-12 16,1 0-16-16,1-3-28 0,-1-2-26 15,-3-3-32-15</inkml:trace>
  <inkml:trace contextRef="#ctx0" brushRef="#br0" timeOffset="6125.0768">21903 14981 239 0,'0'0'42'16,"0"0"-14"-16,0 0-17 0,0 0-11 16,0 0-3-16,0 0 2 0,0 0 5 15,0 0 0-15,0 0 2 0,15 13 0 16,-5 5 1-16,-1 2 1 0,2-2 0 0,1 0 0 15,-2 0-1-15,1 0 1 0,-3-7-3 16,-3 1-2-16,0-2 3 0,-2-3-4 16,2 3 4-16,-3-6 0 0,1 4 0 15,-2-3 5-15,1 0-6 0,0 2 2 16,0-2-5-16,-1-2 0 0,1 1 2 0,-2-4-3 16,0 0 1-16,0 0-2 15,1 2-2-15,-1-2 1 0,0 2-3 16,2-1-1-16,-2 1-16 0,0 0-39 15,0-1-43-15,0 1-112 0</inkml:trace>
  <inkml:trace contextRef="#ctx0" brushRef="#br0" timeOffset="6402.0303">22541 14616 284 0,'0'0'50'0,"0"0"-4"16,0 0-10-16,0 0-4 0,0 0-9 16,0 0-3-16,0 0-4 0,0 0-6 15,0 0-2-15,-19-23-4 0,19 19-2 0,3-6 0 16,10 1-2-16,5-3-5 0,5 5 5 15,3 0-9-15,2 3 5 0,4 4-2 16,-1 0-23-16,-2 0-32 0,-2 1-51 16,-9 2-115-16</inkml:trace>
  <inkml:trace contextRef="#ctx0" brushRef="#br0" timeOffset="6573.9345">22613 14801 457 0,'0'0'35'0,"0"0"-15"0,0 0-15 15,0 0-5-15,0 0-4 0,0 0-9 16,0 0-14-16,101-35-41 0,-54 23-58 16,3-3-98-16</inkml:trace>
  <inkml:trace contextRef="#ctx0" brushRef="#br0" timeOffset="7081.7346">23386 14223 341 0,'0'0'46'16,"0"0"-11"-16,0 0-9 0,0 0-11 15,0 0-8-15,0 0-7 0,0 0-2 16,0 0 1-16,0 0 2 0,0 0 1 16,8-46 1-16,8 33 2 0,6-3-1 15,2 0 0-15,4-2-1 0,3-5 0 16,3-3 0-16,3-2-1 0,1-2 1 16,1 0-1-16,-1-4-2 0,-7 1-4 15,-2-1 4-15,-7 1-5 0,-5 0 5 16,-3-1 2-16,-3-1-2 0,-5 2 0 0,-3 0-3 15,-3-1 3-15,-3 4-2 16,-10 1-1-16,-5 5-1 0,-5 6-1 16,-7 7-1-16,-3 7 1 0,-5 4 0 0,-4 10 0 15,5 10 0-15,0 4 2 0,6 6 0 16,3 6-1-16,7-1 2 0,5 7 0 16,3 0 0-16,7 2 6 0,4 3-2 15,2 3 4-15,6 2-3 0,6 0-3 16,1-2 2-16,4 2 0 0,-1-4 0 0,3-1-1 15,-2-5 1-15,2-4 0 0,-2-6-1 16,-1-5 3-16,-2-4-3 0,-3-10 1 16,-1-3 0-16,-4-3 1 0,-2-3-1 15,-1-1-1-15,-3-3 0 0,0 0-2 16,0 0 0-16,4 4-4 0,1 0-5 0,-3-2-31 16,4 4-58-16,-3-2-119 0</inkml:trace>
  <inkml:trace contextRef="#ctx0" brushRef="#br0" timeOffset="7611.6145">24039 14303 86 0,'0'0'30'0,"0"0"1"16,0 0 3-16,0 0-1 0,0 0 0 0,0 0-1 15,0 0-2-15,0 0 1 0,-22-82-3 16,19 72 0-16,2 5-5 0,1 0-4 16,0 5-5-16,-2-1-3 0,2 1-7 15,0-2-5-15,0 1-3 0,0 1-2 16,0 0 2-16,0 12 3 0,2 8 0 0,4 7 2 15,0 0-1-15,-2 3 2 0,2-3 1 16,-1-2-1-16,0-2 0 16,-2-6 0-16,0-1 1 0,-2-5 0 0,2 0 1 15,-1 1 1-15,-1-8-2 0,0 3 0 16,-1-7 0-16,0 0-1 0,0 0 0 0,2 2-1 16,-1 3 0-16,1-1-2 15,1 6-4-15,-1-1-15 0,0-4-46 16,1 3-92-16,0-3-66 0</inkml:trace>
  <inkml:trace contextRef="#ctx0" brushRef="#br0" timeOffset="8232.8222">24505 14215 380 0,'0'0'42'0,"0"0"-9"0,0 0-12 16,0 0-6-16,0 0-4 0,-16-83-7 0,23 57 3 15,5-4-4-15,-1-6 3 0,5-2-2 16,-1-6-5-16,0-1 1 0,-1-5-2 16,1-3 2-16,-3-4 5 0,0-1-3 15,-2-3 4-15,-3 0-5 0,-4 0 2 16,-2 5-1-16,-1 5-1 0,-1 5 1 0,-5 3 0 16,0 7-3-16,-2 6-2 15,0 5 1-15,2 9-4 0,4 5 2 16,0 8-1-16,2 3 1 0,-6 0-1 15,-4 8 3-15,-1 8 3 0,-5 12-2 0,7 5 2 16,5 5-4-16,1 6 0 0,3 6 2 16,0 3-3-16,0 4 3 0,6 0 0 15,1-1 0-15,4-2 1 0,0-3 1 16,2-4 5-16,1-1-3 0,2-4 2 16,3-2-4-16,1-5-3 0,2-3 0 0,1-4-5 15,3-4-9-15,0-6-33 0,1-4-42 16,1-9-127-16</inkml:trace>
  <inkml:trace contextRef="#ctx0" brushRef="#br0" timeOffset="8460.3413">25047 13735 372 0,'0'0'55'0,"0"0"-13"0,0 0-13 0,0 0-12 15,0 0-14-15,0 0-4 0,0 0-4 16,0 0 2-16,0 0 1 0,0 0 2 16,-4 5 0-16,19 19 0 0,3 2 0 15,1 2 2-15,0 0 2 0,-1 4-4 0,2 0 0 16,-3 0-15-16,-2 1-23 16,-2-1-26-16,-1-2-47 0,-5-1-105 15</inkml:trace>
  <inkml:trace contextRef="#ctx0" brushRef="#br0" timeOffset="8703.3706">24486 14469 466 0,'0'0'47'16,"0"0"-18"-16,0 0-16 0,0 0-7 16,0 0-5-16,0 0 0 0,87-44 1 15,-28 22-2-15,9 1 0 0,6 0-2 16,5 1-5-16,-1 4-18 0,-5 0-34 16,-7 5-55-16,-11 3-124 0</inkml:trace>
  <inkml:trace contextRef="#ctx0" brushRef="#br0" timeOffset="9277.1908">25172 14916 294 0,'0'0'30'0,"0"0"-2"0,-41-77-7 15,24 60-6-15,1 4-9 0,-4 5-4 0,-2 7-4 16,-4 1-1-16,-3 0 1 16,-2 10 3-16,-1 4-2 0,4 2 1 15,0 3 0-15,2 4-1 0,3 1 0 16,4 0 1-16,-1 3-1 0,4 0 1 0,-1 1 1 15,3-1 0-15,2 0-1 0,1 0 1 16,6-4-2-16,-1 0 1 0,5 2 4 16,1-2 0-16,0-1 2 0,5-2-3 15,4-2-2-15,1-4-2 0,4-4 2 16,-2-2 3-16,4-5 0 0,4-3 5 16,5 0-3-16,10-7-4 0,-1-7-1 15,3-4-4-15,-2-5-2 0,-3-2 3 16,-3-2-4-16,-7-3 4 0,-3-2 2 15,-6-1 0-15,-5-4 1 0,-2-2 0 0,-4-2-1 16,-2-2 1-16,0 1 2 0,0 4 0 16,-2 3 5-16,-2 5 3 0,-3 5 6 15,3 9 5-15,-2 2 4 0,3 5-2 16,0 5-2-16,1 0-8 0,2 4-7 16,0-1-6-16,-4 1-3 0,-2 3-1 0,-2 9 1 15,-1 11 1-15,6 9-2 0,3 8 2 16,0 7-1-16,9 7-1 15,5 1-1-15,1-1-3 0,5-3-11 16,-1-1-21-16,2-2-37 0,1-4-52 0,-3-8-101 16</inkml:trace>
  <inkml:trace contextRef="#ctx0" brushRef="#br0" timeOffset="9688.7585">25436 14979 423 0,'0'0'47'0,"0"0"-8"15,0 0-12-15,0 0-12 0,0 0-8 16,0 0-8-16,0 0-3 0,0 0-1 16,0 0 2-16,0 0 0 0,-16-32 3 15,15 54-2-15,1 7 1 0,0 2 0 16,0-2 0-16,3-1 0 0,1-1 1 0,0 3 4 15,-1-3-3-15,1-2 4 0,1 0-4 16,-2-7-2-16,1-1 1 0,-2-6-1 16,-1 0 2-16,3 1-2 0,-4-7 2 15,2 2-1-15,-2-7-1 0,0 0 2 16,0 0 1-16,0 1 1 0,1 1 1 16,-1-1-2-16,0 3 0 0,-3-1 0 0,-8 1-2 15,2 0 0-15,-3-4 2 16,-1 1-2-16,-1-1 0 0,-8 0 1 15,7 0-2-15,-5 0 3 0,8 0 4 0,6 0 1 16,1 0 1-16,5 0 0 0,-1 0-6 16,1-2-2-16,9-5 1 0,12-3-2 15,17-4-1-15,15-1-4 0,14 0-24 16,8-2-66-16,3-1-155 0</inkml:trace>
  <inkml:trace contextRef="#ctx0" brushRef="#br0" timeOffset="16811.7857">26982 14716 143 0,'0'0'34'0,"0"0"1"0,0 0-2 16,0 0-4-16,0 0-2 0,0 0-5 15,0 0-3-15,0 0-4 0,0 0-5 0,0 0-3 16,-4-15-2-16,-8 12-4 0,-5 0-1 15,-3 3 1-15,-5 0-3 16,-1 0 3-16,-2 6-1 0,-1 1 1 0,-1 3 2 16,-5 2-1-16,-5 0-1 0,-5 1 0 15,-5 2 0-15,-4 2 1 0,-3-2 3 16,1 1-1-16,0-1 1 0,4-1-3 16,7-2 2-16,6 0-3 0,5-3 1 15,7 0 0-15,8-3 2 0,3-1-1 16,6-3 3-16,4 0-4 0,2 0 1 0,4-2 2 15,-1 0-2-15,1 0 5 0,-2 0 4 16,-4 0-1-16,-1 0 2 0,1 0-1 16,-2 0-3-16,5-4 0 0,-2-4-1 15,-1-6-3-15,3 3-1 0,1-7 0 16,2-3-3-16,2-2 0 0,9-7 0 16,1 3 0-16,3-3 0 0,1 3 2 15,2 2-2-15,-2-2 1 0,-1 5 0 16,0 1 0-16,-2 2-1 0,-4 6-6 15,-1 0 5-15,-3 6-4 0,-4 2 4 0,3 3-1 16,-4 2-2-16,0-2-2 0,0 2-4 16,0 0 7-16,0 0-5 0,-4 7 8 15,-5 10 0-15,-7 8-2 0,-2 2 1 16,-4 3-2-16,-1 2 0 0,0 3-1 16,-2 0 1-16,4 2-2 0,0-3 5 0,4 0-2 15,4-4 0-15,1-4-1 0,5-6-2 16,4-4 3-16,2-4 1 0,1-1 0 15,1 3 1-15,9-4 2 0,6-1 1 16,7-3 0-16,4-6-1 0,7 0-2 16,4-6-2-16,7-6 1 0,4 0-5 15,4 0-2-15,-2 0-11 0,-4 1-25 16,-5 2-44-16,-10 3-136 0</inkml:trace>
  <inkml:trace contextRef="#ctx0" brushRef="#br0" timeOffset="17855.7172">24175 15227 231 0,'0'0'22'16,"0"0"-6"-16,0 0-14 0,0 0-6 16,0 0-1-16,0 0 1 0,0 0 6 15,0 0 2-15,0 0-4 0,-1 20 4 16,6 3-3-16,4 0 2 0,3 3-1 15,-2 1-1-15,3 3 1 0,-2 2-2 16,2 3 2-16,2 2 0 0,-2 1 1 0,0-2-1 16,-2-1 0-16,1-4-1 0,-1-3 2 15,-2-2-2-15,0-5 0 0,-5-6 2 16,2-1-2-16,-3-5 1 0,-2-5 1 16,1 1 0-16,-2-5 1 0,0 0 1 15,0 0 3-15,0 2 6 0,1-1 13 16,-1 1 0-16,0 2-2 0,0-1-3 0,-9 0-13 15,-6 1-4-15,-1-4-1 0,-9 0-1 16,-2 0-4-16,-1 0 1 0,-1-5-1 16,0 3-1-16,1-5 2 0,0 2-2 15,1-1 4-15,2-1-1 0,-1 0-1 16,3 0 1-16,8 1 1 0,-1-1 1 16,6 5-3-16,6-1 4 0,-2 1-3 15,6 2-2-15,-1-1-3 0,1 1-7 16,0 0 2-16,0 0 3 0,0 0 2 15,10 0 3-15,7 6-1 0,6 3 0 0,0-3-2 16,-1 1 1-16,1-2-1 0,-1-2 1 16,2-2 0-16,0-1 0 0,2 0 3 15,1 0-2-15,1-5 2 0,1-3-2 16,-2-1 2-16,-1-5 0 0,-4 2 3 16,-2-3 1-16,-4-1-1 0,-3 1 1 0,-4-3 1 15,-2-1 0-15,-4-1-1 16,-3-3-1-16,0 6 1 0,0 0-2 0,0 7 3 15,-3-1-2-15,-1 1 0 0,2 5-1 16,1 1-4-16,1 4-6 0,-2-2-3 16,2 2 0-16,0 3 2 0,0 15 4 15,0 11 2-15,0 8-1 0,0 0 1 16,0 0 3-16,0-2 0 0,0-3 1 16,0-2 1-16,0 3 0 0,0-6 2 15,0 1-6-15,0 1-14 0,0-1-80 0,0-7-118 16</inkml:trace>
  <inkml:trace contextRef="#ctx0" brushRef="#br0" timeOffset="20909.3156">24541 9672 47 0,'0'0'16'0,"0"0"1"0,0 0 2 16,0 0-4-16,0 0-1 0,0 0-6 15,0 0-7-15,0 0-1 0,0 0 2 0,0 0 1 16,-20-8 2-16,20 8-1 0,11 0 0 15,7 3-2-15,6 2 2 0,2-1-3 16,3-2 0-16,3 1 2 0,3-1 0 16,2-2 4-16,4 0 0 0,5 0 0 15,6 0 1-15,5 0-5 0,5 0 1 16,5 0-3-16,2 0 0 0,-1 0 0 16,-2 0 0-16,-2 0 1 0,-3 0-1 15,-7 1-1-15,-2 1 1 0,-2-1-2 16,-1-1 2-16,-3 2 0 0,3-2-1 0,0 0 0 15,1 0 1-15,2 0-1 0,2 0 1 16,3 0 1-16,2 0-2 0,5 0 1 16,1-2 0-16,3 1 0 0,0-1-1 15,0 1 0-15,-1-1 0 0,-3 2-1 16,-2 0 2-16,-3 0-1 0,-2-2 1 16,0 2 2-16,-5 0-1 0,-3-1-1 15,-1-1 2-15,-1 1-3 0,1 0 2 16,4 1 0-16,0-2 0 0,6 2 0 15,1-1-1-15,5-1 0 0,4 0 0 0,3 1 3 16,0-1-2-16,5-1 1 0,1 0 0 16,4-1 1-16,0-1 3 0,3 0 2 15,1 1 3-15,-1 0-1 0,-3-1-2 16,-2 0-2-16,-2-1-1 0,3 0-2 16,-2 0 0-16,6 0-1 0,1-2-2 0,4 1 3 15,1-1-2-15,4 1 3 0,5-1-3 16,0-1 2-16,8 1 0 0,3-1 0 15,3 2-1-15,3-2 1 16,2 1-3-16,3 2 1 0,3 0 0 0,1-2 1 16,-2 2-2-16,0 0 0 0,-4-1-1 15,-2 0 2-15,-1 2 1 0,-5-1-1 16,-8 1-1-16,-5 0-1 0,-7 1-1 16,-6-1 3-16,-5 0-2 0,-6 3 4 15,-11-1 0-15,-6 0-4 0,-12-1 4 0,-9 1-4 16,-12 0 0-16,-8 1 2 0,-6 2-2 15,-4 0 0-15,-1-2 0 16,2 2-7-16,-7 0-2 0,0 0-8 16,0 0-16-16,-4 7-32 0,-14 6-92 0</inkml:trace>
  <inkml:trace contextRef="#ctx0" brushRef="#br0" timeOffset="22269.3754">22100 10758 116 0,'0'0'17'15,"0"0"-1"-15,0 0 2 0,0 0-3 16,0 0 1-16,0 0-1 0,0 0 0 16,0 0-2-16,0 0-1 0,0 0-5 15,-19-21-2-15,19 20-5 0,0 0-3 16,0-1 1-16,0 0 0 0,0-1 1 0,3 0 2 15,7-1 0-15,6 0 0 0,-1 0 1 16,9-1 1-16,1 2 0 0,6 1 1 16,6 0 1-16,9-2-2 0,5 0 1 15,6 0-1-15,4 1 1 0,1 0-1 16,1 0-2-16,-3 1 1 0,-2 0-1 16,0 1 0-16,-2-1 0 0,3 0 0 0,5-1-1 15,1 1 1-15,3-2-1 16,-3 0 3-16,-1 1-3 0,-5 1 1 15,-2-1-1-15,-3-1 0 0,-3 1 1 0,1 2 0 16,2-2 0-16,2 0 0 0,2 0 1 16,1 0-1-16,-2 1 0 0,-2-2 0 15,-2 1 1-15,-2 0 0 0,-1 0-1 16,2 1 0-16,-2-1 0 0,2 1 0 16,1 1-1-16,-1-1 3 0,2 2-3 0,1-1 1 15,0 0-1-15,1-1 0 16,0 1 1-16,0 1 1 0,1 0-2 15,1-2 0-15,-3 2 1 0,-2 0 1 16,-2 0-2-16,1 0 0 0,2 0 0 0,1 0 0 16,1 0 0-16,2 0 1 0,0 0-1 15,-2 0 0-15,2-2 1 0,-2 2-1 16,-2 0 1-16,1 0-1 0,-2 0 1 16,4-3-1-16,0 2 0 0,2 0 1 15,1-1 1-15,1 2-2 0,1 0 1 16,-1-2-1-16,0 2 0 0,-2 0 1 0,0-1 0 15,-1-1 2-15,1 1 0 16,2-1-2-16,1 1 1 0,5-3-1 16,4 2-1-16,1-1 4 0,3-2-4 0,0 2 1 15,-1 0 0-15,2 0-1 0,-3 1 1 0,-1 1-1 16,2 0 3-16,-3-1-3 16,1-1 0-16,-3 1 1 0,-2 2-1 15,-3 0 0-15,-5 0 0 0,0 0 0 16,0 0 0-16,2 0 0 0,1 0 0 0,3 0 0 15,1 0 0-15,0 0 2 0,4 0-2 16,-1 0 1-16,5 0-1 0,-2-3-1 16,5 3 0-16,1-1 2 0,4 0-2 15,3-1 2-15,2 2-1 0,3-2 0 16,0 1 0-16,-1-1 0 0,-1 1 0 0,2-1 1 16,-2 0 0-16,2-1-3 15,-1 1 3-15,0-1-3 0,-1-2 3 16,3 0-1-16,3 1 0 0,4 1 1 15,2 0 0-15,2 1-1 0,-3 1 2 0,4-3-2 16,-5 3-2-16,1-2 4 0,-2 0 0 16,-5 0 0-16,-2 0 0 0,-7 1-2 15,-4-2 0-15,-4 1 0 0,-7 0 2 16,-3-2-2-16,-4 4 1 0,-5-2 3 16,-1 3 1-16,-4 0 1 0,-4 0-2 0,-5 0-4 15,-8 0 1-15,-10 0-1 0,-5 0 0 16,-9 0 0-16,-6 0-2 0,2 0-3 15,-6 0-1-15,0 0-4 16,0 6-21-16,-14 2-41 0,-17 5-125 0</inkml:trace>
  <inkml:trace contextRef="#ctx0" brushRef="#br0" timeOffset="23394.5944">21955 11893 85 0,'0'0'14'0,"0"0"-8"15,0 0-4-15,0 0-1 0,0 0 1 16,0 0 0-16,0 0-2 0,0 0 2 16,-88 32-2-16,75-27 0 0,-1 2-1 15,3-4 1-15,3 1 0 0,-2-2 1 0,5-1 3 16,1 1 0-16,0-1 3 0,4-1 1 15,-2 0-1-15,2 0 5 0,0 0 1 16,2 0 0-16,12 0 3 0,9 0-5 16,9-1 0-16,1-2-4 0,1 0-2 15,2 0 0-15,1 1-3 0,1 2 3 16,0 0-2-16,4 0 1 0,7-1-1 16,7 1 2-16,8-2 0 0,8 1-2 15,6-3 1-15,2 2-3 0,2-3 2 16,0 0-1-16,0 2 1 0,-3 2-2 0,-2 1 0 15,-5 0 2-15,-4 0-3 0,-6 0 1 16,-1 4 0-16,-5 0-1 0,0 0 1 16,-2-1 0-16,1-2 1 0,3 1 1 15,4-2 2-15,5 0 1 0,5 0 2 16,3-3-4-16,2-1 0 0,1 1-2 16,0-1-3-16,-6 1 0 0,-1 0 0 15,-1 1 0-15,-3-1 1 0,-2 1 0 16,-1 0 1-16,-3 2 0 0,-2-1-1 15,-1-1 1-15,-1 0 0 0,2 1 0 0,0 1-1 16,5 0 3-16,3 0 0 0,4-1 2 16,5 1 5-16,3-3-2 0,1 0-1 15,1 0 0-15,0-1-3 0,-3 1 1 16,1 1 1-16,-2-3 0 0,1 2 0 16,2-2 0-16,1 1 0 0,-1-1 3 0,0 1-3 15,-2-2 3-15,0 1-1 0,0 0 0 16,-1 1-2-16,0 0 0 0,-6 1-2 15,-2-1-1-15,-4 1-1 16,-6 1 0-16,-4 1 2 0,-3-2 1 0,-5 0-1 16,-3-1 0-16,-3-1 1 0,-3 2-3 15,-4 0 2-15,-4 0 0 0,-9 0-2 16,-8 1 5-16,-8 2 2 0,-5 0 2 16,0-1 1-16,0 1 0 0,2 0-5 15,-1 0-1-15,1 0-2 0,-1 0-3 0,1 0-1 16,-1 0-2-16,1 0-4 0,-2 0-2 15,0 0-10-15,-5 0-28 16,-8 8-34-16,-5 0-52 0,4 0-97 16</inkml:trace>
  <inkml:trace contextRef="#ctx0" brushRef="#br0" timeOffset="23981.6677">28076 11617 73 0,'0'0'30'0,"0"0"2"16,0 0 0-16,0 0-3 0,0 0-4 16,0 0-2-16,0 0-2 0,0 0-1 15,0 0-3-15,0 0-4 0,-28-10-4 16,28 9 0-16,14-2-2 0,12-1 1 16,16-1 0-16,12 3 0 0,8-1-2 15,9 0 2-15,8-1 3 0,6-2 5 0,4 1 4 16,2-1 1-16,4-2-4 0,4-1-2 15,0 2-3-15,0-2 0 16,0-1 0-16,-5 2-1 0,-7-2 0 16,-7 0-2-16,-9 1 0 0,-9-1-2 0,-10 3-1 15,-10-1-1-15,-10 2 0 0,-11 1 0 16,-8 2-1-16,-7 3-1 0,-6 0-3 16,0-2 0-16,0 2-4 0,1 0-4 15,1 0-7-15,-1 0-9 0,-1 0-31 16,0 0-42-16,-11 5-140 0</inkml:trace>
  <inkml:trace contextRef="#ctx0" brushRef="#br0" timeOffset="24699.5544">28026 11618 171 0,'0'0'37'0,"0"0"-1"16,0 0-5-16,0 0 4 0,0 0-1 16,0 0 2-16,0 0-2 0,0 0-5 15,0 0-6-15,0 0-8 0,-32-32-4 16,32 21-2-16,0 3-4 0,6-5-1 16,8-4-3-16,2 2 0 0,7-2 0 15,2 3 0-15,1-2 1 0,2 0 1 0,2 0 1 16,2-1-2-16,2 1 1 0,1-1-2 15,-3 4 0-15,-3 1 0 16,-10 4 0-16,-2 2 0 0,-8 3 1 0,-5 1 0 16,1 1-1-16,-5 1-1 0,0-2-1 15,0 2-3-15,0 0 0 0,0 0-1 16,-11 0 1-16,-5 9 3 0,-11 2 0 16,-5 4 0-16,-3 2-1 0,-2 1 1 15,1 5 0-15,-2 2 0 0,2-2 0 16,-3 5 0-16,1-2 1 0,2 0-1 0,1-4 1 15,2-1 0-15,4-2-2 0,6-4 2 16,7-3 0-16,6-6-1 0,4-1 1 16,3-3 1-16,0 1-1 0,0 1 0 15,3-4 2-15,-1 0 0 0,1 3 3 16,4 1 4-16,10 2 1 0,10 2 0 16,6-1 0-16,7 0-3 0,6-1 0 15,0-2-2-15,3 1 0 0,1 1-1 16,3-2 2-16,1-1 0 0,1 1 1 15,0-1 1-15,-4-3-2 0,-3 1-1 0,-9-1-1 16,-12 0-2-16,-9 0 0 0,-9 0-2 16,-6 0 3-16,0 0-1 0,0 0 0 15,2 0 0-15,0 0-2 0,-1 0-5 16,4 3-6-16,1 3-15 0,-1-1-51 16,0 1-180-16,-2-2-5 0</inkml:trace>
  <inkml:trace contextRef="#ctx0" brushRef="#br0" timeOffset="25880.9854">20466 8225 351 0,'0'0'49'0,"0"0"-12"0,0 0-12 16,0 0-11-16,0 0-8 0,0 0-5 15,0 0-4-15,0 0-4 0,0 0-1 16,-16-69 1-16,16 70 0 0,0 14 4 16,-2 11 0-16,0 12-1 0,-3 6 1 15,-5 5 2-15,0 4-3 0,-3 2 3 0,-1 1 3 16,0 0-2-16,0-2 4 0,2-3-3 15,2-2-2-15,-1-3 1 16,4-3-1-16,1-4 1 0,3-3 0 0,3-4 2 16,0-3-1-16,0-3 1 0,6-5 2 15,2-3 0-15,5-1 3 0,3-3 2 0,4-2 0 16,5-3 3-16,1-1-2 16,6-3 2-16,4-1-5 0,3-3 0 15,3-1-2-15,4 0-3 0,-1 0 0 16,-2-5 1-16,0 0-1 0,-7 0-2 0,-3-1 1 15,-3 0-1-15,-10 1 1 0,-2 2-1 16,-5 2 1-16,-7-1-1 0,4 1 0 16,-5 1 0-16,0-2 0 0,1 2 1 15,-6 0 1-15,0-1 0 0,0 1 0 16,1 0 2-16,1 0-2 0,-1 0 2 0,1-2 0 16,-2 2-1-16,1 0 1 15,-1-1-3-15,0-5 1 0,0-2 0 16,0-4-1-16,-1-6 1 0,-5 1-1 15,-3-7-1-15,-1-1 1 0,-2 0-1 0,1-1 2 16,-5-2-2-16,3 3 2 0,-3-3-1 16,1 2 2-16,1 3-2 0,2 4 1 15,3 6-1-15,1-1 0 0,2 5-1 16,3 6 0-16,2-1 0 0,1 4-1 16,-2-1-3-16,2 1-2 0,0 0 1 0,-1 0 0 15,1 0 2-15,1 6 1 0,8 8 1 16,7 5 0-16,0 3 1 0,4 2-1 15,3-1 1-15,4 2-1 16,2 0 1-16,2 1 0 0,3 1 0 0,1-1 0 16,0-1 0-16,-3 0 0 0,-2-2 0 15,-2-4 0-15,-6 0-2 0,-2-4 1 16,-4 0 1-16,-6-6-1 0,-3 2 1 16,-2-4-1-16,-5 2 0 0,0 5 2 15,-15 0 0-15,-10 7 1 0,-9 0 0 16,-11 2 1-16,-7 5-2 0,-5 2 2 0,-2 5-8 15,1 1-29-15,3 4-73 0,6 2-148 16</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9:11:45.666"/>
    </inkml:context>
    <inkml:brush xml:id="br0">
      <inkml:brushProperty name="width" value="0.05292" units="cm"/>
      <inkml:brushProperty name="height" value="0.05292" units="cm"/>
      <inkml:brushProperty name="color" value="#FF0000"/>
    </inkml:brush>
  </inkml:definitions>
  <inkml:trace contextRef="#ctx0" brushRef="#br0">1541 3831 264 0,'0'0'25'0,"0"0"-9"0,0 0-8 0,0 0-5 16,-82-35-2-16,57 31 2 0,6 2-2 15,-1 0 0-15,0 2 1 0,-2 0-4 0,-1 0 1 16,7 2-1-16,0 1-2 16,3 3 1-16,0 2-3 0,-4 1 5 15,-5 0 2-15,6-2-1 0,9 4 1 16,6 0-8-16,5 1 4 0,15 3-3 0,1-3 3 15,0 2 2-15,-1-2 0 0,-3 0 2 16,6 0-3-16,-1 1 3 0,1-2-1 16,-2 1-1-16,-1 0 2 0,4-1-1 15,-7-1 0-15,3 0 0 0,-3 2-1 16,-2-4 2-16,4 3-1 0,-1-2 1 16,-1 2-1-16,0 0 1 0,0-2 0 0,-2 2-2 15,1-1 2-15,-4 0-2 16,1-3 1-16,-5 1 0 0,6 1 0 15,-7-2 0-15,4 1 0 0,-4-2 0 0,-2-2-1 16,0 3 1-16,-2-2 0 0,-1-3 1 16,2 3 4-16,-3-1 0 0,-4 6 0 15,-9 2 2-15,-5 4-1 0,-6-4 1 16,-4 3 0-16,-5-2-1 0,-2 2-1 16,-4 1-2-16,-4-2-1 0,-2 3 0 0,-7 0-2 15,-3-2 2-15,-4 1-1 0,8-4-2 16,8 0-7-16,17-4-14 0,14-5-12 15,9 6-24-15,6-5-42 16</inkml:trace>
  <inkml:trace contextRef="#ctx0" brushRef="#br0" timeOffset="343.1878">1858 4100 209 0,'0'0'30'0,"0"0"-7"0,0 0-6 15,0 0-7-15,0 0-5 0,0 0-4 16,0 0-1-16,0 0-1 0,0 0-1 16,0 0-2-16,-65-16 0 0,62 19-1 15,0 1 1-15,0-2 2 0,3-2 0 16,0 5-2-16,0 1 1 0,0-1-1 0,0 4 1 15,0-6 1-15,0 0 6 0,6 3 5 16,0-5 5-16,-2 2 2 0,0-2-1 16,-4-1-2-16,0 0-3 0,0 0-2 15,0 0-1-15,0 0 0 0,3 0-2 16,-3 0-5-16,3 0-5 0,-3 0-7 0,3 0-11 16,-3 0-13-16,0 0-17 15,0 0-16-15,0 0-35 0</inkml:trace>
  <inkml:trace contextRef="#ctx0" brushRef="#br0" timeOffset="809.1264">2263 3638 152 0,'0'0'14'0,"0"0"-7"16,0 0-3-16,0 0-2 0,-90 0-2 0,70 11-2 16,3-1 2-16,2 2-1 0,2 2 0 15,3-3 1-15,4 1-2 0,3-3 0 16,-1 2 1-16,1-1 1 0,-1 1-1 16,1 0 0-16,3-7 1 0,0 7 1 15,0-5 0-15,0 5 2 0,0-1 0 0,5 0 2 16,1 1 1-16,0-4 1 0,4 3 1 15,3-4 3-15,0 0 1 0,6 2-2 16,0-2 0-16,4-2-3 0,0 1-2 16,3-2 3-16,4 1-2 0,-1-2 2 15,3 1-1-15,0-1-2 0,3-2 1 16,2 0 2-16,1 0-5 0,0 0-1 16,-1-4 2-16,1 1-9 0,-5 2 6 15,2 0 1-15,-6 1-4 0,-9 0 8 16,-4 0-3-16,-5 2-1 0,-8 0-1 0,3-1 4 15,-6-1 6-15,0 7 6 0,-6 3 6 16,-11 5 1-16,-9 5 4 0,-7-1-9 16,-11 2 0-16,-9 1-9 0,-12 8-8 15,-13 5-2-15,-5 10-8 0,-5 2-26 16,4 4-63-16,12-2-124 0</inkml:trace>
  <inkml:trace contextRef="#ctx0" brushRef="#br0" timeOffset="2008.9441">789 9575 249 0,'0'0'43'0,"0"0"-12"16,0 0-11-16,0 0-10 0,0 0-6 16,0 0-4-16,0 0-2 0,0 0 0 15,0 0 1-15,0 0 0 0,-78 1 0 16,65 17 0-16,-3 5 1 0,3 4 0 16,-1 3 1-16,-1 0-1 0,4 0 1 0,-1 1 1 15,3-1 1-15,1-1 4 0,2-3-7 16,3-1 4-16,2-7-1 15,1 1-5-15,0-1 5 0,4-1-2 0,6 3 1 16,3-7 3-16,6-1 2 0,3-5-1 16,5-3 0-16,8-4 0 0,5 0-3 15,5-8 0-15,4-5-2 0,9-4-1 16,-1-3-4-16,2-1 1 0,5 0-5 16,-4 0 0-16,-5 1 4 0,-10 1 2 15,-15 4 4-15,-9-3 1 0,-10 6 1 0,-8-3 1 16,-3 0-1-16,0 0 3 0,-6-4 1 15,-1 6 4-15,1 0 0 16,-1 1 2-16,1 3 0 0,3 1-2 0,-2 1 0 16,3 2 1-16,1 1-3 0,-1 1-2 15,2 3-4-15,-1-2-4 0,1 2-1 16,-3-1-4-16,3 1-2 0,-3-1 0 16,3 1-1-16,0 0 2 0,0 0 4 15,-3 1 0-15,3 11 2 0,0 5 0 16,0 4 0-16,3 0-1 0,0-1 1 0,3 0-3 15,2-2 3-15,1-1 2 0,1-4-1 16,3 1 0-16,-4-5 0 0,1 0-1 16,4-2 1-16,-5-4 0 0,8 2 3 15,-2-3 3-15,2-2 2 0,5 0 2 16,-2-7-2-16,5-1-2 0,-5-6-1 16,2-3 0-16,-1-2 0 0,-3-5 1 15,-1-1 0-15,2-2-3 0,-6-4-1 16,-1 1-2-16,-1 1 0 0,-4 0 0 15,-2 9 0-15,-4 2 1 0,-1 8-2 0,0 3 0 16,0 3-2-16,0 4-6 0,0-2-4 16,0 2-2-16,0 3 5 0,3 14 3 15,3 11 5-15,8 5 1 0,5 0-1 16,1-2 0-16,8-6 1 0,2-3-1 16,9-9 3-16,9-5 0 0,8-8 1 0,11-6 0 15,5-17-1-15,6-9-1 0,0-6-1 16,-4-4-2-16,-12 1-4 0,-11 3 1 15,-14 6-17-15,-13 6-31 16,-9 4-59-16,-6 5-121 0</inkml:trace>
  <inkml:trace contextRef="#ctx0" brushRef="#br0" timeOffset="11420.4215">4701 2532 188 0,'0'0'44'0,"0"0"-7"0,0 0-4 15,0 0-7-15,0 0-4 0,0 0-5 16,0 0-3-16,0 0-7 0,0 0-4 0,-3-61-6 15,3 61-5-15,0 0 0 0,0 0 0 16,0 2 3-16,1 11 3 0,5 8 12 16,1 10-10-16,-1-1 11 0,0 5-3 15,1 0-11-15,0 2 10 0,-2 0-8 16,1 2 0-16,-2 1-1 0,-1 1 2 16,2-2-3-16,-2 0 3 0,2-3-1 15,-2-5 1-15,-2-9 1 0,2-4-1 16,-3-5 0-16,0-8 1 0,3 2 1 15,-3-7 2-15,0 0 4 0,0 0 7 0,0 1 10 16,0 1 0-16,0-2-2 0,0 0-6 16,0-10-11-16,0-6-6 0,-6-11 1 15,5-2 0-15,-2-6-1 0,0-2 1 16,0-1 0-16,1 1 0 0,2-1-1 16,0 1 0-16,0-1 1 0,0-1-10 0,0 1-2 15,0 0 3-15,3 1-4 0,2 6 10 16,-1 0 2-16,2 4-1 15,1 1 1-15,2 3 0 0,-2 2 1 16,2 1 1-16,1 2-2 0,-3 1-2 0,2 7 2 16,-2-3-1-16,-1 8-1 0,1-3 1 15,0 2-2-15,-1 3-1 0,4-2 1 16,0 5-1-16,-1 0-1 0,0 0 2 16,2 7-1-16,2 3 1 0,0 5 1 15,-4 2 0-15,-2-1-2 0,-1 3 3 0,-3-6-1 16,-3 2 0-16,0 2-1 0,0 1 2 15,-3 5-1-15,-7-3 1 16,-6-1 1-16,3 1 0 0,-6 2 11 0,0-3-10 16,-1 1 12-16,0-2-5 0,2 0-8 15,0-3 9-15,0 0-9 0,5-7 0 16,2 1 0-16,3-3 0 0,-3-2 0 16,5 2-2-16,2-5 2 0,-2 5-1 15,3-2 0-15,0-2 0 0,-4 4 1 16,6-1 0-16,-1 0-1 0,1 6 1 0,1-1-3 15,1 5 3-15,9 6 0 0,3-2 2 16,6 1-1-16,3 3 0 0,7 2 0 16,4 1-1-16,6-1 0 0,3 3 1 15,0-3-2-15,4-1 2 0,-4-2-1 16,0-1-1-16,-6 1 1 0,-3-4 1 0,-2-3 0 16,-4-3 1-16,-9-3-2 15,-7-4 1-15,-5-2 2 0,-6-3 0 16,0 0 1-16,0 0 2 0,1 0-1 15,1 1 1-15,-1-1-1 0,1 0-2 0,-1 2 1 16,1-2-4-16,-1 0-2 0,-1 0-6 16,0 0-7-16,0 0-20 0,0 0-34 15,0 0-43-15,0 0-82 0</inkml:trace>
  <inkml:trace contextRef="#ctx0" brushRef="#br0" timeOffset="11744.4016">5625 2675 257 0,'0'0'28'15,"0"0"0"-15,0 0-3 0,0 0-6 16,0 0-8-16,0 0-1 0,0 0-5 16,0 0 0-16,0 0-1 0,0 0 2 15,-16-8 2-15,16 8 2 0,3-1 3 16,11-1-5-16,5 0 0 0,7-1-5 16,0 0-1-16,0 2-3 0,-3-1-1 15,2 2-4-15,-2 0-3 0,-6 0-4 16,2 0-8-16,0 0-9 0,1 0-18 0,-2 0-34 15,-3 2-76-15</inkml:trace>
  <inkml:trace contextRef="#ctx0" brushRef="#br0" timeOffset="11966.507">5564 2863 280 0,'0'0'26'0,"0"0"-6"16,0 0-4-16,0 0-1 0,0 0-1 15,0 0 3-15,0 0-1 0,0 0-5 16,0 0-5-16,71 4-5 0,-38-4-3 16,-1 0-10-16,1 0-8 0,-1 0-19 0,0-1-30 15,1-2-88-15</inkml:trace>
  <inkml:trace contextRef="#ctx0" brushRef="#br0" timeOffset="12844.4798">6504 2301 201 0,'0'0'39'16,"0"0"-12"-16,0 0-12 0,0 0-10 15,0 0-8-15,0 0-4 0,0 0 1 0,0 0 2 16,0 0 4-16,16 27-2 0,-12 4 2 16,2 2-1-16,0 2 2 0,0 1 0 15,1 4 0-15,-3 0 10 0,-1 2-2 16,0 1 1-16,-3-1-1 0,0-6-9 16,0-3 1-16,-3-10-2 0,2-4 2 0,-1-7 0 15,1-6 1-15,1 0 5 0,0-6 13 16,0 0 17-16,0 0 1 15,0 0-7-15,-2-2-12 0,1-13-15 0,-1-7-3 16,1-9 1-16,1-3 0 0,0-1 0 16,-3-4-8-16,3-3-4 0,-3-2 1 15,-1-3-3-15,1-1 10 0,3 1 2 16,0 2-1-16,0 1 1 0,0 1 0 16,9 4 1-16,2 4-1 0,2 5 2 15,3 5-4-15,-1 4 2 0,0 5 0 0,0 2 0 16,5 3 2-16,-2 4-4 0,-4 3 1 15,6 3-2-15,-2 1-3 0,3 1-1 16,4 9 1-16,-5 5 0 0,-3 3-1 16,-3 6 1-16,-3 4 0 0,-7 5-1 15,-4 2 2-15,0 3 1 0,-14-2 1 16,-1 1 2-16,-8-2 0 0,-7-3 0 16,1-4 1-16,-4-2-1 0,-2-3 1 15,2-3 0-15,-2-3 0 0,2-2 9 16,2-2-9-16,7-1 12 0,7-2-10 0,5-5-2 15,6-2 0-15,3-1 0 0,-2 0 0 16,2 1 0-16,3-3 1 0,-2 0-1 16,2 0 10-16,0 8-7 0,0 2 8 15,9 4-10-15,1 1 0 0,6-2-3 16,4 1 1-16,5-2-2 0,4 2 0 16,1 0-3-16,8-3-4 0,-5 4-10 15,5-2-20-15,-1 0-35 0,-1-2-54 16</inkml:trace>
  <inkml:trace contextRef="#ctx0" brushRef="#br0" timeOffset="13078.5395">7134 2677 365 0,'0'0'52'0,"0"0"-10"0,0 0-17 15,0 0-14-15,0 0-11 16,0 0-7-16,0 0 0 0,0 0 1 0,0 0 1 16,0 0 2-16,29 29-1 0,-24-3 0 15,-2 4 0-15,-2 2 1 0,-1 2-1 16,0 4 1-16,3-4-6 0,3-1-13 16,1-5-22-16,3-5-41 0,2-9-125 15</inkml:trace>
  <inkml:trace contextRef="#ctx0" brushRef="#br0" timeOffset="13355.3589">7567 2196 363 0,'0'0'43'0,"0"0"-7"0,0 0-13 16,0 0-12-16,0 0-10 0,0 0-8 0,0 0-1 15,0 0 3-15,0 0 0 0,20-3 4 16,-8 25 0-16,-5 8-1 0,2 2 1 16,-3 3-1-16,-1 1-1 0,-2 0 2 15,1 1-1-15,-4-1 2 0,2 1 10 16,-2 1-4-16,0 0-1 0,1-3-5 16,2-3-13-16,0-5-5 0,2-4-8 15,-4-7-11-15,6-2-13 0,-4-5-8 16,-2-7-16-16,1 3-19 0</inkml:trace>
  <inkml:trace contextRef="#ctx0" brushRef="#br0" timeOffset="14067.5327">7471 2545 313 0,'0'0'47'0,"0"0"-11"0,0 0-8 16,0 0-10-16,0 0-9 0,0 0-7 15,0 0-3-15,0 0-2 0,0 0 0 16,65-35-3-16,-21 26 0 0,5 2-1 16,7-1-5-16,-3-1-1 0,0 1-5 15,-4 1 0-15,-4-1-3 0,-6 0 2 16,-7 3-4-16,-3-3 6 0,-12 2 4 16,-4 0 8-16,-3-1 4 0,-4 0 3 15,0-2 3-15,-3-2 1 0,0 2 3 0,-2 3 4 16,1-4 1-16,-1 4 0 0,-1-1-2 15,2 3-2-15,-2 4 1 0,0-1-2 16,0 1-5-16,0-2-2 0,1 1-9 16,-1-1-5-16,0 0-1 0,0 2 3 15,0 0 4-15,4 11 4 0,-1 7 2 16,1 7 0-16,2 0 0 0,0 3 2 16,0-4-2-16,1 1 0 0,-3-5 1 15,-1-3 9-15,0-2-9 0,0-3 7 16,-3-6 0-16,0 6-9 0,0-7 10 0,0 0-2 15,3 1 6-15,-3-6 13 0,0 0 0 16,0 0 2-16,0-2-14 0,0-12-17 16,0-10 2-16,0-6-9 0,0-2 9 15,-3-1 2-15,3-2-1 0,0-3 1 16,0-3-1-16,0-3 1 0,3-2-2 0,3 1-1 16,2 1-1-16,1 6 3 15,6 4-2-15,0 7 2 0,0 5-1 16,5 5 0-16,-4 2-2 0,-3 7 0 15,3 4-1-15,0 2-3 0,-3 2 2 0,7 3-1 16,-5 7 1-16,-2 4 0 0,-5 3-2 16,-2 3 0-16,-4 2-1 0,-2 6 1 15,-3 0 3-15,-9 4-1 0,-2 2 3 16,-4-1-2-16,-3-3 1 0,2-2 0 16,-3-4 0-16,5-2 1 0,1-4 2 0,3-6-1 15,6-2 1-15,1-4 0 0,3-2 0 16,0-1 1-16,3-3-1 15,-3 0 0-15,3 0 0 0,0 1 1 0,0 0 3 16,0 1 1-16,0 4 1 0,0 3 0 16,12 4-1-16,5 0-1 0,2-2-4 15,4-1 0-15,6-1-5 0,0 2-3 16,1 0-4-16,-1 1-16 0,0 1-44 16,-2 1-47-16</inkml:trace>
  <inkml:trace contextRef="#ctx0" brushRef="#br0" timeOffset="14407.7868">8520 2523 281 0,'0'0'18'0,"0"0"-8"15,0 0-5-15,0 0-5 0,0 0 2 16,0 0-4-16,87-28 0 0,-63 34 0 0,-1 2-1 15,-4 4-1-15,-3 0 9 0,-2 5-11 16,-5 1 10-16,-6 2 0 0,-3 2-7 16,0 1 9-16,-6 0-9 0,-5-2 3 15,-4 0 0-15,2-5 2 0,-1-3-1 16,2-3 0-16,2-1 1 0,4-4 3 16,2-1-2-16,1-1 4 0,3-3 3 0,0 0 1 15,0 0 4-15,0 0 0 16,-1 0-1-16,-1 0-3 0,2 1-4 15,0-1-1-15,3 0-3 0,19 0-4 0,11 0-7 16,12 0-9-16,4-6-12 0,0 1-13 16,0-4-25-16,-4 2-37 0</inkml:trace>
  <inkml:trace contextRef="#ctx0" brushRef="#br0" timeOffset="14661.6179">9286 2193 323 0,'0'0'40'0,"0"0"-11"0,0 0-10 16,0 0-9-16,0 0-10 0,0 0-11 16,0 0 0-16,0 0 0 0,0 0 2 15,0 0 4-15,10 17 1 0,-4 10 0 0,0 3 3 16,-3 4-1-16,4-1-1 0,-4-1 0 15,0 0-5-15,0-2 1 0,-2-2-1 16,1-1-3-16,-2-3 2 0,0 1-24 16,0-7-9-16,0 0-18 0,0-4-43 15</inkml:trace>
  <inkml:trace contextRef="#ctx0" brushRef="#br0" timeOffset="14844.2036">9026 2477 398 0,'0'0'21'0,"0"0"-15"0,0 0-7 16,0 0 0-16,94-38-3 0,-39 32-4 0,6 1-7 16,2 3-7-16,-2-3-9 0,1 2-15 15,-8-2-20-15,-5-2-33 16</inkml:trace>
  <inkml:trace contextRef="#ctx0" brushRef="#br0" timeOffset="15368.2502">9724 2195 338 0,'0'0'36'0,"0"0"-18"0,0 0-13 0,0 0-15 15,0 0-4-15,0 0 1 0,0 0 4 16,0 0 8-16,0 0 3 0,-1 87-1 15,2-50-1-15,2 0-1 0,0-6-1 16,-1 0 0-16,1-4 0 0,-3-6 1 16,1-2 1-16,-1-8 10 0,0 3-9 15,0 0 9-15,0-8-6 0,0 0 2 16,0-6 10-16,0 0 14 0,0 0 6 16,0 0-16-16,0 0 4 0,0-15-24 15,3-6 0-15,1-10 1 0,2 0-1 0,0-6 1 16,1-2-3-16,2-6 2 0,1-2-2 15,1-1 2-15,1 3-2 0,2 3 4 16,0 8-2-16,1 4 2 16,-3 8 0-16,5 4 0 0,-4 2-1 0,0 8-2 15,-1 0 0-15,-3 5-3 0,2 3-4 16,-1 0 2-16,-1 0-3 0,5 5-1 16,-5 4 1-16,0 9-2 0,-3-6 2 15,-2 6-1-15,-4 4-3 0,0 4 0 16,-7 10-1-16,-5-1 4 0,-4 0 3 0,-1-4 3 15,-5-2 1-15,1-3 1 0,0-7-2 16,1-2 2-16,8-6 1 0,1-2 2 16,4-3 0-16,4-3 0 0,0 0 3 15,3-3 1-15,0 0 1 0,0 0 1 16,-2 2-1-16,2-1-2 0,0-1-1 16,-1 2-1-16,1 3-1 0,10 0 2 15,10 5-3-15,12 0-1 0,3-2-10 16,4 1-5-16,3-1-6 0,-5-1-21 15,-2 2-29-15,-3-1-49 0</inkml:trace>
  <inkml:trace contextRef="#ctx0" brushRef="#br0" timeOffset="15845.3874">10220 2478 390 0,'0'0'43'0,"0"0"-9"15,0 0-14-15,0 0-12 0,0 0-8 0,0 0-4 16,0 0-6-16,0 0-1 0,0 0-1 16,0 0 0-16,29-36 0 0,-20 44-1 15,-2 5-4-15,-4 4-5 0,-3 1 7 16,0 2-10-16,0-3 11 0,0-2-6 16,-1-5 5-16,-5 6 10 0,3-9-1 15,2-2 10-15,-1 0-4 0,2-5 3 0,0 0 3 16,0 0 0-16,0 1 0 0,0 0-1 15,0 2-2-15,-1-3-1 0,1 2-2 16,0-1 0-16,0 1 0 0,0 0 0 16,0-1 0-16,0 3 3 0,0 2-1 15,4 1 0-15,6 3 0 0,-3-4-2 16,2 5 0-16,1 1 0 0,3-1 1 16,2 4-1-16,-1 0 0 0,1 1 0 15,0-2 0-15,0 3 3 0,1-1-3 16,-3-4 0-16,0 4 0 0,-3-7-2 0,-3 2 2 15,-2-4-2-15,-4-4 0 0,2 1 1 16,-3 1 0-16,0 6 3 0,-9 1 1 16,-4 5 1-16,-7-7 1 0,-6 2-1 15,0-5-1-15,0-1-2 0,0 0 0 16,0 0-1-16,0-1-1 0,7-2 0 0,7-1-2 16,2-2-11-16,-1 0-25 0,-1-2-47 15,5-10-105-15</inkml:trace>
  <inkml:trace contextRef="#ctx0" brushRef="#br0" timeOffset="16110.0669">10909 2113 391 0,'0'0'40'0,"0"0"-9"0,0 0-14 15,0 0-7-15,0 0-11 0,0 0-8 16,0 0 1-16,0 0-1 0,0 0 3 16,0 0 2-16,3 29 2 0,-3 9 1 0,0 1-1 15,0 5 1-15,0 0 0 16,0-2 2-16,0 1-2 0,0-4-2 16,0-1 8-16,-2-1-13 0,-1-2 6 15,-1-1-13-15,1-4-20 0,3-3-11 0,-1-8-26 16,1-2-17-16,0-5-67 0</inkml:trace>
  <inkml:trace contextRef="#ctx0" brushRef="#br0" timeOffset="16297.5174">10637 2528 429 0,'0'0'4'0,"0"0"-3"0,82-37-1 16,-31 26-4-16,8 2-4 16,11 1-7-16,1 2-9 0,2 0-11 0,-5 0-16 15,-6-1-21-15,-4-3-23 0</inkml:trace>
  <inkml:trace contextRef="#ctx0" brushRef="#br0" timeOffset="16826.5569">11381 2173 212 0,'0'0'55'0,"0"0"-5"0,0 0-4 16,0 0-22-16,0 0-12 0,0 0-13 15,0 0-9-15,0 0-2 0,0 0 4 16,0 0 5-16,-2 7 5 0,4 26-2 16,3 5 0-16,-1 3 0 0,2-2-2 0,-3 1 2 15,0-5-1-15,-3-3 1 0,0-4 0 16,0-6 9-16,0-4-9 0,0-8 9 15,0-3-7-15,0-2 2 16,0-5 4-16,0 0 7 0,0 0 12 0,0 0 1 16,0 2-5-16,0-2-15 0,0-14-4 15,0-6-14-15,0-8 10 0,3-2 0 16,0-7 0-16,-2-2-1 0,3-6 0 16,-2-2 1-16,-1-1 0 0,1-1 0 15,1 2 0-15,1 6 0 0,2 7-1 0,1 3 1 16,3 7-2-16,-4 9 2 0,1 3-3 15,-1 3 2-15,1 6-1 16,2-3-1-16,-5 4 2 0,5 1-5 0,4 1 1 16,0 3-1-16,6 6 2 0,-5 6-1 15,-1 1 4-15,-3 3-3 0,-2 6-1 16,-4 3 1-16,-1 1-3 0,-3 9 2 16,-6 1 0-16,-7 2-3 0,-4 0 1 15,-5-3-1-15,-1-3 1 0,0-5 2 16,0-6 3-16,4-4 1 0,4-8 1 0,8-4 2 15,4-5 2-15,3-3 5 0,0 0 2 16,-1 0 3-16,1 2-1 0,-2-1-4 16,2-1-1-16,0 2-4 0,9 0-2 15,10 0-4-15,8 1-4 0,5-2-3 16,3 1-7-16,4 0-5 0,3-1-24 16,1 1-34-16,-1-1-53 0</inkml:trace>
  <inkml:trace contextRef="#ctx0" brushRef="#br0" timeOffset="17275.7008">12012 2330 322 0,'0'0'49'0,"0"0"-9"16,0 0-19-16,0 0-13 0,0 0-12 16,0 0-10-16,0 0 2 0,0 0-1 0,0 0 5 15,0 0 6-15,-6 12 1 0,-9 9 1 16,-2-1 1-16,-1 1-1 0,0-2 1 15,0-1-1-15,3-2 1 16,-1 0-1-16,6-6 0 0,0 1 0 0,6-5 1 16,1-3-1-16,-3 3 9 0,3-3-10 15,0 1 9-15,2 0-8 0,1-4-1 16,-2 0 2-16,2 3 0 0,0 1 3 16,6 2 0-16,7 0 1 0,3-2-1 15,-1-2 1-15,3 1-5 0,4-3 1 0,-2 0-1 16,9-4-1-16,-3-2-9 15,-3 0 7-15,-2-2-7 0,-7 2 8 16,-1 0 2-16,0-1 1 0,-6 2-1 16,5-4 0-16,-5 3 1 0,-1-3-1 0,0-1 2 15,-2 0 1-15,0 0 0 0,-1 0 2 16,3 0 1-16,-5 3 1 0,1 2 1 0,-2 5-1 16,0-1-6-16,0 1-4 15,1-1-6-15,-1 1-2 0,3 0 2 16,3 11 5-16,0 8 3 0,1 10 1 0,0 6 8 15,-1 7-3-15,-2 1 2 0,-1 7-6 16,0 7-14-16,2 5-42 0,-4 6-42 16,-1 7-123-16</inkml:trace>
  <inkml:trace contextRef="#ctx0" brushRef="#br0" timeOffset="22907.053">10355 1798 53 0,'0'0'20'0,"0"0"-1"16,0 0-3-16,0 0 1 0,0 0-4 16,0 0-2-16,0 0 0 0,0 0-5 15,0 0 2-15,7-63 5 0,-7 51 1 0,0-1 4 16,-1 3 1-16,-2-1-8 0,0 0 1 15,0 1 0-15,-1 0-1 0,1 0 3 16,-3 1 0-16,0 1-2 0,1 1 1 16,0-1-5-16,-2 2 0 0,1 0-5 15,-4 0 1-15,3 0-1 0,-2 2-1 16,0-3 1-16,-1 2 1 0,0 0-1 16,0-2 2-16,0 3-2 0,0 1 2 15,-2 0-1-15,7 1 0 0,-6-1-1 16,7 3 0-16,-2 0-1 0,-5 0 2 0,5 0 0 15,-4 0-1-15,-1 0 2 0,2 5-3 16,-6 3 0-16,2-1-1 0,1 1 1 16,1-1-2-16,-2 4-2 0,3 0 2 15,-6 2 0-15,4 2 0 0,-1 1 0 16,3 0-1-16,-3 3-1 0,3-1 1 16,-2 0 0-16,2-1 1 0,2-5-1 15,-1 0 1-15,5-4-2 0,-2 0 2 16,-2 5 2-16,3-4-4 0,-4 3 1 15,0 1 1-15,2-5 0 0,-1 4 0 0,0 0 15 16,1-5-14-16,0 6 13 0,0-1 0 16,2-2-14-16,-2 3 12 0,4-2-13 15,-1-2 0-15,-1 1 0 0,2 0 0 16,-2 0-2-16,2-1 1 0,-3 5 1 16,3-5 1-16,-1 5 0 0,1-5 0 15,0 2-3-15,0 5 3 0,-1 4-1 0,3 6 0 16,1-1-1-16,0 5-2 0,0-2 3 15,0 4-1-15,5-2 3 16,-1 2-2-16,1-1 0 0,-2-1 1 0,1-2 0 16,-1-1-1-16,0-3 2 0,3-1-3 15,-1-2 2-15,1 1-2 0,0 0 1 16,1 4 11-16,2 1-3 0,-2 1 4 16,0-1-3-16,1-3-8 0,0-1-1 15,-1-2 0-15,1 1 0 0,-1-3 2 16,-1 1-1-16,5-1 0 0,-3 1 0 0,0 0-1 15,1 2 1-15,-2-2-2 0,2 3 2 16,0-1-1-16,-1 2 1 0,2-3-2 16,-1-1 1-16,2 0 1 0,0-3 0 15,0-1 0-15,2 0-1 0,-1-3-1 16,1-1 2-16,-2 1-1 0,1-1-1 0,2-2 2 16,1 0-1-16,-1 0 1 15,-2-1 0-15,4-1 0 0,-6-1 0 16,2-1 0-16,2 0-2 0,-5-2 2 0,6 3-1 15,-1-2 1-15,-4-3-1 0,7 3 1 16,-2-2-1-16,-4-1 0 0,5-1 0 16,-3 1-1-16,-1-2 2 0,6 0-1 15,-6 0 1-15,7 0 0 0,-3-2 1 16,-5-1 1-16,5-3-1 0,-7 3 0 16,2-2-1-16,1-3 0 0,1 1 1 0,0-2 0 15,-1-3 0-15,-1 0 1 16,2-3-2-16,-4 0 0 0,5-2 1 15,-2 0 1-15,-2-1-1 0,0 1 0 0,-3-1 0 16,-2 6 0-16,2-3 0 0,-3-1 1 16,2-2-2-16,0-5 3 0,-2 2-3 15,-1 0 1-15,0 4 0 0,-1-1 0 16,0-2 0-16,-2-1 0 0,3-8 0 16,-2 1 1-16,-1 0-2 0,2-3 3 0,-2-1-10 15,0-2-2-15,0-2 2 0,0 2 0 16,-2 1 9-16,-2 1 0 0,2 2-2 15,-3-1 2-15,1 4-2 16,-2 0 0-16,0 0 3 0,2 2-2 0,-3-1-1 16,2-2 1-16,-2 0-2 0,1-2 2 15,0-1-1-15,-2 0 1 0,2 3 1 16,0 1-1-16,2 2 0 0,1 9 0 16,-2-1 1-16,0 0-1 0,-1 2-1 15,-1-6-10-15,-2 3-3 0,5 2 0 0,-5 3 2 16,3-1 11-16,-1 2 0 0,-2-5 0 15,-1 0 1-15,3 2 0 0,0-3-1 16,-3 0 1-16,1 0 0 16,0 1 2-16,-1-1 0 0,2 6 0 0,-1-1 2 15,0 3-2-15,3 2 2 0,-2-2-4 16,2 3 2-16,0 2 0 0,2-2-2 16,-5 1 2-16,2 0-1 0,3 0 2 15,-4 0 2-15,2 0-1 0,-2 0 2 16,5 3-2-16,-4-1 1 0,4 2-1 0,-3-1-1 15,3 1-3-15,-1 1 0 0,-2-1 0 16,0 1 0-16,-4-1 1 0,6 1-1 16,-3-1 1-16,2 2 1 15,5 0-3-15,-1-1 0 0,-5 1 1 0,0 0 0 16,0 0 1-16,2 0 0 0,4 0-1 0,-4-2-2 16,4 2 1-16,0 0 1 15,-3 0-1-15,3 0 1 0,-1-1-1 16,-1 1 0-16,1 0 0 0,-1-2 0 15,1 2 0-15,-1-2 0 0,1 2-1 0,-1 0 0 16,1 0-2-16,-1-1-6 0,1 1-9 16,-2 0-37-16,3 0-66 0,0 0-122 15</inkml:trace>
  <inkml:trace contextRef="#ctx0" brushRef="#br0" timeOffset="25545.55">14557 2474 310 0,'0'0'61'15,"0"0"-18"-15,0 0-8 0,0 0-11 0,0 0-9 16,0 0-6-16,0 0-8 16,0 0-6-16,0 0-6 0,-1-75 0 15,1 75 0-15,0 0 4 0,0 13 6 0,4 8 0 16,5 12 2-16,-2 1 9 0,3 7-3 15,-1 1 3-15,-3 3-6 0,-2 2-5 16,2-2 1-16,-2 1-1 0,-4-3 2 16,0-3-2-16,0-6 1 0,0-9 1 15,0-11-1-15,0-8 2 0,0-6 3 16,0 0 4-16,0 0 4 0,0 2 0 0,0-2-4 16,-4 0-1-16,-2-13-4 15,-1-8-1-15,-1-9 0 0,1-5-1 16,3-2 0-16,3-2 0 0,-1-2-1 0,2-5 2 15,0-1-9-15,5-1-5 0,1-4 4 16,3 2-4-16,0 2 10 0,1 1 1 16,-1 2 0-16,2 6 1 0,2 2-1 15,0 4 0-15,3 4-1 0,0 5 0 16,0 4 0-16,-4 8-2 0,-5 5 1 16,0 2-2-16,-1 3-1 0,1 2-1 0,5 2-2 15,-2 8 2-15,0 7 0 16,-3 3 1-16,-4 3 0 0,-3 2 2 15,0 1-1-15,-1 2-4 0,-7-1 1 0,-3 0 2 16,-5 1 2-16,-3-1 3 0,0-1 3 16,-2-2-3-16,3-3 1 0,-1-1-1 15,4-3 1-15,0-1 10 0,5 1-8 16,-3 2 6-16,6-3-2 0,1-2-8 16,3 1 7-16,3 2-7 0,0-1 2 0,7 6 0 15,6-3 1-15,6-3-1 0,6 0 0 16,2-1 1-16,5-3-1 15,1 0 1-15,3-1 0 0,-1-2-2 0,0-2 0 16,-5 0-2-16,-2 1 0 0,-4-2-1 16,-8-2-3-16,1 0-9 0,-6 0-20 15,-7-3-24-15,7 5-32 0,-5-3-37 16</inkml:trace>
  <inkml:trace contextRef="#ctx0" brushRef="#br0" timeOffset="26073.8478">15100 2687 425 0,'0'0'46'16,"0"0"-15"-16,0 0-14 0,0 0-12 0,27-78 0 15,-11 60-8-15,0 3 5 0,4 1-2 16,0 3-12-16,2 4 11 0,1 2-10 15,-1 2 9-15,-2 3 9 0,-1 2-12 16,-7 3 8-16,0 2-10 0,-4 6-3 16,-4 2 9-16,2 7-5 0,-6 1 10 15,0-2-8-15,-9-1 4 0,-3-2-1 16,-5-1 1-16,0-2 0 0,-5-2 0 0,6-1-1 16,5-3 1-16,0-2-1 15,3-3 1-15,5-1 0 0,0 1-1 16,0-1-1-16,2-1 0 0,-2 2 0 15,1-1 1-15,2-3 0 0,0 4 2 0,0 1 0 16,2 2 2-16,7 4-1 0,3-2 0 16,3 1-1-16,4 1-1 0,-5-2 0 15,3 0 0-15,-2 1-1 0,-1 0 1 16,1 2-1-16,-1 1 1 0,-2-1-1 16,-3-3 1-16,1 0-1 0,-6-2 0 0,0 1 0 15,1-1-1-15,-4-4 2 0,2 2-1 16,-3-5 2-16,0 6 3 15,-1 5 0-15,-8 2 1 0,-5 6-2 16,-4-6 0-16,-3-1-2 0,-2-2 1 0,-1 0 0 16,0 0-2-16,1-2-2 0,1 2 0 15,7-3-4-15,3 1-5 0,3-2-16 16,1 0-20-16,3 0-24 0,2-3-25 16,0 0-13-16,3-3 0 0</inkml:trace>
  <inkml:trace contextRef="#ctx0" brushRef="#br0" timeOffset="26304.6966">15542 2760 402 0,'0'0'57'0,"0"0"-16"0,0 0-19 15,0 0-12-15,0 0-6 0,0 0-5 16,0 0-2-16,0 0-1 0,0 0-1 16,0 0-3-16,74-65-7 0,-41 59-19 15,2 0-34-15,-2 5-36 0,-3-3-85 16</inkml:trace>
  <inkml:trace contextRef="#ctx0" brushRef="#br0" timeOffset="26461.4421">15646 2980 473 0,'0'0'27'0,"0"0"-20"16,0 0-7-16,0 0-6 0,0 0-13 16,82-87-15-16,-32 64-36 0,8 2-63 0,4-2-89 15</inkml:trace>
  <inkml:trace contextRef="#ctx0" brushRef="#br0" timeOffset="26944.3792">16295 2445 372 0,'0'0'43'16,"0"0"-7"-16,0 0-14 0,0 0-8 15,0 0-11-15,0 0-4 0,0 0-1 16,0 0 1-16,0 0 1 0,0 0 1 16,57-59-1-16,-31 49 0 0,3-3 0 15,-2-1 0-15,2-3 1 0,-3-2 0 16,0-5 0-16,2-2-1 0,-2-5 1 16,1-2-1-16,-2-2 0 0,-3-1 1 15,-2-1 2-15,-7 2-3 0,0-1 2 16,-6 1-1-16,-3 2-19 0,-2 0 4 0,-2 1-3 15,-2 2 0-15,-5 3 16 0,-3 2-1 16,-3 3-2-16,4 7 1 0,3 6 0 16,-1 3-3-16,2 4-2 0,-6 2 0 15,-3 2 0-15,-5 13 3 0,-4 9 5 16,4 9 15-16,0 6 1 0,5 6-2 16,1 5-2-16,6 5-13 0,1 4 0 0,1 3 2 15,1 1 1-15,3-4 3 16,1-4 0-16,0-7 2 0,0-7-3 15,0-8 3-15,0-5-4 0,1-10 1 0,1-7 8 16,0-2-11-16,0-4 13 0,-2-1-12 16,1 3-1-16,-1-7-1 0,0 0-1 15,2 2-1-15,1 3-2 0,1 2-8 16,2 1-33-16,-2 2-43 0,2-1-147 16</inkml:trace>
  <inkml:trace contextRef="#ctx0" brushRef="#br0" timeOffset="27519.5837">16829 2485 288 0,'0'0'57'0,"0"0"-6"0,0 0-10 0,0 0-12 15,0 0-6-15,0 0-7 0,0 0-3 16,0 0-3-16,0 0-5 0,-1-59-1 16,1 57-4-16,-2 1-2 0,2-1-4 0,-1 2-3 15,1-2 2-15,-2 2 0 16,2 0 5-16,-3 0 1 0,2 7 2 0,-5 3-1 15,3 7 0-15,0-7 0 0,0 7 0 16,2-6 9-16,-1 1-10 0,2 6 9 16,0-6-9-16,0 6-1 0,3-1 8 15,0-7-7-15,3 5 5 0,3-3-5 16,-3-7 2-16,5 5 1 0,-4-7-1 0,4-3 2 16,7 0 0-16,1-2-1 15,4-7-7-15,-1-5 6 0,-1-1-5 16,-1-1-6-16,-2-3 9 0,-2-1-10 15,-3 2 9-15,0 1 1 0,-4 2 0 0,-4-1 1 16,0 0 1-16,-2 4-1 0,-2-6 1 16,1 6 0-16,-2 6 0 0,0-6 4 15,0 6-2-15,0 0 0 0,0 0 1 16,0 6-2-16,0-2-2 0,0 2-4 16,0-2 0-16,0 2-1 0,0 0 0 0,0 0 3 15,0 14 2-15,-3 6-1 0,1 6 0 16,2 3 1-16,0-1-1 0,3 4 6 15,3 0-6-15,4 0-3 0,3-2-22 16,2-2-44-16,6-4-75 0,4-6-89 16</inkml:trace>
  <inkml:trace contextRef="#ctx0" brushRef="#br0" timeOffset="28824.9341">17273 2548 225 0,'0'0'44'0,"0"0"-11"0,0 0 3 0,0 0-11 15,0 0-7-15,0 0-12 0,0 0-7 16,0 0-6-16,0 0-2 0,0 0 10 16,6-13-6-16,-5 13 13 0,1 4-9 15,-2 8 1-15,1 7 5 0,-1-1-10 16,0 1 0-16,0-1-13 0,0-2-22 0,0-4-36 16,0 1-61-16</inkml:trace>
  <inkml:trace contextRef="#ctx0" brushRef="#br0" timeOffset="29340.4637">17426 2404 399 0,'0'0'52'0,"0"0"-14"15,0 0-14-15,0 0-9 0,0 0-7 16,0 0-4-16,0 0-3 0,-1-77-1 0,9 66-1 16,-2 5 1-16,9-2-1 0,-7 5 0 15,4 2 0-15,1-1-1 0,0 2-2 16,6 0 1-16,-5 3-1 0,2 2-2 16,-6 3-1-16,-2-3-2 0,-3 3 0 15,-1 1 0-15,-4 2 1 0,0 3 1 0,-4-1 3 16,-7 2 1-16,-1-3 3 0,1-2 0 15,-1-3 0-15,5-2 1 0,-2 0-2 16,1 0 1-16,3-3 0 0,-2 3-2 16,4-2 1-16,0 0-1 0,0-1 1 15,0 2-2-15,-1 0 0 0,1-1-1 16,2 2-1-16,1-5 0 0,0 0 2 0,0 4 0 16,0 1 2-16,0 5 1 0,4 4 0 15,4-3 0-15,3 3 11 16,-1-2-10-16,0-5 9 0,-1 2-9 0,2 2-1 15,1-2 6-15,1 5-6 0,-3-7 7 16,-2 2-7-16,-2-2 0 0,-3-5 0 16,0 1-2-16,-3-3 1 0,0 0 1 15,0 6 3-15,0 1-1 0,-9 3 0 16,-5 2-1-16,-2-1-1 0,-1-1-2 16,-1-1-6-16,1-1-16 0,5 0-29 15,0 2-25-15,6-2-58 0</inkml:trace>
  <inkml:trace contextRef="#ctx0" brushRef="#br0" timeOffset="29776.9862">18230 2404 396 0,'0'0'45'0,"0"0"-9"16,0 0-16-16,0 0-6 0,35-90-6 16,-21 70-3-16,2-5-1 0,4-4-2 15,-1-1 3-15,3-5-1 0,0-2 0 16,0 1-1-16,1 1-1 0,-3-1 1 16,-3 3-1-16,-1-1-16 0,-4 2 0 15,-4 2-1-15,-2-1-3 0,-2 2 17 0,-4 1 0 16,0 2-2-16,-1 1-3 0,-6 4 0 15,-2 7-3-15,-1 4-2 0,3 4-1 16,-6 4 2-16,-5 2 4 0,0 8 0 16,-5 9 4-16,4 4-2 0,-2 3 1 15,7 5 1-15,0 3 14 0,5 2 2 16,3 1-1-16,4 4 1 0,2 0-14 16,2 1 0-16,4-1 0 0,4-1 2 15,1-1 1-15,1-2-1 0,0-7 0 16,2-3 2-16,-4-6-2 0,0-6 1 0,-3-3-3 15,-1-4 1-15,0-2 0 0,2 3-3 16,0-2-3-16,5 0-24 0,-6 0-48 16,8 0-81-16</inkml:trace>
  <inkml:trace contextRef="#ctx0" brushRef="#br0" timeOffset="31099.4698">18712 2219 166 0,'0'0'33'16,"0"0"-1"-16,0 0-3 0,0 0 2 0,0 0-2 15,0 0-1-15,0 0-3 16,0 0-2-16,0 0-5 0,-4-61-2 0,4 61-7 15,0-5-2-15,0 1-4 0,0-5-1 16,5 1-1-16,-1 2-1 0,2 0 0 16,2 1 0-16,-1 0 0 0,-3 5 0 15,5-4 0-15,-5 3-1 0,1-1 0 16,3 2-1-16,-2 0 0 0,-2 0-1 0,5 0 0 16,-6 5 2-16,3 4-1 15,-2 0-1-15,-1 3 2 0,-3 7-1 16,0-1-2-16,-6 5 1 0,-4-2 1 15,-2-3 2-15,-2-1 2 0,1-2-1 0,-3-3 1 16,6-3-2-16,1 0-4 0,2-3 4 16,4-2-2-16,0-1 0 0,3-3-2 15,0 0-1-15,0 0-3 0,0 0 0 16,0 0 2-16,-1 1 2 0,1 0 3 16,0 1 2-16,0 3 1 0,0-1-1 0,0 1 0 15,3-1 0-15,-3-4 1 0,4 2-2 16,2-1 0-16,-2 1 1 0,5 3-1 15,-5-4 0-15,5 0 0 0,2 2 0 16,-6-1 0-16,-1-1 0 0,-4-1 2 16,3 2-2-16,1 0 0 0,1-1 2 0,0 1-4 15,-5-2 4-15,0 0-1 16,0 0 0-16,2 0 0 0,-1 1 2 16,-1-1-2-16,2 0-1 0,-2 2 0 15,1-2 1-15,-1 0 1 0,0 0 0 0,2 0 3 16,-2 1-2-16,0-1 0 15,0 0 0-15,0 0-1 0,0 0 3 0,0 0-4 16,0 0 2-16,0 0 0 0,0-7-2 16,0 0 0-16,0-6 0 0,0 1 0 15,0-2 0-15,0-4 1 0,0 6 1 16,0-8 0-16,0 8 0 0,0-4 3 16,0 3 1-16,0-1-1 0,0 1 2 15,0-1 2-15,0 1 1 0,0 8 0 16,0 0-3-16,0 5 1 0,0-2-5 0,0 2 2 15,0-1-2-15,0 0-1 0,0-1 0 16,0 1-1-16,0-1-2 0,0 1-3 16,0-2-1-16,0 3 0 0,0 0 0 15,0 0 0-15,-2 0 2 0,1 9 1 16,-2 5 1-16,0 6 0 0,-1 2-2 16,1 1 1-16,0-1 1 0,1 1-1 15,2-6 1-15,0 1-1 0,0 0 1 16,0-5-1-16,0 3-1 0,0-5 1 15,0-2 1-15,0 1 0 0,3-2 1 0,2 1 1 16,2-3-1-16,4 0 1 0,-2-3 1 16,8-1 0-16,2-2-1 0,0 0 1 15,6-8-1-15,-1-2-1 0,-2-2 0 16,0-3 0-16,-2-1 1 0,-4-2 0 16,-2 0-2-16,-4-4 1 0,-2 2-1 0,-1 0 0 15,-4 4 1-15,-2 0-1 0,-1 3 1 16,0 0-1-16,0-1 0 0,0 8 0 15,0-6 0-15,0 7 0 16,-1 1-1-16,1-1 1 0,0 5-1 0,0-1-1 16,0 1-2-16,0 0-3 0,0 0 2 15,-2 0 0-15,-1 6 1 0,-2 9 4 16,0 6-1-16,2 2-1 0,2 1-1 16,-1 2-4-16,2-2-4 0,0 1-13 15,0-7-14-15,0 2-21 0,0-1-29 0,0-3-31 16</inkml:trace>
  <inkml:trace contextRef="#ctx0" brushRef="#br0" timeOffset="31324.3217">19224 2237 441 0,'0'0'54'15,"0"0"-18"-15,0 0-21 0,0 0-13 16,0 0-7-16,0 0-2 0,0 0 0 16,0 0 2-16,0 0 0 0,0 0 0 15,-2 43-5-15,1-19-6 0,-2 0-12 16,0-3-21-16,0-4-27 0,0-7-35 0,3-5-89 16</inkml:trace>
  <inkml:trace contextRef="#ctx0" brushRef="#br0" timeOffset="31779.3048">19367 2092 279 0,'0'0'58'15,"0"0"-9"-15,0 0-15 0,0 0-12 16,0 0-11-16,0 0-5 15,0 0-3-15,0 0-3 0,46-85 3 16,-30 77-3-16,-4 1 1 0,2 3-1 0,-4 1 0 16,0 0-1-16,2 2-1 0,-3 1 1 0,1 0-4 15,0 0-2-15,-2 1-1 16,-3 5 0-16,-2 7-1 0,-3 1 3 16,-5 6 0-16,-6-2 0 0,-5 0 1 15,0-1 0-15,-1-2 4 0,1 1-3 0,0-4 2 16,6-1-1-16,0-2-2 0,5-2 1 15,2-5-1-15,0 8 2 0,2-5-1 16,0 0 1-16,1-1-1 16,0-4 2-16,0 4 2 0,0 3 0 0,0 3 2 15,0 4 2-15,4-2-2 0,5 2 3 16,2-4-2-16,2 1-1 0,1-2-2 16,-3-3 0-16,-1 2 1 0,0-3-1 15,-3 0 0-15,2 0 0 0,-3 1 0 16,1-2-1-16,-4-1 0 0,1 4-1 0,-2-3 1 15,-2 5 0-15,0 6-2 0,0-1-4 16,-6 4-9-16,-9-1-15 0,-1 0-23 16,-4-1-32-16,-3 0-58 0</inkml:trace>
  <inkml:trace contextRef="#ctx0" brushRef="#br0" timeOffset="32094.195">18009 2866 253 0,'0'0'53'0,"0"0"6"0,0 0-8 15,0 0-14-15,136-58-21 0,-54 37-10 16,15 0-1-16,16-6-2 0,8 2 2 16,5-1-2-16,-1-3 1 0,-6 2-2 15,-10 0 8-15,-12-1-5 0,-13 4-3 16,-15 1 6-16,-11 3-13 0,-12 4 7 16,-10 3-1-16,-12 6-3 0,-11 4-12 15,-7 1-32-15,-6 2-40 0,0 0-99 16</inkml:trace>
  <inkml:trace contextRef="#ctx0" brushRef="#br0" timeOffset="32682.882">18641 3146 326 0,'0'0'53'0,"0"0"-12"15,0 0-10-15,0 0-13 0,0 0-10 16,0 0-6-16,-71-77-1 0,52 74 0 15,0 3 1-15,-2 0-1 0,-5 0-1 0,3 6 0 16,4 2-1-16,0 1 0 0,1 1-1 16,1 3 1-16,3-1 1 0,-1 1-2 15,2 1 3-15,0 2 5 0,2 1-4 16,0 0 4-16,3-4-5 0,2 1-2 16,3-4 4-16,2 0-3 0,1 1 2 0,0-1-1 15,0 6 2-15,9-6-1 0,3 2 1 16,-1-3 3-16,6-7-2 0,2-2-1 15,5 0 1-15,8-2-2 16,-1-7-1-16,-1 0 1 0,-1-3-2 0,0-1 0 16,-2-4-3-16,2-1-4 0,-4-2 4 15,-3-2-2-15,-4 3 5 0,-5-1 0 16,0 2 0-16,-6 4 1 0,-1-1-1 16,-1-1 2-16,-2 4-1 0,0 2 2 15,-1 0 4-15,0 5 1 0,-1-2 3 0,-1 3 0 16,0 4-4-16,0-1-3 0,0 1-5 15,0-2-2-15,3 2-1 0,-3 0 1 16,0 2 0-16,0 13 2 16,-3 6-1-16,3 10 0 0,-3-1-2 0,1 2 3 15,0 3-8-15,1 0-12 0,-2 2-33 16,0 3-50-16,0-4-106 0</inkml:trace>
  <inkml:trace contextRef="#ctx0" brushRef="#br0" timeOffset="33243.1896">18920 3159 273 0,'0'0'57'16,"0"0"-7"-16,0 0-6 0,0 0-9 15,0 0-6-15,0 0-5 0,0 0-7 16,0 0-4-16,0 0-4 0,0 0-7 16,2-49-4-16,-2 49-3 0,0 0 0 0,0 0 2 15,0 0 1-15,0 0 1 0,0 11 2 16,-3-1-2-16,0 8 1 0,1 0 5 15,2-5-5-15,0 5 5 0,0-2-2 16,0-3-4-16,0 2 4 0,2-6-5 16,-1-4 4-16,2 2-2 0,0-4 2 15,5 0 0-15,0 2 0 0,4-5 0 16,6 0 1-16,2-1-3 0,2-9 0 16,0 0 0-16,-2-2-3 0,-4-2-3 15,-2 0 6-15,-2 0-6 0,-5 4 6 0,2-2 1 16,-3-1-2-16,-2 5 1 15,2-6 1-15,-3 4 0 0,0 2 1 16,1-2 0-16,-2 6 0 0,0-1 3 0,-2 5 0 16,0-1 3-16,0 1-1 0,0-2-3 15,1 1-1-15,-1-1-7 0,0 1 0 16,0 1-1-16,0 0 1 0,0 0 2 0,0 4-2 16,0 8 0-16,0 10 0 0,0-2 3 15,2 8-6-15,1-5-1 16,1-2-17-16,1-1-27 0,-1-2-23 0,1-6-30 15,3-2-20-15</inkml:trace>
  <inkml:trace contextRef="#ctx0" brushRef="#br0" timeOffset="33408.6424">19331 3167 285 0,'0'0'71'16,"0"0"-17"-16,0 0-13 0,0 0-22 15,0 0-14-15,0 0-8 0,0 0-1 0,0 0-1 16,0 0 1-16,1 7 1 0,-4 11-14 16,0 1-18-16,1 1-39 0,2-6-96 15</inkml:trace>
  <inkml:trace contextRef="#ctx0" brushRef="#br0" timeOffset="33895.2268">19559 2981 456 0,'0'0'28'0,"0"0"-9"0,0 0-10 16,0 0-7-16,0 0-1 0,65-83 0 15,-46 75-1-15,-6 1 0 0,4 2 0 16,-6 5-2-16,1 0 0 0,4 0-3 16,-1 0 0-16,1 7-2 0,-7 1-1 15,-1 4-2-15,-5 3 0 0,-3 2 0 16,0-1 1-16,-2 0 3 0,-6-4 3 16,-2-3 2-16,-2 5 2 0,-2-5 0 15,4-2-1-15,-1 1 0 0,3-2 0 16,-1 0-1-16,0 0 1 0,0 0 1 0,1 0-1 15,1 0-1-15,0 0 0 0,4-2 0 16,-1-1-2-16,4-3 2 0,0 0 0 16,-2 4 1-16,2 2 0 0,0 3 1 15,0 4 2-15,7-5-1 0,5 5 1 16,1-4 1-16,4-3-1 0,3 0 0 16,-1 0 1-16,3-3-1 0,-7 0-2 15,0 0 2-15,-3-2-2 0,-1 3 3 16,0-3-1-16,-7 1 0 0,2-1-3 15,-6-1-2-15,0 6 4 0,-6 8-3 0,-13 7-2 16,-15 8-30-16,-14 1-80 0,-9 4-118 16</inkml:trace>
  <inkml:trace contextRef="#ctx0" brushRef="#br0" timeOffset="36122.3638">16518 3081 248 0,'0'0'44'16,"0"0"-6"-16,0 0-4 0,0 0-4 16,0 0-7-16,0 0 1 0,0 0 0 15,0 0-3-15,0 0-2 0,0 0-6 16,-17-21-2-16,12 11-4 0,0 0-3 16,0-8-1-16,0-5-2 0,-1-7 1 0,1-6 2 15,-1-1-3-15,-2-6 4 0,5-2-4 16,-4-1 3-16,1-4-3 0,-3-3 1 15,1-6-7-15,-1-9-3 0,0-10 1 16,-1-5 0-16,2-4 9 0,-3 1 1 16,1 1-1-16,2 7-10 0,-3 7-6 15,0 5 3-15,1 5-2 0,0 1 16 16,-2 3 1-16,2-1-2 16,0 2 1-16,-2 2 1 0,1 8 0 0,0 4 2 15,2 6-1-15,0 5-3 0,1 3 0 0,1 1 0 16,0 8 0-16,3 3 2 15,-1 4 0-15,1 1 1 0,3 1-1 0,-1 6-1 16,2-1 1-16,0 5-3 16,-1-1 0-16,1 1 0 0,0-1-1 0,-2 0 0 15,2-1 1-15,-1 0-1 0,1 1 0 16,-2-1 0-16,2 0 0 0,0 2 2 16,-1-1-1-16,1 1-2 0,0-1 1 15,-2 1 0-15,2-2-2 0,0 2 1 16,-2 0 2-16,2 0 1 0,0-2 0 0,-2 2-1 15,2 0 1-15,0 0-3 0,0 0 0 16,-1-1 0-16,1 1 1 0,0 0-1 16,0-2 1-16,-2 2 0 0,2 0 1 15,0 0 0-15,-1 0 0 0,1 0-1 16,0 0-1-16,-2 0 0 0,2 0 0 16,-4 0-3-16,-2 13 2 0,-3 4-2 15,-3 11 0-15,0 3 2 0,-2 1-3 16,0 5 3-16,0 1-2 0,1 0 1 15,1-2 0-15,1-2-1 0,1-5 3 0,4-10-1 16,0-2 2-16,2-6-2 0,3-7 1 16,-1 2 1-16,2-6 1 0,-1 0 1 15,1 0-2-15,0 2 3 0,0-2 2 16,0 0-2-16,-2 0-1 0,2-2-4 16,0-16 0-16,0-9-2 0,2-13 3 0,5-3 1 15,0-4 4-15,3-2-1 0,2-1 1 16,-1 3-1-16,-1 5-3 0,2 8 0 15,-5 6-1-15,0 8 0 0,2 1-4 16,1 4-3-16,-1 4 0 0,1 2 0 16,4 1 5-16,2 5 3 0,6 2-1 0,1 1 0 15,1 3 1-15,0 6 0 16,2 2 0-16,0 0 5 0,-2-1-1 16,-2 3 1-16,-1 1 0 0,-1 4-6 15,-3 1 1-15,0 2 0 0,-2 0-2 0,5 1 1 16,0-2-6-16,-1 7-10 0,4 0-79 15,-1 5-155-15</inkml:trace>
  <inkml:trace contextRef="#ctx0" brushRef="#br0" timeOffset="39057.6471">4854 3721 87 0,'0'0'23'0,"0"0"-5"16,0 0-9-16,0 0-10 0,0 0-3 15,0 0-2-15,0 0 3 0,0 0 4 0,0 0-1 16,0 0-1-16,-55 69-2 0,52-43 1 16,-1 0-3-16,2-1 4 0,2-2 3 15,0-4-3-15,0-3 6 0,0-5-5 16,2-2 1-16,1 2 4 0,-2-8 0 16,5 4 4-16,3-2 3 0,5 1 1 0,8 1 1 15,4-4 1-15,9 1-7 0,5-2-1 16,5 0-2-16,8-2-3 15,4 0 2-15,3 0-2 0,4 0-1 0,4 0 4 16,3 0-2-16,4 0 2 0,6 0 2 16,3-2-2-16,7 0 1 0,0-2-1 15,0 1-3-15,3 0-1 0,-1 2-1 16,1 0 0-16,1 1-1 0,-1 0-1 16,2 0 0-16,-1 2 2 0,-1 1-1 15,4-1 4-15,1 1-2 0,-1-3-1 0,1 0 1 16,-1 0 0-16,0 0 1 0,-1-5 2 15,-3 0 1-15,3 0-2 0,-3-2 0 16,-3 4-2-16,0 1-2 0,-3-1-1 16,-5 0 1-16,2 1 1 0,-4-3 0 15,0 2 3-15,0-1-1 0,1-2-1 0,0 0-1 16,0-2 4-16,3-1-3 16,0 0 1-16,1 0 2 0,5-2-6 15,2 2 4-15,-1 0-4 0,2 1 2 16,-3 0-1-16,0 1-2 0,-1 1 2 0,-2-1-1 15,3-1 2-15,3 0 3 0,2 1-1 16,2-1 0-16,3-1 0 0,3 0 0 16,3-4 0-16,0 2 2 0,3-1-1 15,2-1 1-15,-1 1-1 0,-4 0 0 16,-2 2-1-16,-5 0-1 0,-3 3 0 16,-4-1-1-16,-5 1 0 0,-3-1 0 15,-4 0 1-15,0-1 1 0,0 0 0 16,0-2 0-16,0-1 2 0,1-1-1 15,-3 1 1-15,-3-3-1 0,-3 2-2 0,-8 0-1 16,-3 0 2-16,-4 2-2 0,-5 3 1 16,-5-2 1-16,-3 2-1 0,-6-1 0 15,-3-1 2-15,-4 3-1 0,-3-1 4 16,0 0 3-16,-5 1 5 0,-6 1 3 16,-1 0-1-16,-8 1 1 0,-1-1-5 0,2 1-1 15,-2-4-1-15,0-3-2 0,-2 3 2 16,0-8-1-16,-5-2-1 0,-1-3-1 15,0-6 0-15,0-1-3 0,0-1-5 16,-3-2 4-16,-1-3-3 0,0-2 5 16,-2-2 2-16,3 1-3 0,-3 1 0 15,-1 6-6-15,-3 6-29 0,3 10-91 16,-8 9-123-16</inkml:trace>
  <inkml:trace contextRef="#ctx0" brushRef="#br0" timeOffset="40960.2218">17675 7915 241 0,'0'0'36'0,"0"0"-4"16,0 0-5-16,0 0-3 0,0 0-2 15,0 0-2-15,0 0-9 0,0 0-3 16,0 0-10-16,-2-64-5 0,2 64 0 16,0 0 0-16,0 0 9 0,0 12-3 0,6 9 1 15,3 6-3-15,1 4-2 0,-3 4 2 16,1 1 2-16,-3 5 1 0,0 3 0 15,-1 3 1-15,-3 1-2 16,1-1 1-16,-1-2-1 0,-1-6 1 0,2-6 1 16,-2-5-1-16,1-10 0 0,-1-7 1 15,2-5-1-15,-2-6 2 0,0 0 4 16,0 0 2-16,0 1 5 0,0 0 4 16,0 1-2-16,0-2-2 0,-2 0-5 15,-5-4-3-15,-6-12-2 0,1-3 0 0,1-7-3 16,4-6 1-16,2-5-1 0,1-5-1 15,1-3 3-15,1-4-4 16,1 1 2-16,0 0-1 0,1 3-1 0,0 2 2 16,1 4-3-16,6 4 3 0,2 3-4 15,2 3 4-15,3 5 0 0,-1 3 0 16,4 1-1-16,2 3-1 0,-2 4 1 0,5 1-1 16,-1 3-1-16,-6 4 0 15,5 2-1-15,-2 3-2 0,0 0-1 16,4 4-1-16,-6 5 3 0,0 2-2 0,-7 0 2 15,-2 1 2-15,-4 4 0 0,-3 2 2 16,-2 4 1-16,-8 0-2 0,-7 1 5 16,-1 0-6-16,-5-1 2 0,0 1 1 15,-3-1 0-15,1-2 0 0,-1 1 1 16,2-3 1-16,2 0-2 0,6-1 0 16,2-1-2-16,5-4 1 0,3 1 1 15,3-2-1-15,2 2 2 0,1 7 0 16,0 0 3-16,9 6-2 0,0-5 0 15,3 0 1-15,1-2-2 0,3-1 2 0,0-3-1 16,1-1 2-16,0-2-3 0,-2-2 1 16,-3-2-1-16,0 0 2 0,-2-4-3 15,-2-1 0-15,1 2-3 0,1-4 0 16,-1 3-4-16,3-3-4 0,5 0-9 16,-6 0-12-16,8-1-18 0,1 2-19 0,1-2-30 15</inkml:trace>
  <inkml:trace contextRef="#ctx0" brushRef="#br0" timeOffset="41443.8136">18112 8177 308 0,'0'0'47'0,"0"0"-13"0,0 0-11 0,0 0-8 15,0 0-6-15,23-88-4 0,-13 78-4 16,-3 6-2-16,5 0-1 16,-2 1-1-16,3 3-4 0,3 0 0 0,-6 0-1 15,4 3 1-15,-3 5 0 0,-6-1-1 0,2 6 0 16,-5 4 3-16,-2 1 0 16,0 5 3-16,-9-2 1 0,-2-3 1 15,-1-1 0-15,2-6 1 0,0 0 1 16,4-6 0-16,3-2 0 0,-4 2 0 0,4-2-1 15,0 0-2-15,0 0 0 0,3-3 0 16,0 0-1-16,0 0 2 0,0 1 3 16,0 1-1-16,0 0 0 0,0 3 1 15,0-2-1-15,8 4-1 0,4 1-1 16,2 1 0-16,3 1 0 0,0 1-1 16,2-1 1-16,0 3-1 0,-2-1 0 15,2 0 1-15,-3 0-2 0,1-1 2 16,-5-2-1-16,1 0 1 0,-6-3-1 15,-4-3-1-15,1 0 1 0,-4-3 1 0,0 0 2 16,0 0 5-16,0 2 1 0,0 3 0 16,-1 2-2-16,-11 2-2 0,-4 2-4 15,-1-4-2-15,-5 1-2 0,2-1-5 16,1 1-10-16,0 2-20 0,2 0-34 16,6-3-44-16</inkml:trace>
  <inkml:trace contextRef="#ctx0" brushRef="#br0" timeOffset="41717.005">18532 8394 302 0,'0'0'26'0,"0"0"-13"16,0 0-13-16,0 0-4 0,0 0 0 15,0 0-1-15,0 0 1 0,0 0 1 16,0 0 1-16,0 0-1 0,-14 28 2 16,8-6-2-16,-3-4-7 0,2 3-24 0,-1-3-46 15,2-2-98-15</inkml:trace>
  <inkml:trace contextRef="#ctx0" brushRef="#br0" timeOffset="42073.3014">18794 8076 419 0,'0'0'30'0,"0"0"-11"0,0 0-12 0,0 0-9 16,0 0-3-16,0 0-3 0,0 0 1 16,0 0 2-16,0 0 4 0,-13 10 0 15,10 11 1-15,2 0-1 0,-1 4 1 16,2-1-2-16,0 0 1 0,0-1 1 16,0 1 0-16,0-1 0 0,0-6 0 0,0 1 0 15,0-2 1-15,0-3-1 0,0 3 0 16,2-5 0-16,1-2 0 0,0 0 2 15,-2-1 0-15,5-1 1 0,0-2 4 16,2 1-2-16,2-6 1 0,9 0-2 16,0 0 0-16,9-2-2 0,-3-3-2 15,0-2-2-15,-3-2-2 0,-6 3-3 0,-3 0-7 16,-3 3-10-16,0-1-20 16,-1 0-36-16,2 1-63 0</inkml:trace>
  <inkml:trace contextRef="#ctx0" brushRef="#br0" timeOffset="42328.191">19419 8014 391 0,'0'0'47'15,"0"0"-9"-15,0 0-12 0,0 0-12 16,0 0-6-16,0 0-4 0,0 0-4 16,0 0-2-16,0 0-1 0,0 0-1 15,-4-39 0-15,16 38-1 0,5-1-3 16,1 2-5-16,7 0-7 0,-3 2-17 0,1 1-32 16,3 4-46-16,-2-1-100 0</inkml:trace>
  <inkml:trace contextRef="#ctx0" brushRef="#br0" timeOffset="42505.4493">19358 8248 492 0,'0'0'21'0,"0"0"-14"16,0 0-10-16,0 0-8 0,94-58-17 15,-42 43-56-15,11-3-150 0</inkml:trace>
  <inkml:trace contextRef="#ctx0" brushRef="#br0" timeOffset="43270.3455">20362 7728 321 0,'0'0'25'0,"0"0"-8"0,0 0-12 15,0 0-5-15,0 0-3 0,0 0 1 16,0 0 2-16,0 0 2 0,0 0 1 16,0 0 3-16,21-2 0 0,-4 5 4 0,3-1 0 15,1-2 2-15,8 0-2 0,0-3-1 16,-3-6-3-16,3-4-1 15,2-2-1-15,2-2-3 0,3-8 0 0,-2-3-2 16,0-4 2-16,-4-1-1 0,-2-3 1 16,-4-2-1-16,-5 1 0 0,-3 0 0 15,-6 3 0-15,-4 0 0 0,-5 1 0 16,-1 1-1-16,-4 2-5 0,-6-1 3 16,-5 3-4-16,-1 5 2 0,-2 1 0 15,0 8-3-15,2 4 1 0,0 7 0 0,-4 3 1 16,0 1 1-16,-6 12 3 0,3 5 1 15,1 6 2-15,2 7-4 0,2 7 3 16,6 6-1-16,3 7 1 16,4 5 3-16,4 7-1 0,1 2 1 0,3-1 0 15,6-2 0-15,1-4 2 0,1-6 1 16,3-4 5-16,-3-5-3 0,-1-6 3 16,-1-5-2-16,-1-4 0 0,-2-11 1 15,-2-1 0-15,-1-7 0 0,-1-4-3 16,1-1 1-16,-3-4-4 0,0 0-2 0,3 3-2 15,-2 2-2-15,6 1-5 0,0 4-9 16,-1-3-32-16,5 1-58 0,-3 0-123 16</inkml:trace>
  <inkml:trace contextRef="#ctx0" brushRef="#br0" timeOffset="43708.6065">20931 7963 333 0,'0'0'49'0,"0"0"-2"0,0 0-11 16,0 0-8-16,0 0-6 0,0 0-11 16,0 0-1-16,0 0-8 0,0 0-1 15,-9-75-2-15,9 73-2 0,0 1-4 16,0 0 1-16,0 1 4 0,0 0-2 16,0 0 6-16,0 12-3 0,-2 5 0 15,-1 6 1-15,2 0-1 0,-1-5 1 0,1 1-2 16,1-1 1-16,0 0 0 0,0 1 0 15,0-2 0-15,3-4-1 16,0-4 2-16,6 4 3 0,3-5-1 16,4-1 1-16,6-3-1 0,1-1 1 0,3-3 0 15,0 0-2-15,-1-6-1 0,-1 0-2 16,-1-1-4-16,-7 2-5 0,0 0-11 16,-6 4-20-16,0-4-31 0,5 1-33 15,-5 4-69-15</inkml:trace>
  <inkml:trace contextRef="#ctx0" brushRef="#br0" timeOffset="43909.0797">21415 8011 427 0,'0'0'45'0,"0"0"-13"0,0 0-16 0,0 0-12 16,0 0-5-16,0 0-5 0,0 0 2 15,0 0 2-15,0 0-3 0,-31 29 2 0,21-1-5 16,0 0 2-16,0 6-6 0,3-1-12 16,2 0-24-16,2 1-35 0,2-10-52 15</inkml:trace>
  <inkml:trace contextRef="#ctx0" brushRef="#br0" timeOffset="44408.1507">21495 7901 463 0,'0'0'42'0,"0"0"-21"0,0 0-4 0,0 0-9 16,0 0-3-16,0 0-3 15,0 0-2-15,0 0 0 0,35-79-1 16,-15 71-2-16,-1 3 0 0,-3 2-1 0,2 1 0 16,-1 2-1-16,-5 0-2 0,6 0-1 15,-5 2-1-15,-3 3-1 0,2 3 1 16,-6-1 6-16,-5 3-2 0,1 6 5 16,-2-5-1-16,0 5-1 0,-8-3 2 0,-3-1 0 15,-4 1 0-15,4-3-1 16,0-2 1-16,3-1-1 0,4-4 0 0,1-1 0 15,0 2 1-15,0-1-1 0,0 0 1 16,0-1 0-16,3-2 0 0,-1 0-1 16,1 0 0-16,0 2-1 0,0 3-1 15,4 3 1-15,6 2 0 0,4 2-1 16,1-1 1-16,1 1 2 0,-2 0 0 16,1 0 0-16,-1 1-1 0,-5-5-1 15,1 3 2-15,-4-3 0 0,-3-5 2 16,0 3 2-16,-3-2 0 0,0 6 2 15,-9 3 0-15,-8 2-2 0,-5-3-1 0,-4 0-3 16,-3 1-2-16,0 1-10 0,3 2-30 16,5-1-54-16,3 0-133 0</inkml:trace>
  <inkml:trace contextRef="#ctx0" brushRef="#br0" timeOffset="45305.1682">22839 7765 396 0,'0'0'47'0,"0"0"-12"0,0 0-8 15,0 0-8-15,0 0-5 0,0 0-5 16,0 0-1-16,0 0-1 0,39-96-2 16,-22 74 1-16,5-1-1 0,3-5-1 0,-1-3 1 15,3-2-2-15,0-2-1 16,2-2 0-16,-3-2-1 0,0-2 2 15,-5-1-1-15,-2-3 0 0,-5 0 0 0,-2-2-4 16,-3-3 3-16,-5-4-5 0,-1 0 3 16,-3-1 0-16,0 2-1 0,0 3 2 15,0 8-1-15,-6 5-1 0,-1 10 1 16,3 9-1-16,1 7 1 0,1 8-2 16,2 3-3-16,-1-2 1 0,1 2-1 0,-7 0 1 15,-5 0 4-15,-2 11 0 0,-5 7-1 16,4 4 1-16,1 5 0 0,2 4 0 15,1 3 1-15,-2 3-1 0,1 2 1 16,1 3-1-16,2 3 1 0,0 0 4 16,2 5-3-16,1 0 2 0,4 2-4 0,0-1 1 15,2 0 0-15,2-5-2 16,4 1 2-16,2-4 0 0,-1-5 0 16,0-3 0-16,2-6 2 0,-3-3-2 15,1-7 0-15,0 0 1 0,-1-7 0 0,3-2 0 16,-2 1 0-16,-1-3 1 0,3 2 0 15,-3-4 0-15,0-1-1 0,0 1 0 16,-3-2-1-16,0-2 1 0,-3-2 0 16,0 0 0-16,0 0 0 0,4 3-1 15,-1 0-1-15,3 0 1 0,0 4 0 16,-3-5 0-16,4 5 0 0,-1-2 0 16,2 2 0-16,2 1 0 0,-2-1 1 15,3 1-1-15,-4-1 0 0,1-3 0 16,-1 2 0-16,-4-3 1 0,5 2 0 0,-5-2-1 15,0-2 0-15,2 3 0 0,-5-4 0 16,0 0 0-16,0 0 0 0,1 1 0 16,1-1-1-16,-1 2-2 15,5 0-1-15,2 2-6 0,7 4-15 0,2 3-61 16,-1 0-158-16</inkml:trace>
  <inkml:trace contextRef="#ctx0" brushRef="#br0" timeOffset="46141.746">23498 8063 275 0,'0'0'48'0,"0"0"-5"0,0 0-6 16,0 0-6-16,0 0-3 0,0 0-4 15,0 0-3-15,0 0-3 0,0 0-3 16,3-66-4-16,-1 55-3 0,1 2-3 15,1-5-1-15,4 0-1 0,3-4-1 0,-1 0-1 16,4-2 0-16,1 1-5 0,2-4 3 16,1-2-2-16,-1 0 3 0,-3-1 1 15,1 0 0-15,-5 1-1 0,1 0 0 16,-3 0 1-16,-4 3-1 0,0 5 1 16,-2 1-1-16,-1 4 0 0,-1 7 0 0,0-8 0 15,0 9-1-15,0-2-1 0,0 1-1 16,0 5 0-16,0-2-1 0,0 2 0 15,-3 0 2-15,-5 0 0 0,-4 10 0 16,-1 4 0-16,1 1 0 0,0 3 1 16,1 2 0-16,2 1 0 0,0 2 1 15,1-1-1-15,1 1 2 0,3 2-2 16,-1-3 1-16,3-1-1 0,2 2 1 16,0-1 4-16,0-1-4 0,7-1 4 15,-3-8-4-15,3 3 0 0,2-5 0 16,4 1-1-16,4 1 0 0,4-3-3 0,0 0-2 15,1-2-16-15,3 2-21 0,-7-5-29 16,3 1-33-16,-6-3-118 0</inkml:trace>
  <inkml:trace contextRef="#ctx0" brushRef="#br0" timeOffset="46423.0675">23944 7899 406 0,'0'0'56'0,"0"0"-20"0,0 0-6 15,0 0-14-15,0 0-6 16,0 0-9-16,0 0-2 0,0 0-5 15,0 0 1-15,0 0 5 0,2-24-3 0,-2 24 5 16,0 2-4-16,0 11-1 0,2-1-4 16,-2 8-5-16,0 0-15 0,0-1-27 15,0 6-34-15,-2-7-61 0</inkml:trace>
  <inkml:trace contextRef="#ctx0" brushRef="#br0" timeOffset="46927.6422">24175 7740 382 0,'0'0'42'16,"0"0"-8"-16,0 0-10 0,0 0-5 15,0 0-8-15,0 0-5 0,0 0-2 16,0 0-3-16,0 0-2 0,33-82 1 16,-18 76-2-16,-5 3 1 0,7 1-1 15,2 2-2-15,-2 0 1 0,1 0-2 16,-4 2-2-16,-5 2 0 0,-3 2 0 0,1 0 1 16,-5-2 0-16,-1 6 3 15,-1 0 0-15,0 4 2 0,-6 3 1 16,-3-4 0-16,-2 0 1 0,-4-3-1 0,2-1 0 15,2 0 0-15,1-2 0 0,-1 0 0 16,3 0 0-16,-1 1 0 0,3-2 0 16,3-2 0-16,-3 2-1 0,4-1-1 15,-2-1 7-15,1 4-6 0,3-1 5 16,-2-1-4-16,2-1-1 0,0 2 1 0,0 4 0 16,0-1 1-16,0 7-1 15,9-5 2-15,-4-4 0 0,4 2-1 16,-1-4 0-16,-1 1-1 0,3-2-1 15,-4 2 1-15,1-2-1 0,-4-1 1 0,1 2-2 16,-1-1 1-16,-2-2-2 0,-1 6-3 16,0 1-8-16,-8 5-12 0,-5 3-17 15,-5 1-15-15,-2-1-18 0,0 2-16 16,-3 0-12-16</inkml:trace>
  <inkml:trace contextRef="#ctx0" brushRef="#br0" timeOffset="47206.1678">22476 8456 324 0,'0'0'46'0,"0"0"-3"0,0 0-14 16,104-25-9-16,-29 14-12 15,19 0-5-15,15-3 1 0,15-2-1 16,16-6 1-16,11 0 1 0,6-4 1 0,1 0 0 16,-9-1-3-16,-13 1 0 0,-18 2 1 15,-19 3-4-15,-20 4 1 0,-15 5-3 0,-18 2-4 16,-15 6-8-16,-14 1-21 16,-8 3-21-16,-9 6-40 0,-8 7-126 15</inkml:trace>
  <inkml:trace contextRef="#ctx0" brushRef="#br0" timeOffset="47867.3189">23158 8907 330 0,'0'0'46'15,"0"0"-6"-15,0 0-7 0,0 0-10 16,-8-85-5-16,1 71-6 0,-2 3-5 15,-1 3-2-15,2 1-3 0,-6 1-1 16,5 5-1-16,-3 0-1 0,-6 1 0 16,1 0 0-16,-4 1 0 0,0 6 0 15,1 1 0-15,-1 3 0 0,1 1 0 16,1 1-1-16,3 4 1 0,1 0 2 16,1 1-4-16,3 2 2 0,-1 1-2 15,5-1 0-15,3-5 1 0,1 2 0 16,1-7 0-16,1 4 1 0,1 6-1 0,0-5 1 15,4 5 0-15,5-5 2 16,4-5 0-16,4-2 1 0,3-2 0 0,5-3 1 16,3-3 0-16,2 0-1 0,2-3 0 15,1-4-1-15,0-3 0 0,-4-2-1 16,0 0 0-16,-1-3 0 0,-4-2-1 0,-2-1 0 16,-5-4 0-16,1 0-2 15,-5-4 2-15,1-1-1 0,-2-3 2 16,-1 1-2-16,-4 0 1 0,1 3 0 0,-5 6 3 15,0 2 0-15,-2 6 5 0,-1 6-2 16,1-6 3-16,-1 6 0 0,0 0-1 16,2 1 1-16,-2 5-2 0,0-2-2 15,0 2-4-15,0 0-2 0,0 0-1 16,0 0 1-16,0 2 0 0,-2 11 0 0,0 11 1 16,-3 7 1-16,2 3-1 15,2 4-1-15,-1 3 0 0,1 1-3 16,-1 4-3-16,1 1-5 0,-2-2-26 15,0 2-41-15,-4-2-110 0</inkml:trace>
  <inkml:trace contextRef="#ctx0" brushRef="#br0" timeOffset="48257.1472">23445 9358 479 0,'0'0'25'0,"0"0"-7"0,0 0-7 15,0 0-4-15,0 0-5 0,0 0 0 16,30-93-2-16,-16 77 2 0,0-3-1 16,0 0-4-16,1-3 4 0,0 1-4 15,-2 0 5-15,-1-1 0 0,-1 2 0 0,-3-2 2 16,-4 7-2-16,-1 0 0 0,-1 2-1 15,-2 1 0-15,0 0-1 0,0 6 1 16,0-6 1-16,0 7-4 0,0 1 2 16,0 0-1-16,0 4-2 0,0-2 0 15,0 2-2-15,0 0 1 0,-2 0 1 16,-2 0 1-16,-2 7 0 0,-1 6 1 0,-3 3-2 16,2 3 2-16,4-1 0 0,0 1-1 15,1 1 2-15,0 2-4 0,1 0-1 16,2 3-1-16,0 0-10 0,0 3-15 15,6 0-30-15,0-1-42 0,0 0-57 16</inkml:trace>
  <inkml:trace contextRef="#ctx0" brushRef="#br0" timeOffset="48444.3826">23757 9249 492 0,'0'0'40'0,"0"0"-20"16,0 0-20-16,0 0-9 0,0 0-3 15,0 0 0-15,0 0-3 0,0 0-7 16,0 0-26-16,22 82-23 0,-18-50-51 16,1 2-95-16</inkml:trace>
  <inkml:trace contextRef="#ctx0" brushRef="#br0" timeOffset="48783.8253">24113 9385 308 0,'0'0'52'0,"0"0"-6"0,0 0-7 16,0 0-8-16,0 0-4 0,0 0-2 16,0 0-6-16,0 0 3 0,0 0-5 0,10-68-4 15,-10 66-1-15,0 2-6 16,0-1-5-16,2-1-4 0,-2 1-4 0,0 1-1 15,0 0 2-15,0 0-2 0,0 4-2 16,0 12-5-16,0 3-10 0,0 3-29 16,0 9-31-16,-2-9-70 0,2-2-76 15</inkml:trace>
  <inkml:trace contextRef="#ctx0" brushRef="#br0" timeOffset="49286.1594">24291 9107 459 0,'0'0'44'16,"0"0"-16"-16,0 0-8 0,0 0-9 15,0 0-2-15,0 0-3 0,7-82-2 16,0 69-2-16,5 2 1 0,4-2-2 16,1 1-1-16,2 2 2 0,1 2-3 15,2 1 1-15,-8 4-2 0,2 0-2 16,-4 1 1-16,-2 2 0 0,1 0-1 16,-6 0-1-16,3 0-1 0,-5 3-1 15,0 0 1-15,-3 6 1 0,0 4 2 0,-7 4 0 16,-6 3 3-16,-4-3-1 0,0-2 2 15,0-2-1-15,0-3 0 0,5-2 0 16,2-1 0-16,2-2-1 16,0 1 0-16,3 0 1 0,2-3 0 0,1 0-2 15,2-3 1-15,0 6 0 0,0 5 1 16,0 4 1-16,8 5 0 0,2-4 5 16,4 3-5-16,1-1 3 0,0-2-3 15,-1 2-1-15,0-2 1 0,-5-4-1 16,1 1 1-16,-3-5-1 0,-4-3 1 0,-2 4 2 15,-1 0 1-15,-4 3 0 0,-10 4-1 16,-7-1-2-16,-8-2-5 0,-5 2-9 16,-1 4-27-16,-3-1-62 0,4 2-144 15</inkml:trace>
  <inkml:trace contextRef="#ctx0" brushRef="#br0" timeOffset="50962.4886">24707 7504 227 0,'0'0'57'0,"0"0"-4"16,0 0-1-16,0 0-9 0,0 0-10 16,0 0-11-16,0 0-6 0,0 0-2 0,0 0 0 15,5-77 1-15,-10 45-2 16,2-2 0-16,0-2-3 0,-1-3 0 16,1-7-2-16,-1-3-6 0,-1-3 2 15,1-6-7-15,1-5 3 0,2-2 1 0,1 0-2 16,0 3 1-16,0 6-1 0,0 7 3 15,3 5-2-15,0 5 2 16,-1 5-1-16,-2 3-6 0,2 11 4 16,-2 0-3-16,0 8 5 0,0 0 1 0,0-1 1 15,0 7-2-15,0 2 2 0,0 4-2 16,-4-5-1-16,2 1 0 0,1-1 1 16,-1 1-1-16,2 4 0 0,-1-2 0 15,1 2-1-15,-2-1 0 0,1-1 1 16,0 0-1-16,-1 2-2 0,1-1 2 0,-1 1 2 15,1-1-3-15,-1 1 1 0,1-2-1 16,-7 2-2-16,2-1 2 0,-8 1-1 16,-3 0-1-16,1 5 0 0,-4 7 1 15,2 4 1-15,1 1 5 0,2 0-4 16,0 0 5-16,2 0-3 0,1-4-2 16,4-3 2-16,2-4-1 0,3-3-1 0,0 1 2 15,3-4 1-15,-2 0 1 16,2 0 3-16,-1 2-1 0,1-2 2 15,-3 0-3-15,3 0-3 0,0 0-3 0,4-15-3 16,8-8-2-16,7-9 4 0,3-3-3 16,4 1 4-16,3 0 2 0,-2 2-3 15,2 7 2-15,-5 2-1 0,0 8-1 16,-1 5 0-16,1 8-2 0,2 2-2 16,2 5 0-16,5 13-1 0,5 3-9 0,9 6-43 15,9 0-178-15</inkml:trace>
  <inkml:trace contextRef="#ctx0" brushRef="#br0" timeOffset="53023.9988">17355 9411 154 0,'0'0'36'16,"0"0"-2"-16,0 0-5 0,0 0-2 16,0 0 0-16,0 0 3 0,0 0 4 15,0 0-6-15,0 0-7 0,0 0-9 16,-4 2-5-16,3-9 1 0,-1-6 1 16,-1-9 2-16,2 0-2 0,-1-10 1 0,2-2-3 15,0-4-2-15,-1-2 0 0,1-5-5 16,-3-5 3-16,-3-7 2 0,-1-6-3 15,-6-3 1-15,1-4-1 16,-2-3 0-16,1-1 1 0,0-2-6 0,1-2 2 16,2-3-2-16,0 1 1 0,3 0 2 15,0 1 0-15,1 6 2 0,1 5-1 16,0 7 0-16,2 5 0 0,-1 6-3 16,-1 4 2-16,1 5-2 0,-2 4 2 15,0 3 1-15,1 3-1 0,-1 4 2 0,1 7-1 16,1 2 0-16,0 1 2 0,2 5-2 15,-1 2-1-15,2-1 2 0,1 5-2 16,-3 0 2-16,3 1-1 0,-1 0 0 16,1 0-1-16,-2-1 1 0,2 1-1 15,0 5 0-15,-1-1 1 0,1 1 0 0,0-2-1 16,-2 1 2-16,2-1 0 16,0 1-1-16,-1-1 1 0,1 0-2 15,-2 1 0-15,1-5 1 0,1 0-1 16,-2 1 0-16,2 1 1 0,-1-2-1 0,0 1 0 15,-1 1 0-15,1-1 1 0,-1-1-1 16,1 2 1-16,-1-2 1 0,2 1-2 16,0 5 1-16,-1-5 0 0,-1 1-1 15,1-1 0-15,-1 0 0 0,2 5-1 16,-2-1 0-16,2 1 0 0,0 0-3 16,-2-1 0-16,1 1-2 0,-5 0 3 15,-3 6 0-15,-5 9 2 0,-4 6-1 16,-2 5 2-16,0 1-2 0,-3 1 2 15,0 2-1-15,0-2 1 0,1-1-1 0,3-3 1 16,2-2-1-16,7-10 1 0,2 1 0 16,4-5 0-16,1-5 1 0,0 1 0 15,3-4 4-15,0 0 1 0,0 0 4 16,0 0 0-16,-2 0-3 0,2-1-3 16,0-16-4-16,2-5 0 0,10-9 1 0,4-2-1 15,7-1 0-15,4-1-1 0,4 2 1 16,2 2-3-16,2 4 3 0,1 6-2 15,1 4-1-15,1 8-2 16,1 8-1-16,4 2-4 0,1 14-13 0,5 9-47 16,0 8-164-16</inkml:trace>
  <inkml:trace contextRef="#ctx0" brushRef="#br0" timeOffset="91603.3948">8189 4173 176 0,'0'0'37'0,"0"0"-1"0,21-81-5 15,-15 55-4-15,3 1 1 0,-3 0-6 16,0 2-3-16,-1 9 1 0,-2-2-4 16,1 5 1-16,-2 7-1 0,-1-1-6 15,-1 5-6-15,0-1-5 0,0 1-7 0,0 0 0 16,2 0-1-16,-2 0 3 0,1 12 3 16,1 9 1-16,-1 11-1 0,-1 6 1 15,0 4 1-15,0 6 0 16,-4 2 1-16,-2 1 0 0,0-1-1 0,5-2 1 15,-3-6-1-15,1-4 2 0,1-8 0 16,1-8 0-16,-1-4 0 0,1-6 1 16,-1-8 4-16,2 2-1 0,0-6 5 15,-1 0-1-15,1 0 0 0,0 2 10 16,-3 0-1-16,3-1 4 0,0 1-4 0,0-2-9 16,-3 0-5-16,3 1-4 0,-3-1 0 15,3 0 2-15,-4 0-2 16,-2 0 0-16,2-3-2 0,1 2 2 15,3 1 0-15,-3-2 0 0,3 2 0 0,0 0-2 16,0-2-1-16,-3 2-2 0,3 0-1 16,0 0 2-16,0 0-1 0,-1 0 2 15,-1 14 7-15,2 6-4 0,0 7 1 16,3 2-2-16,6 3-1 0,5 3-1 16,2 4 2-16,4 4-1 0,5 4 0 0,2 4 0 15,2 1 0-15,0 1 1 0,4-3-1 16,-4-3 2-16,-1-5 0 15,-2-3 2-15,-4-6 2 0,-2-4-2 0,-6-1 2 16,-1-8-1-16,-3 0-5 0,-2-6 2 16,-5-6 0-16,1-1 0 0,-4-2 0 15,3-1 0-15,-3 1 2 0,0-5-1 16,0 0 2-16,0 0-1 0,4 1 0 16,-4 1-1-16,3-1-3 0,-2 1-1 15,4 2-19-15,-1 5-30 0,2-1-28 0,1 2-51 16,0-3-87-16</inkml:trace>
  <inkml:trace contextRef="#ctx0" brushRef="#br0" timeOffset="92221.3154">10115 4102 177 0,'0'0'41'0,"0"0"-4"0,0 0-1 15,0 0-12-15,0 0-9 0,0 0-15 16,0 0-4-16,0 0-2 0,0 0 2 16,0 0 2-16,16 10 2 0,-13 34 0 0,-3 5 1 15,1 3 0-15,-1 2 2 0,2-3-1 16,-1-2 1-16,2-4 3 0,0-3-1 15,2-5 0-15,0-4-1 16,-2-3-2-16,0-11 1 0,-2-8-1 0,1-1 2 16,-1-3 0-16,-1-3 0 0,3 2 3 15,-3-6 7-15,0 0 13 0,0 0 7 16,0 2 4-16,0-1-2 0,0-1-10 16,0 0-10-16,0 2-7 0,0-2-5 15,0 0-3-15,0 0-1 0,0 0 1 0,3 0-2 16,-3 0 0-16,0 0-2 15,1 0-3-15,-1 0 2 0,0 3-3 0,0 9 4 16,0 12 0-16,-7 11 2 0,-3 8-1 16,-9 5 1-16,-2 4 0 0,-3 1 1 15,-2-3-1-15,2-5 2 0,1-6-1 16,2-4 0-16,1-8-1 0,4-1 1 0,5-5-2 16,3 0-18-16,1-1-27 0,0-7-37 15,6 4-77-15,-2 2-63 16</inkml:trace>
  <inkml:trace contextRef="#ctx0" brushRef="#br0" timeOffset="93056.1161">8384 9893 4 0,'0'0'18'0,"0"0"3"0,0 0 6 16,0 0 8-16,0 0 7 0,0 0-1 15,36-80-2-15,-34 75-8 16,2 3-11-16,-4 2-10 0,0-2-6 15,0 2-9-15,1 0-2 0,-1-1 1 0,3 1 1 16,0 7 4-16,-3 11 2 0,0 9 5 16,-3 4 0-16,-8 6 1 0,-5 3 0 15,-6 4-1-15,-2 2 0 0,-4 1 1 16,3 2-1-16,-1-4 1 0,2-2 0 16,2-4 1-16,5-7 1 0,1-6 3 0,6-10-1 15,4-6 2-15,1-3 0 0,3-4 1 16,-1 1 3-16,0 0 2 15,3-4-1-15,0 0-4 0,0 0-4 16,0 1-4-16,-1-1-3 0,1 0-2 0,-2 2 0 16,2-2-1-16,-1 1-5 0,1-1-10 15,-2 2-19-15,2-2-26 0,0 6-36 16,0 0-58-16</inkml:trace>
  <inkml:trace contextRef="#ctx0" brushRef="#br0" timeOffset="93683.8923">9811 9837 277 0,'0'0'11'0,"0"0"-8"0,0 0-5 16,0 0 0-16,0 0-1 0,0 0 1 16,0 0 4-16,0 0-1 0,0 0 1 15,101 20 2-15,-70 1-1 0,-1-2 3 16,3 2 1-16,-2-2-2 0,-2 0-1 16,-3-2 0-16,-4-4-1 0,-7-4 1 0,-3-3 0 15,-1-1 7-15,-6-4 5 0,-1 0 7 16,-4-1 4-16,0 0 2 0,3 0-6 15,3 0-5-15,4-1-5 0,-3-5-1 16,0-1-2-16,-1-1-3 0,-1-3 1 16,0 3 0-16,-2-3-3 0,0 0 2 15,-3 5-1-15,3 2-4 0,-3 4-1 16,0-2-4-16,0 2-4 0,1 0 1 16,2 0 0-16,3 7 0 0,3 10 3 15,5 12 0-15,1 9 0 0,2 12 0 16,2 8 1-16,-2 9 0 0,2 4 1 0,-3-3 0 15,1-2 2-15,-4-7 4 0,-1-8-4 16,-5-5 4-16,-3-6-3 0,-1-9-3 16,-3-8 2-16,0-3 0 0,0-2 1 15,-3-2-4-15,-5 7-29 0,-7-4-48 16,1-1-64-16,-8-5-99 0</inkml:trace>
  <inkml:trace contextRef="#ctx0" brushRef="#br0" timeOffset="94245.8829">7999 10651 225 0,'0'0'8'16,"0"0"-7"-16,0 0-2 16,0 0 1-16,0 0 2 0,0 0 4 0,0 0-1 15,0 0 1-15,77 114 1 0,-61-71 1 16,-3 6 0-16,-2-2-1 0,-2 0 2 16,1-4-6-16,-1-7 0 0,-2-6 0 15,-1-10-1-15,0-3 1 0,-3-7-1 16,0-2 1-16,-2 2-3 0,2-6-8 0,4 4-23 15,-3-3-69-15</inkml:trace>
  <inkml:trace contextRef="#ctx0" brushRef="#br0" timeOffset="106968.2335">17969 9616 463 0,'0'0'32'15,"0"0"-18"-15,0 0-14 0,0 0-5 16,0 0 1-16,0 0-1 0,0 0 5 15,0 0 0-15,49 77 3 0,-36-44 0 0,1 6 1 16,-2 0 3-16,1 0-3 0,-5 3 3 16,1-3-5-16,-2 0 1 0,-3-1-1 15,-2-2-1-15,-2 1 1 0,0-3-2 16,0-2-2-16,0-2-1 0,0-10-7 16,1-4-19-16,2-5-19 0,3-10-23 0,7-1-32 15,3-7-32-15</inkml:trace>
  <inkml:trace contextRef="#ctx0" brushRef="#br0" timeOffset="107308.2738">18417 9632 323 0,'0'0'51'0,"0"0"-12"0,0 0-13 16,0 0-9-16,0 0-10 0,0 0-2 15,0 0-6-15,0 0-1 0,0 0-1 0,0 0 0 16,-28-24 2-16,15 45 1 0,3 4 0 15,3-1 0-15,1 4 0 0,3-3 0 16,2 2-1-16,1-1 1 0,0-2 1 16,6 3 0-16,-1-5 5 0,4 1-4 15,1-2 2-15,0-3-2 0,3-4 0 16,-4-3 1-16,3-5-1 0,-4-3 1 16,5-3 2-16,7 0-2 0,-2-11 1 15,6-6 1-15,-1-3-5 0,-4-7 1 16,0-1-4-16,-4-3 6 0,-2-1-1 0,-5-2 0 15,-5 0 0-15,-3-1-2 0,-6 2-1 16,-7 4-3-16,-4 4-6 0,-5 7-4 16,-2 9-11-16,1 6-9 0,-5 3-11 15,-1 12-9-15,0 10-9 0,2 5-12 16,-1 6-20-16</inkml:trace>
  <inkml:trace contextRef="#ctx0" brushRef="#br0" timeOffset="107943.0749">18697 9763 338 0,'0'0'52'0,"0"0"-17"16,0 0-18-16,0 0-11 0,0 0-6 0,0 0-2 15,0 0 1-15,0 0 2 0,0 0-1 16,0 0 0-16,51 40 0 0,-47-27 1 15,2 1 0-15,-3-5-1 16,-2-5 4-16,2 3-3 0,-3-7 5 0,0 0 2 16,0 0 7-16,2 0 0 0,5 0-5 15,0-7-1-15,5-8-10 0,4-6 2 16,-2-3 1-16,0-3-2 0,1 0 0 16,1 4 0-16,-3 0 0 0,-1 4 0 15,-2 6 1-15,-5 6-2 0,1 2-1 0,-1 3 0 16,4 2-1-16,3 0-1 0,-1 3 2 15,3 9 0-15,-4 5 0 0,-1 4 1 16,-2 2-1-16,-3 1 2 16,0-1-1-16,-2-7 1 0,1 0 0 0,-2-5 0 15,1-7 1-15,-1 0 1 0,-1-4 0 16,0 0 3-16,0 0 2 0,2 2 4 0,-2-2-3 16,6 0 1-16,3-6-5 15,5-8-3-15,4-4 0 0,-2-1-1 16,-1 0 0-16,-2 1 0 0,-3 6 0 0,-2 1 0 15,-2 4-1-15,-3 4-1 0,0 0 0 16,-3 3-1-16,3 0 1 0,5 0 1 16,1 9-1-16,3 5 0 0,-2 2 1 15,-3 2 1-15,-2-4-2 0,0 1 3 16,-2-6-1-16,-1-4 0 0,1-1 2 0,-3-4 0 16,0 0 1-16,7 0 1 0,3 0-1 15,6-7 0-15,6-8 1 16,-1-7-4-16,1-5 1 0,-2-2-1 15,2-1 1-15,-2 1-1 0,-2 3 0 0,-3 5 0 16,-4 5 0-16,-6 9-1 0,-2 4-2 16,2 3 0-16,5 0 0 0,0 12 2 15,6 8-1-15,-5 5-2 0,1 6-11 16,2 2-47-16,-1 1-99 0,8-2-93 16</inkml:trace>
  <inkml:trace contextRef="#ctx0" brushRef="#br0" timeOffset="109247.205">14939 5246 163 0,'0'0'39'0,"0"0"-6"0,0 0-2 16,0 0-5-16,0 0-2 0,0 0-3 16,0 0-1-16,0 0-5 0,0 0 0 15,3-55-6-15,-3 53-1 16,0 1-2-16,0-1-3 0,0 1-1 0,0 0 0 15,0-1-3-15,0 2-1 0,0 0 0 16,0 0-2-16,-3 15 8 0,-1 11-2 16,1 10 4-16,1 8-2 0,2 8 1 15,0 8-2-15,0 4 1 0,2 9 2 16,1 2 0-16,1 1 1 0,0-4 4 16,-1 1-4-16,2-4 4 0,-1-2-4 0,-3-5-1 15,2-2 2-15,0-3-2 16,-3-5-1-16,3-4-3 0,-2-7 0 15,1-7 0-15,-1-12 1 0,-1-3 0 0,2-7-2 16,-2-5 1-16,0 4-1 0,0-5 2 16,0-3-1-16,1 4 1 0,-1-7 0 15,0 0 2-15,0 0 6 0,0 2 5 16,0-1-1-16,0 0-4 0,0-1-3 16,0 0-6-16,0 2-1 0,-4-2 0 0,-2 0-1 15,-3-3 1-15,-6-2-1 0,-3-1 0 16,-2 0 0-16,0 1 0 15,-2-1 0-15,3 2-1 0,-2-1 1 0,-1 2 0 16,9-1 1-16,-2-1-1 0,5 4 0 16,4 0 0-16,2-1 0 0,4 2-1 15,-1-2 0-15,1 2 0 0,-2 0-4 16,1-1 1-16,1 1 0 0,0 0 1 16,0 0 2-16,14 1 1 0,8 5-3 15,7 1 1-15,0-4 0 0,1-3-2 0,2 0 0 16,-3 0 0-16,0-8 0 0,-3-1 0 15,-1-2-1-15,-2-3 4 0,-2-2-2 16,-3-4 1-16,-1-1 2 0,-2-1 0 16,-4 3 0-16,-5 4 1 0,-2 4 0 15,-2 8 0-15,-2 3 1 0,0-2-2 16,0 2-2-16,0 0 1 0,0 0-1 16,0 13 1-16,-8 9 1 0,-2 9-1 15,-3 5 2-15,3 1-3 0,-1-1 1 16,2-2-8-16,0-5-6 0,3-8-24 0,2-5-31 15,1-3-27-15,2-9-58 0</inkml:trace>
  <inkml:trace contextRef="#ctx0" brushRef="#br0" timeOffset="109575.2885">14971 5396 205 0,'0'0'3'0,"0"0"-2"15,0 0 3-15,0 0 2 0,0 0 4 16,0 0 3-16,0 0-3 0,-91 61-1 16,76-45-2-16,4-1 2 0,3-4 2 0,3-3 1 15,2-5-4-15,1 2 0 0,2-5 4 16,-1 0 10-16,1 0 2 0,7-6-1 15,9-10-7-15,12-7-10 16,6-5-4-16,7-4 0 0,-2 3-1 0,0 0-1 16,-6 6 0-16,-2 5-3 0,-11 6-4 15,-9 6-3-15,1 6-4 0,-4 0-2 16,4 13-10-16,-2 9-12 0,-3 8-15 16,-5 11-23-16,-2 8-54 0</inkml:trace>
  <inkml:trace contextRef="#ctx0" brushRef="#br0" timeOffset="109943.2746">15434 5499 338 0,'0'0'34'0,"0"0"-14"15,0 0-10-15,0 0-9 0,0 0-6 16,0 0 1-16,0 0 0 0,0 0 2 0,0 0 1 15,-67 94 0-15,67-64 1 0,0-4 0 16,1-2 1-16,7 0 2 0,2-3 4 16,-2-1 0-16,3-3 1 0,1 0-1 15,0-1-2-15,1-1 2 0,2-3 0 16,-2 1-2-16,1 0 1 0,-1-1 1 16,1 0-4-16,0-2 4 0,1 1-4 0,-1-2-2 15,1 0 1-15,-2 1-2 16,-1-4 1-16,-2 0 1 0,-1-2-2 15,-2 2 0-15,-1 0 0 0,1 4 0 0,-3-3 0 16,-4 5 2-16,-1 6 0 0,-13 1 0 16,-7 7-1-16,-3-2-1 0,-2-1-1 15,-2-2-2-15,1-2 0 0,-1-4-9 16,2-1-15-16,1-8-36 0,-2-2-61 16,1-4-101-16</inkml:trace>
  <inkml:trace contextRef="#ctx0" brushRef="#br0" timeOffset="110053.7137">15315 5416 269 0,'0'0'-9'0,"0"0"-18"16,111-17-41-16</inkml:trace>
  <inkml:trace contextRef="#ctx0" brushRef="#br0" timeOffset="110634.7025">15899 5738 404 0,'0'0'33'16,"0"0"-21"-16,0 0-10 0,0 0-4 15,0 0-2-15,0 0 1 0,0 0 3 16,0 0 0-16,0 0 0 0,40 83 5 0,-35-54-3 15,-4-4 1-15,1-6-2 0,-2-7-1 16,1-6 2-16,-1-6 0 0,0 0 4 16,0 0 6-16,2 2-1 0,-2-2-4 15,4 0 1-15,3-15-12 0,5-5 5 16,-2-7 1-16,5 2 2 0,0 1 1 0,-1 1-3 16,1 5-2-16,1 1-1 15,-4 4 0-15,-1 4-1 0,-2 6 0 16,3 3-1-16,1 0-1 0,-2 1 1 15,4 9 1-15,-4 2 0 0,1 4 1 0,-6-4 0 16,-2 3 1-16,-1-6 1 0,-2 1-1 16,2 2 1-16,-3-8 0 0,2 2 0 15,-2-6 3-15,0 0 2 0,0 0 2 16,0 1 3-16,2-1-3 0,1 0 0 16,5-4-5-16,2-8-2 0,4-5 0 0,1-1-1 15,0 1 0-15,-1 2 0 0,-3 5 0 16,1 0 0-16,-5 5-1 0,-4 1-2 15,1 3 0-15,-1 1-2 0,4 0 2 16,2 10 1-16,1 4 1 0,-1 4 0 16,-2 2-1-16,-1-2 0 0,-2-4 1 15,-1-6 4-15,0-1-3 0,1-4 1 16,0 0 1-16,4-1 1 0,2-2-1 16,6-4 3-16,1-4-1 0,0-3 1 15,0-3-1-15,-3 1 1 0,-2 4-2 0,0 1-2 16,0 2-2-16,3 2-1 15,6 4 0-15,2 7-3 0,2 11-20 0,0 7-114 16,4 5-115-16</inkml:trace>
  <inkml:trace contextRef="#ctx0" brushRef="#br0" timeOffset="113928.9984">19133 10425 117 0,'0'0'33'0,"0"0"-6"16,0 0-8-16,0 0-10 0,0 0-6 0,0 0-5 15,0 0-1-15,0 0 3 0,0 0 2 16,0 0 5-16,-70 108 1 0,70-67 0 16,0 1 2-16,0 2-2 0,0 0 0 15,3 0 2-15,0-1 0 0,1-3 2 16,-1-2 0-16,3-4-2 0,-5-11-3 16,2-3-3-16,-3-8-1 0,0-8 1 15,2 2 0-15,-2-6 9 0,0 0 3 16,0 0 3-16,0 2 0 0,0-2-8 15,1 1-3-15,1-1-3 0,-1 0-2 0,1 2-4 16,-1-2-3-16,0 0-4 0,1 0-5 16,2 0-3-16,2-8-3 0,4-4-13 15,2-5-10-15,0-2-15 0,2-2-20 16,0-4-22-16</inkml:trace>
  <inkml:trace contextRef="#ctx0" brushRef="#br0" timeOffset="114300.4476">19274 10417 151 0,'0'0'24'0,"0"0"-10"0,0 0-8 15,0 0-3-15,0 0-2 0,0 0 1 0,0 0 0 16,0 0 0-16,94-55-1 0,-60 53-1 15,-1 2 0-15,-3 0-3 16,-2 5 2-16,-5 8-1 0,-4 2 2 0,-5 4 1 16,-5 6 0-16,-6 2 2 0,-3 7 3 15,-9 4-2-15,-8 2 1 0,-2 2 0 16,-3-3-3-16,-1-3-1 0,1-4 4 16,0-4 0-16,4-7 3 0,5-6 1 15,0-3 7-15,6-6 5 0,2-5 1 16,2 3 2-16,3-4-3 0,0 0-7 0,5-5-5 15,10-5-5-15,7-7-3 0,7 0 0 16,6 1-2-16,5 0-3 0,1 4-3 16,-1 3-5-16,1 4-6 0,-4 4-11 15,-3 1-19-15,-3 0-29 0,-3 0-96 16</inkml:trace>
  <inkml:trace contextRef="#ctx0" brushRef="#br0" timeOffset="114806.6125">19902 10444 151 0,'0'0'-1'0,"0"0"0"0,0 0 3 0,0 0 1 15,0 0-2-15,0 0 2 0,1 87 2 16,2-61-3-16,0 0 1 0,0-8-2 15,-2-1-1-15,-1-7 1 0,0-5 0 16,2 1 3-16,-2-6 13 0,0 0 16 16,0 0 0-16,1 0-3 0,4 0-12 15,-1-9-10-15,2-8 8 0,1-4-1 16,2-3-3-16,-4-1-6 0,1 1-9 16,2 3-1-16,0 1 4 0,-2 6 0 15,-3 5-3-15,1 1 0 0,-1 5-3 0,-1 1-1 16,1-1 0-16,-1 3 3 0,7 0 1 15,0 7 2-15,1 1 1 16,-3 4 0-16,0 1 0 0,-2-3 0 0,0 5 1 16,0-5 4-16,-2 1-5 0,0 0 5 15,-2-6-3-15,1 0 1 0,-2-5 7 16,0 0 0-16,0 0-1 0,2 0-2 16,1 0-3-16,1-5-8 0,4-10 3 0,-1-3-4 15,3 0 5-15,-3 0-1 16,1 0 1-16,-3 6 0 0,1-2-1 0,0 6-1 15,-5 4-3-15,5-2-2 0,-2 4-1 16,4 2 0-16,5 0-1 0,-2 3-2 16,6 8-3-16,-2 3-3 0,1 1-10 15,-3 1-13-15,2 1-18 0,-1-2-18 16</inkml:trace>
  <inkml:trace contextRef="#ctx0" brushRef="#br0" timeOffset="115189.547">20443 10374 82 0,'0'0'18'0,"0"0"-10"0,0 0-9 15,0 0-5-15,0 0-1 0,0 0 2 16,0 0 3-16,0 0 1 0,0 0 1 16,0 0 0-16,1 20 0 0,1-6 1 0,-1-3 3 15,0-1-2-15,1-5-1 0,-1 0 2 16,-1-5 3-16,0 0 8 0,0 0 4 15,2 0 1-15,5 0-6 16,5-5-7-16,2-7-6 0,6-5 0 0,-4 1 0 16,0-3 0-16,-4 1 0 0,-2 6 1 0,-3 1 0 15,-3 4-1-15,-2 4-1 16,1-1-4-16,-3 4 1 0,0-1-4 16,0 1 2-16,4 0 3 0,2 6 0 15,-1 2 2-15,1 4-1 0,-1-5 2 0,-4-2 0 16,2 3 0-16,-1-4 2 15,-1 1 1-15,1 0 2 0,-2-5 1 16,4 0 1-16,7 0-3 0,5-10-3 16,6-2-1-16,0-3 1 0,-5 0 1 0,-1 4-1 15,-4 2-2-15,-5 4-3 0,1 5 0 16,3 0-4-16,-1 15 0 0,5 10-25 0</inkml:trace>
  <inkml:trace contextRef="#ctx0" brushRef="#br0" timeOffset="147609.9935">25299 2585 489 0,'0'0'18'0,"0"0"-3"0,0 0-8 15,0 0-7-15,0 0-6 0,0 0-5 16,0 0 2-16,0 0 10 0,0 0-3 0,0 0 10 16,-7 79-8-16,7-37 1 0,0 3-1 15,0 7 1-15,-2 3-1 0,2 1 1 16,0 3-1-16,0-2 2 0,0-3 3 16,0-6-2-16,0-2 2 0,0-6-5 15,0-7 0-15,-1-10 0 0,1-9 1 0,-2-4-1 16,2-4 3-16,0 1 6 0,0-2 11 15,0-5 6-15,-1 0-3 0,-5 0-4 16,-6-9-9-16,-2-10-7 0,-3-12-6 16,2-4 4-16,3-7-5 0,1-7 1 15,2-5 3-15,2-6-4 0,-2-2 3 16,4 0 2-16,-1 4 1 0,1 6-1 16,2 8 1-16,0 10-2 15,2 11 2-15,0 9-1 0,1 10-1 0,0 4 0 16,-2-2-4-16,2 2-4 0,0-2-1 0,0 1 1 15,0 1 0-15,0 0 4 0,4 9 4 16,7 8-1-16,4 7 0 0,-1 2-1 16,-1 1 0-16,3 0 1 0,2 1-1 15,1-2-2-15,4 0-4 0,2-4-5 16,4-3-8-16,0-3-10 0,2-7-12 16,0-4-7-16,-1-5-10 0,-4-3-8 15,2-12 0-15,-4-4 4 0,-2-3 11 16,-3-3 12-16,0 0 17 0,-4-1 13 15,0-1 11-15,-3 4 9 0,1 1 10 0,-5 3 7 16,0 5 8-16,-5 5 5 0,1 6 1 16,-4 3-2-16,0-1-11 0,0 1-14 15,1-2-14-15,-1 0-6 0,0 2 1 16,0 0 2-16,-7 10 7 0,-6 9-2 16,-6 10-1-16,0 5 0 0,-2 5 0 15,-1 5 1-15,-1 1-1 0,0 2 0 16,-2-4 1-16,2-4-1 0,3-4 4 15,-1-6 2-15,3-3 1 0,2-4 2 16,4-9 2-16,7-4-3 0,2-4 5 0,3-5 6 16,-2 0 6-16,2 0-2 0,0 0-10 15,0-11-5-15,3-7-9 0,7-8 0 16,3-3 1-16,2-3-1 0,5-3-1 16,0-1 0-16,0-3 1 0,1 0 1 15,-1 3 3-15,-4 4-1 0,-1 3 2 0,-1 5 0 16,-4 9 0-16,-6 5 0 15,-1 8-2-15,-3 2-2 0,3-3-5 0,0-1 0 16,0 2-1-16,5 2 2 16,2 4 0-16,2 10 2 0,5 8-2 0,-5 6 3 15,-2 3 0-15,0 6 1 0,-3 3 0 16,-1 4 1-16,-1 3-1 0,-4 0 5 16,-1 2-1-16,0 1 0 0,0-1-2 15,0-3-2-15,-1-2-8 0,1-1-7 16,0-9-19-16,8-3-34 0,1-10-78 0</inkml:trace>
  <inkml:trace contextRef="#ctx0" brushRef="#br0" timeOffset="148023.942">26052 2720 343 0,'0'0'29'0,"0"0"-13"0,0 0-10 0,0 0-8 16,0 0-2-16,0 0-1 0,0 0 4 16,0 0 1-16,0 0-1 0,-46 69 2 15,40-41-1-15,0 3 1 0,2-1 0 16,1 2-1-16,0 1 2 0,1-3-4 16,1 1 2-16,1-3 0 0,0-2 0 15,0-2 0-15,0-1-2 0,0-1 3 16,3-3 4-16,1-2-2 0,1-3 6 15,2-2-5-15,3-3-1 0,-1-3 3 16,4 2-2-16,6-7 3 0,1-1-2 0,5 0-1 16,2-9-7-16,-1-4 4 0,-2-4-7 15,-1-3 6-15,-2-3 2 0,-1-1-2 16,-1-3 3-16,-5-3-3 0,2-3 1 16,-4-2 0-16,-3-1-1 0,-5 0 0 15,-2 1 4-15,-2 1-4 0,-3 7 0 0,-8 2-3 16,-4 7-1-16,-3 3-1 0,-5 7-2 15,-3 1-2-15,-3 7-2 0,-1 0-5 16,-1 3-9-16,4 6-17 0,4 4-23 16,1-2-36-16</inkml:trace>
  <inkml:trace contextRef="#ctx0" brushRef="#br0" timeOffset="148497.5774">26697 2560 310 0,'0'0'18'0,"0"0"-10"0,0 0-7 0,0 0-2 16,-85 7-4-16,67 8 10 15,2 3-8-15,5 2 8 0,1-1-5 16,4-2 0-16,3 0 2 0,3 1-1 15,0 1 0-15,2 6 1 0,3-2-1 0,4-3 2 16,1 2-1-16,2-1 1 16,1 1 0-16,0-2-1 0,-2-1 0 0,2 1 1 15,0 0-3-15,0-2 0 0,-1 0 0 16,1-1 1-16,-2 0 1 0,3-2-1 16,1 0 2-16,0-2-2 0,2 1-1 15,-2 0 0-15,2 0 2 0,-1-2-2 16,0 0 0-16,-6-4 0 0,1 0-3 15,-5-3 3-15,0 1-2 0,1-2 1 16,-4 0 1-16,0-1-2 0,-3-3 4 0,0 0-3 16,0 0 1-16,0 6 4 0,0 5 1 15,-7 0 2-15,-8 6 5 0,-6-5-3 16,-7 1 0-16,-5-1 2 0,-3 1-3 16,-3-3 1-16,-3 2-6 0,4-2 0 15,5-1-2-15,6 1-3 0,8-6-5 0,9 1-2 16,5-4-15-16,5-1-13 0,-1 0-22 15,1 0-54-15,0 0-83 0</inkml:trace>
  <inkml:trace contextRef="#ctx0" brushRef="#br0" timeOffset="148778.2026">27141 2576 342 0,'0'0'34'0,"0"0"-16"0,0 0-10 16,0 0-5-16,0 0 3 0,0 0 3 15,0 0 3-15,0 0 1 0,0 0-1 16,75-10-6-16,-37 7 0 0,1 2-4 15,3-1-3-15,-3 2-2 0,-2 0-6 0,-2 0-9 16,-2 0-15-16,-4 0-28 0,-7 0-30 16,-3 0-28-16</inkml:trace>
  <inkml:trace contextRef="#ctx0" brushRef="#br0" timeOffset="148979.4621">27462 2505 321 0,'0'0'51'16,"0"0"-24"-16,0 0-14 0,0 0-13 0,0 0-5 16,0 0 14-16,0 0 2 0,0 0 4 15,-39 115 1-15,30-65-12 0,2 7 3 16,-2 5-4-16,1 5 2 0,0 0-3 16,3-2-1-16,-1-3-2 0,1-3 1 15,1-6-1-15,1-4-12 0,3-11-23 0,0-3-45 16,0-15-147-16</inkml:trace>
  <inkml:trace contextRef="#ctx0" brushRef="#br0" timeOffset="149406.1013">28290 2609 453 0,'0'0'42'0,"0"0"-18"16,0 0-4-16,0 0-11 0,0 0-5 0,0 0-5 16,0 0-3-16,0 0 0 0,0 0 0 15,-15-34 8-15,2 46-6 0,-5 6 6 16,5 2-6-16,2 3 0 0,1 2 0 0,2 2 2 16,2 4-2-16,2 2 1 15,2 3-2-15,0 4 3 0,2-2-1 16,0 1 1-16,2-6 0 0,2-5 1 15,3-6-1-15,-3-6 2 0,4-2 1 0,0-5 0 16,7-2 2-16,4-1 0 0,2-4-1 16,5-2 0-16,0-2-1 0,2-8-2 15,-1-4 0-15,-2-4-1 16,-1-5 0-16,-2-3 0 0,-3-4 0 0,-6-3-1 16,-3-2 1-16,-6 0-2 0,-2 0 2 0,-2 1-3 15,-7 3 1-15,-8 4 0 16,-5 3 1-16,-5 2-1 0,-2 4 1 15,-2 2-1-15,-3 5 0 0,2 4 2 16,2 4-6-16,1 3-8 0,2 0-26 0,3 9-31 16,3 3-38-16,7-3-84 0</inkml:trace>
  <inkml:trace contextRef="#ctx0" brushRef="#br0" timeOffset="149698.188">28710 2368 497 0,'0'0'33'0,"0"0"-20"16,0 0-14-16,0 0-6 0,0 0-2 15,0 0 2-15,0 0 4 0,0 0 0 16,7 80 2-16,0-40 2 0,-1 0 10 0,-1 5-3 15,-3 0 3-15,0 1-4 0,-2 0-7 16,0 2 0-16,0-1 0 0,-4-2 1 16,-1 0-1-16,1-7 1 15,1-1-3-15,1-12-2 0,2-6-4 0,0-6-11 16,0-8-12-16,0 3-23 0,8-8-39 0,2 0-69 16</inkml:trace>
  <inkml:trace contextRef="#ctx0" brushRef="#br0" timeOffset="149920.4862">28740 2387 455 0,'0'0'48'0,"0"0"-19"0,0 0-10 16,0 0-13-16,0 0-2 0,0 0-4 15,0 0 0-15,0 0 1 0,83-48 0 16,-47 40-3-16,3 2-4 0,1 3-8 0,-2 3-13 16,-5 0-27-16,2 0-38 0,-6 5-48 15,-3 0-88-15</inkml:trace>
  <inkml:trace contextRef="#ctx0" brushRef="#br0" timeOffset="150073.5207">28853 2693 553 0,'0'0'37'0,"0"0"-17"15,0 0-16-15,0 0-7 0,0 0-5 16,114-33-10-16,-50 26-42 0,8 3-85 16,4-2-118-16</inkml:trace>
  <inkml:trace contextRef="#ctx0" brushRef="#br0" timeOffset="150302.4739">29585 2337 530 0,'0'0'39'0,"0"0"-14"0,0 0-9 15,0 0-11-15,0 0-6 0,0 0 0 0,81-57 0 16,-32 46 0-16,9 5 0 0,2 2-3 16,3 0-8-16,-4 4-17 0,-7 0-23 15,-4 0-47-15,-8 0-70 0,-6 0-76 16</inkml:trace>
  <inkml:trace contextRef="#ctx0" brushRef="#br0" timeOffset="150495.8764">29965 2328 430 0,'0'0'28'0,"0"0"-16"16,0 0-10-16,0 0-2 0,0 0-1 16,-43 100 6-16,36-55 7 0,2 9-2 15,2 7 3-15,3 6-5 0,0 5-9 0,0 2-2 16,6 3-10-16,4 0-53 15,3-9-48-15,7-7-132 0</inkml:trace>
  <inkml:trace contextRef="#ctx0" brushRef="#br0" timeOffset="150732.7882">30332 2188 572 0,'0'0'27'0,"0"0"-10"0,0 0-16 16,0 0-7-16,0 0-4 0,0 0 4 15,0 0 3-15,0 0 2 0,25 101-1 0,-16-54 2 16,0 3-1-16,-1 2 1 0,-2 1 10 16,-3 0-4-16,-3 1-1 0,0-1-14 0,-3-1-23 15,-7-2-29-15,0-3-24 16,-2-3-23-16,-2-5-48 0</inkml:trace>
  <inkml:trace contextRef="#ctx0" brushRef="#br0" timeOffset="151122.5834">30283 2727 529 0,'0'0'27'15,"0"0"-11"-15,0 0-11 0,0 0-4 16,0 0-2-16,0 0 0 0,0 0 1 0,94-34 0 16,-53 28 0-16,-1-4 1 0,4 0 1 15,2-2 0-15,-3-2-1 0,2-2-8 16,-4-4 4-16,-5-2-8 0,-4-2-6 16,-5-2 12-16,-4-2-11 0,-3-3 8 15,-7-2 3-15,-2-5-3 0,-4-1 3 0,-3-1 3 16,-3 0 2-16,-1 4 0 15,0 2 7-15,0 10-3 0,0 4 5 0,0 8 1 16,-1 6-2-16,1 2 0 0,0 4-7 16,-1-2-5-16,-2 2-4 0,-3 9 2 15,-3 11 4-15,-1 12-1 0,-1 9 0 16,1 5 2-16,1 5-2 0,1 3 3 16,2 4 11-16,1 3-3 0,2-1 3 15,0 3-2-15,2-1-10 0,1-3-3 16,0-1-6-16,0-5-25 0,0-6-36 0,0-10-50 15,0-13-120-15</inkml:trace>
  <inkml:trace contextRef="#ctx0" brushRef="#br0" timeOffset="151585.2445">31035 2524 169 0,'0'0'30'16,"0"0"-11"-16,0 0-11 0,0 0-1 16,0 0 4-16,0 0 14 0,0 0-3 15,0 0 10-15,0 0-4 0,0 0-3 16,77 35 3-16,-58-34-3 0,-2-1-5 16,8 0 0-16,-1 0-8 0,1-7-11 15,-1-2 8-15,-2-3-16 0,0 0 16 16,-4-3-2-16,0-1-4 0,-2-2 0 15,-3-2-2-15,0-1 1 0,-3-2-2 16,-3-1-2-16,-2-2 0 0,-2-1-2 0,-2-1-2 16,-1 1-2-16,-1 3-1 0,-7 1 1 15,2 8-4-15,-4 4 2 0,-6 7-1 16,-2 4 3-16,-6 0-2 0,-3 10 5 16,-2 7 1-16,-3 6-1 0,0 6 4 15,2 4-3-15,0 2 4 0,4 3 2 0,3-2 2 16,4-1 1-16,3-1 0 0,7-4 11 15,3 0-2-15,6-2 2 0,0-3-2 16,9-1-3-16,7-5 3 16,12-3 0-16,6-1 1 0,11-5-2 0,7-6-3 15,3 0-2-15,4-4-4 0,1 0-6 16,-3-6-2-16,-2-3-7 0,-1 1-5 16,-6-3-16-16,-4 1-36 0,-8-1-65 15,-5-1-106-15</inkml:trace>
  <inkml:trace contextRef="#ctx0" brushRef="#br0" timeOffset="152229.8348">28575 3852 69 0,'0'0'4'15,"0"0"-4"-15,0 0-4 0,0 0-4 16,0 0-4-16,0 0 2 0,0 0 4 16,0 0 3-16,0 0 8 0,0 0 3 15,-50-6 5-15,41 5 10 0,-3-1 9 16,0 1 5-16,-2 1 5 0,-6 0 3 0,7 0 0 15,-5 0 2-15,6 0-4 16,5 0-10-16,3 0 0 0,4 0-13 16,-2 0-4-16,2 0-8 0,-1 0-6 0,-1 0 2 15,2 0-2-15,0 3 11 0,19 1-2 16,11 1 0-16,15-1-3 0,10-4-3 16,7 0-4-16,6-4-9 0,0-4 1 15,0-1-17-15,-3 0-11 0,-9-2-36 16,-6 2-48-16,-11 0-106 0</inkml:trace>
  <inkml:trace contextRef="#ctx0" brushRef="#br0" timeOffset="152444.7384">28745 3816 314 0,'0'0'20'0,"0"0"-10"0,0 0-3 0,0 0-3 15,0 0 6-15,0 0 0 16,-15 109-3-16,15-71 0 0,0 3 0 0,0 4-3 16,3 6 1-16,0 4 1 0,0-1-3 15,0 1-1-15,3-2-2 0,1-6-3 16,3-2-11-16,3-7-26 0,3-7-82 16,4-9-93-16</inkml:trace>
  <inkml:trace contextRef="#ctx0" brushRef="#br0" timeOffset="152714.3523">29223 3860 606 0,'0'0'27'0,"0"0"-12"0,0 0-11 0,0 0-7 15,0 0-6-15,0 0 2 0,0 0 6 16,0 0 0-16,0 0 5 0,-1 56-3 16,1-23-1-16,0 4-1 0,0 2 1 15,3 2 0-15,-2 4 0 0,2-1 1 16,-1-3-1-16,1-1-1 0,-2-3-7 0,2-7-6 16,0-4-18-16,5-3-32 15,-3-8-57-15,6-6-142 0</inkml:trace>
  <inkml:trace contextRef="#ctx0" brushRef="#br0" timeOffset="153436.1848">29521 3874 575 0,'0'0'26'0,"0"0"-13"16,0 0-13-16,0 0-7 0,0 0 3 15,0 0-2-15,0 0 9 0,0 0-3 16,1 83-1-16,5-42 0 0,0 2 0 0,-1 2 2 16,0-1-2-16,0-1 2 0,-1-4-1 15,-1-5 0-15,-3-7-2 0,1-14 2 16,-1 0-1-16,0-7 4 0,0-2 5 16,0 1 1-16,0-5 0 0,0 0-1 15,0-15-5-15,-3-10-3 0,-2-10 1 0,3-2-2 16,2-4 1-16,0-2-1 0,0 2 3 15,2 0-3-15,3 1 2 0,-2 4-2 16,0 5 1-16,0 1 2 16,-1 11-3-16,-2 6 4 0,1 9-5 0,-1 4 3 15,0-1-3-15,0 1-5 0,0-2-2 16,0 2 0-16,0 0 6 0,3 0-3 16,4 12 6-16,6 6-6 0,3 6-5 15,6-2-7-15,1-4-8 0,3-1-8 16,0-4-11-16,2-6-12 0,0-3-17 0,0-3-5 15,-1-1-2-15,1-3 16 0,-2-6 22 16,-2-3 21-16,-2-1 17 16,0-1 12-16,-4-1 12 0,-6 4 14 0,-3-1 13 15,-1 4 2-15,-5 4 2 0,0 1-5 16,-3 3-10-16,0-2-10 0,0 2-12 0,2-1-13 16,-2 1-5-16,0-2 1 0,0 2 4 15,-12 6 4-15,-5 6 2 16,-8 7 7-16,1-3-2 0,-1 3 4 15,3-4-1-15,2-2-6 0,7-4-4 0,5-3-2 16,5-4 2-16,3-2-1 0,-2 0 2 16,2 0 3-16,-1 2 3 0,1-2 1 15,0 0-1-15,0 0-6 0,11-8-5 16,7-6-2-16,5-4 1 0,3 0-1 16,0-1 1-16,-3 0 0 0,2 1 1 15,-4 1 2-15,-6 6-2 0,-2 1 5 16,-6 4-5-16,-4 3 4 0,1 1-8 15,-4 2-1-15,3 0 4 0,3 6-4 16,1 9 8-16,2 10-2 0,-3 3-2 0,-2 7 2 16,3 2-3-16,-3 3 0 0,2 4-2 15,0 1-3-15,1 0-5 0,6 4-15 16,2-4-48-16,3-2-106 0</inkml:trace>
  <inkml:trace contextRef="#ctx0" brushRef="#br0" timeOffset="153911.7679">30376 3967 382 0,'0'0'28'16,"0"0"-8"-16,0 0-4 0,0 0-7 0,0 0-4 15,0 0 0-15,0 0-1 0,0 0 5 16,87-4 4-16,-64 4 7 16,0 0-1-16,-1-3-1 0,1-3-7 0,1-2-1 15,-2-2-4-15,-2-2-1 0,-1-2 0 16,-4-1-2-16,-1 0-1 0,-4-3-5 16,-3 1 3-16,0 3-4 0,-4-1 6 0,-1 4-2 15,-2-1-3-15,0-5-2 16,-3 8-4-16,-7-5-3 0,3 9-4 15,-7 3 4-15,-9 2 1 0,-1 2 4 0,-8 11 6 16,0 6-3-16,0 4 4 16,1 5 7-16,2 3-3 0,1 0 4 0,5 1-4 15,6 0-2-15,2-3 0 16,8-2-1-16,4-1 2 0,3-2-1 0,6 0 3 16,8 0 2-16,2-4 1 0,7-1 2 15,2-5-3-15,4-1 0 0,0-4 0 16,1-4-2-16,2-3-1 0,0-2-3 15,-2 0-2-15,-3-1-6 0,-7-2-5 16,-2 0-4-16,-6 1-7 0,-1 0-16 0,-1-1-21 16,-2-2-30-16,5-3-30 0,-6-1-97 15</inkml:trace>
  <inkml:trace contextRef="#ctx0" brushRef="#br0" timeOffset="154261.9642">31217 3699 300 0,'0'0'7'0,"0"0"-4"0,0 0 0 16,0 0-3-16,-88 42 0 0,72-23-1 16,6 2-2-16,1 0 2 0,2 0 3 15,3 2-2-15,1 0 3 0,2-5 0 16,1 0-3-16,0-1 3 0,0-5-2 0,0 6 1 15,0-1 0-15,3 0 0 16,2 3 0-16,4-4 1 0,1 0 1 16,0-1 2-16,3-2-1 0,0 0 2 0,2-1 3 15,1-1 0-15,2-2 11 0,5-2-3 16,1 0 4-16,2 2 1 0,3-2-8 0,-2 0 2 16,-1 1-6-16,-8-3-4 15,-7-3-2-15,-7-1-1 0,-4-1-3 16,0 0 1-16,0 5 7 0,-7 10-1 15,-19 3 2-15,-19 7-3 0,-21 3-7 0,-15 2-11 16,-16-3-59-16,-4 0-177 0</inkml:trace>
  <inkml:trace contextRef="#ctx0" brushRef="#br0" timeOffset="155038.3343">26944 5775 416 0,'0'0'23'0,"0"0"-13"16,0 0-11-16,0 0-5 0,0 0 1 15,0 0-1-15,0 0 4 0,0 0-2 0,0 0 2 16,0 0 2-16,28 50 1 0,-20-28-1 15,0 2 1-15,-1-3-3 0,-4-4-2 16,-2 1-2-16,-1-7-3 16,0 1-6-16,0 0-16 0,-3-3-18 0,-1 2-18 15,1-8-21-15</inkml:trace>
  <inkml:trace contextRef="#ctx0" brushRef="#br0" timeOffset="155178.9705">27018 5356 348 0,'0'0'-6'0,"0"0"-15"0,0 0-2 15,0 0-9-15,0 0-9 0,0 0-33 16</inkml:trace>
  <inkml:trace contextRef="#ctx0" brushRef="#br0" timeOffset="155439.2689">27294 5274 363 0,'0'0'51'0,"0"0"-13"16,0 0-10-16,0 0-13 0,0 0-15 16,0 0-8-16,0 0-3 0,0 0 1 15,0 0 2-15,0 0 5 0,0 14 0 16,3 19 1-16,0 7 0 0,1 6 2 15,-4 2-1-15,2 4 1 0,-2 2 0 16,0-2 0-16,0 0-1 0,0-4 0 0,0-2 2 16,0-5-7-16,0-2-5 0,0-6-13 15,-2-8-14-15,2-5-9 0,0-8-9 16,0-6-8-16,0 0-7 0</inkml:trace>
  <inkml:trace contextRef="#ctx0" brushRef="#br0" timeOffset="155626.009">27089 5736 408 0,'0'0'34'0,"0"0"-16"16,0 0-13-16,0 0-8 0,0 0-1 16,0 0 1-16,0 0 3 0,0 0 2 15,0 0-3-15,72 12 0 0,-27-7-3 16,9-4-4-16,5-1-12 0,4 0-23 0,0-1-36 15,-4-5-41-15</inkml:trace>
  <inkml:trace contextRef="#ctx0" brushRef="#br0" timeOffset="155839.261">27821 5618 292 0,'0'0'51'16,"0"0"-3"-16,0 0-7 0,0 0-11 15,0 0-8-15,0 0-9 0,0 0-8 0,0 0-7 16,0 0-3-16,0-53 0 0,0 53 1 16,3 12 1-16,4 9 0 0,-2 9 0 15,0 2-3-15,-2 1 0 0,1 1 0 16,-2-1 0-16,1 0 1 0,-2 1-9 16,-1-2-13-16,0-2-25 0,3-4-24 15,-3-9-30-15</inkml:trace>
  <inkml:trace contextRef="#ctx0" brushRef="#br0" timeOffset="155988.1003">27886 5366 368 0,'0'0'13'0,"0"0"-23"15,0 0-11-15,0 0-8 0,0 0-8 0,0 0-13 16,0 0-16-16,0 0-22 0</inkml:trace>
  <inkml:trace contextRef="#ctx0" brushRef="#br0" timeOffset="156342.8395">27959 5828 338 0,'0'0'35'0,"0"0"-9"0,71-89-4 15,-46 53-9-15,-2-2-7 0,0-2-3 16,-1 3 0-16,-2-1-1 0,-2 5-3 0,-3 6 0 15,-4 7 0-15,-6 10-4 16,-1 5 1-16,-4 5-5 0,0-1-12 0,0 1-4 16,0 0 1-16,2 0 5 0,-2 1 12 15,0 14 6-15,0 4 1 0,-4 7-2 16,0-2 4-16,1 0-2 0,0 1-2 16,0-2 4-16,1 2-4 0,2-2 4 0,0 0-2 15,2-1 0-15,5-1 1 16,4 1 2-16,3-4-2 0,4-2 0 15,4 1 1-15,4-3 5 0,2-1-1 0,2 0 3 16,-1-4-1-16,-2-2 3 0,-7-2-2 16,-2-2 0-16,-5-2 1 0,-7-1 3 15,-1 2 7-15,-5-2 10 0,0 0-2 16,0 0-9-16,-4 0-11 0,-19 0-13 16,-15 2 0-16,-14 2-8 0,-1 5-17 0,-4 2-35 15,5 2-43-15,5 1-125 16</inkml:trace>
  <inkml:trace contextRef="#ctx0" brushRef="#br0" timeOffset="156642.8877">29090 5543 482 0,'0'0'46'16,"0"0"-16"-16,0 0-7 0,-16-85-7 0,16 79-7 15,0 2-7-15,0 4-4 0,0-2-5 16,0 2 0-16,0 0 0 0,2 0 0 16,5 9 2-16,6 13 1 0,0 10 0 15,-2 4 1-15,-5 7 2 0,-1-2-3 16,-5 2 1-16,0 0 0 0,-5-4-2 0,-5 0-3 15,2 0-15-15,-1-4-15 0,0-3-25 16,2-11-34-16,4-9-43 0</inkml:trace>
  <inkml:trace contextRef="#ctx0" brushRef="#br0" timeOffset="156806.3617">29128 5291 484 0,'0'0'17'0,"0"0"-14"16,0 0-15-16,0 0-7 0,0 0-1 16,0 0-1-16,0 0 1 0,0 0-11 15,0 0-19-15,27 109-20 0,-17-61-12 16,-2 2-18-16</inkml:trace>
  <inkml:trace contextRef="#ctx0" brushRef="#br0" timeOffset="157140.742">29308 5605 302 0,'0'0'61'0,"0"0"-14"0,0 0-11 0,0 0-11 16,0 0-10-16,0 0-10 0,0 0-8 15,0 0-3-15,0 0 1 0,74-62-2 16,-59 82 4-16,-4 6-1 0,-2 6 3 16,-1 4-1-16,-2 0 2 0,0-1-1 15,-3 0 1-15,0-5 4 0,0-2-2 0,-1-8 2 16,-2-9-2-16,1-6-2 0,-1-5 6 15,0 0 3-15,0 0 0 16,6 0 3-16,5-2-5 0,4-8-8 16,6-8 3-16,-1-6-5 0,1-2 4 0,-1-1 0 15,2 2-1-15,-5 0 2 0,-1 5 2 16,-6 5 4-16,-2 5-1 0,-6 8-3 16,-2 2-5-16,0-3-6 0,6 3 0 15,3 0-1-15,4 9 4 0,3 5-2 16,-3 8 0-16,0 3-5 0,-3 0-3 0,0 2-6 15,1-2-4-15,3-1-16 0,3-3-37 16,0-3-41-16</inkml:trace>
  <inkml:trace contextRef="#ctx0" brushRef="#br0" timeOffset="157499.2488">29959 5188 475 0,'0'0'11'0,"0"0"-19"0,0 0-3 16,0 0 4-16,0 0 2 0,0 0 7 15,0 0-3-15,-3 111 0 0,3-64 1 16,2 3-2-16,1 4 2 0,0 1-1 16,-2 0 1-16,1-5 1 0,-2-5 1 15,0-5-1-15,0-7 0 0,0-11 0 16,0-9 0-16,0-6 0 0,0-7 4 15,0 0 3-15,0 0 8 0,0 1 4 16,0-1-1-16,5 0-5 0,10-1-4 0,2-9-5 16,6-5-1-16,0-2 0 0,-2-1 0 15,0 1-2-15,0 1-1 0,-4 2 0 16,-3 5-1-16,0 3 0 0,-5 3-2 16,2 3-2-16,5 0-1 0,1 9-1 15,2 7 0-15,-3 3-3 0,-1 5-4 0,-3 5-9 16,0 2-17-16,1 3-6 15,-2 3-29-15,2-2-43 0,0 0-91 0</inkml:trace>
  <inkml:trace contextRef="#ctx0" brushRef="#br0" timeOffset="158042.4951">30503 5663 75 0,'0'0'28'0,"0"0"-1"15,0 0-2-15,0 0-1 0,0 0 2 16,0 0 6-16,0 0 5 0,0 0 1 16,83-10-5-16,-66 10-7 0,5-6-8 15,-1-2-2-15,-2-3-7 0,-1-2 0 16,-1-3-3-16,-3-1-1 0,-1 0 0 15,-3-5-2-15,-2 3 0 0,-1 4-2 0,-4-2-1 16,-2 6 0-16,-1 0-3 0,0-1-1 16,0 6-2-16,0 2-3 0,-1 2 1 15,-9 2 3-15,-4 0 0 0,-4 6 5 16,0 12-1-16,0 5-1 0,1 4 1 16,2 3-2-16,3 4 4 0,2-2 2 15,4-1-2-15,3-3 1 0,3-3 0 16,0 0 3-16,5-3 1 0,6-4 4 15,2-3-2-15,2-4 4 0,-2-4 1 16,3-5 0-16,4-2-2 0,4-5-2 0,8-8-4 16,2-3-2-16,-1-5-1 0,-1-4-1 15,1-4 2-15,-1-5-2 0,-2-1 0 16,-1 1 0-16,-3 0 1 0,-3 5 1 16,-4 4 6-16,-5 9 4 0,-6 5 0 15,-5 8-3-15,-3 3-8 0,0 0-7 0,4 0-1 16,2 2-2-16,4 10 2 0,0 9 4 15,-1 8-2-15,-1 8 2 0,0 3-1 16,-1 3-2-16,0-2-7 16,2 0-11-16,-2-5-14 0,0-3-24 0,-2-8-20 15,2-5-19-15,-3-7-30 0</inkml:trace>
  <inkml:trace contextRef="#ctx0" brushRef="#br0" timeOffset="158740.1967">31394 5525 300 0,'0'0'16'0,"0"0"-8"0,0 0-4 16,0 0-1-16,0 0 2 0,0 0 2 16,0 0 2-16,0 0 5 0,0 0 3 15,68 9 5-15,-60-4 3 0,1-2 2 16,0 0-1-16,2-3 0 0,4 0-7 15,-5 0-3-15,5-2-5 0,-1-5-4 0,-3-4-1 16,4-3-4-16,-1 1 0 0,-3-3-2 16,-4 6 1-16,0-2-2 0,-4 2-2 15,-3-2-2-15,0 2-3 0,0 0-4 16,-11-1 0-16,3 3 2 0,-7 2 1 16,-2 6 3-16,-3 0 2 0,-2 5 2 15,-1 5 1-15,3 4-1 0,3 2 1 16,-1 4 1-16,4 3-2 0,2 3 2 15,4 1 0-15,3 2 0 0,4 1-2 16,1-1 2-16,4 2-1 0,8-4 1 0,5-3-1 16,6-3 0-16,3-4-8 0,4-5-10 15,2-4-14-15,0-5-23 0,0-3-14 16,0-3-11-16,-3-6 7 0,-4-5 14 16,0-3 25-16,-3-2 18 0,-3-4 16 15,-5-3 8-15,1 0 6 0,-4-2 13 0,0 5 12 16,-6 5 13-16,2 1 11 0,-2 6-2 15,-4 7-11-15,1-1-17 0,-2 5-19 16,0-2-11-16,0 2-7 16,0 8 3-16,-8 7 2 0,-2 8 0 0,2 6 1 15,-1-1-1-15,-1 4 1 0,3-3 2 16,1-2-2-16,1-7 1 0,3-1 0 16,2-9-1-16,0-4 3 0,0 0 2 15,0-3 7-15,0 0 6 0,5-1 0 16,9-2-3-16,4-3-7 0,7-9-5 0,1-5 5 15,1-3-5-15,0-1 4 16,0-4-6-16,-1 0 3 0,-3 0 2 0,-4 4 6 16,0 2 5-16,-5 5-5 15,-4 3-2-15,-3 7-11 0,-4 1-2 0,7 3-3 16,-2 0-1-16,2 12 1 0,4 7 1 16,-1 3-1-16,-2 6 2 0,1 1-2 15,-1-1-4-15,-3 1-10 0,2-3-15 16,-4-8-22-16,0 0-29 0,-2-7-43 15,-1-7-78-15</inkml:trace>
  <inkml:trace contextRef="#ctx0" brushRef="#br0" timeOffset="158961.9882">32380 5112 422 0,'0'0'8'15,"0"0"-9"-15,0 0-3 0,0 0 3 16,0 0-1-16,0 0-1 0,-6 117 0 0,3-64 2 16,2 3 1-16,0 6 0 0,1 1 0 15,-2-1-1-15,2-1-2 0,-3-5-1 16,-1-5-1-16,-1-2-7 0,-4-5-7 16,0-3-50-16,-3-1 0 0,-4-8-16 15,2-10-32-15</inkml:trace>
  <inkml:trace contextRef="#ctx0" brushRef="#br0" timeOffset="159650.5448">32204 5671 495 0,'0'0'40'0,"0"0"-21"16,0 0-10-16,0 0-5 0,0 0-2 15,0 0-2-15,0 0 0 0,0 0-1 16,84-53 1-16,-44 42 0 0,1-3-1 0,-2-1 1 15,1-3-2-15,-5-3 1 0,-2-2 8 16,-3-1-7-16,-2-2 7 0,-5-2 1 16,-1 0-8-16,-2-4 8 15,-4-1-8-15,0-4 0 0,-3-1 0 0,0-3-5 16,-3 1 4-16,-3 1-4 0,-2 3 5 0,-5 4 0 16,0 12 2-16,0 2-1 15,0 6 0-15,-2 9-2 0,2-2-7 16,0 5-2-16,-3 0-1 0,-3 8 1 15,-2 12 5-15,-4 10 3 0,1 6 2 0,0 7 2 16,0 2-2-16,2 3 3 0,3 1-3 16,0 0 1-16,1-3-1 0,4-4-1 15,1-4 0-15,0-5-1 0,0-4-1 16,8-6-3-16,-4-8 1 0,5-5-7 16,-2-6-1-16,6-4-3 0,3-4 0 15,3-9 4-15,3-5 3 0,-3-3 2 16,1-2 3-16,-3 0 1 0,0 0-1 15,1 1 6-15,-4 0 2 0,-1 4 3 16,-3 4 1-16,-4 7 1 0,-3 4-1 0,-3 3-3 16,0-2-7-16,0 2-3 0,2 0-1 15,2 0 2-15,4 3 3 0,0 8 1 16,2 4 0-16,-1 2 1 0,1 0 1 16,3-1 0-16,2-2 1 0,3-2-1 15,2-3 2-15,0-4 1 0,2-5 1 0,4 0 1 16,2-6-1-16,1-7 1 15,1-1-4-15,2-5-1 0,-2 0 1 16,0-5-3-16,-1 0-1 0,0-2 6 16,-4-1 0-16,-3-1 0 0,-2-2 0 0,-4 3-6 15,-5 4 1-15,-3 8 0 0,-4 4-2 16,-3 8-6-16,-1 3-3 0,0 0 4 16,-7 13-3-16,-6 11 10 0,-7 14 0 15,-2 11 2-15,0 8 1 0,-2 10 3 16,-2 5 0-16,1 3-8 0,4 1 1 0,0 0 1 15,4 0-2-15,1-3 2 0,2-5-2 16,0-3-14-16,-1-5-29 16,-3-9-99-16,-5-5-97 0</inkml:trace>
  <inkml:trace contextRef="#ctx0" brushRef="#br0" timeOffset="160125.8954">28709 6761 557 0,'0'0'31'15,"0"0"-12"-15,0 0-12 0,0 0-12 16,0 0-4-16,0 0 0 0,0 0 3 16,0 0 2-16,0 0 2 0,36 117-1 15,-28-57 3-15,-2 8-2 0,0 4 3 16,-3 2 0-16,1 5-10 0,-1 1-17 15,0 4-38-15,0-2-57 0,0-5-127 16</inkml:trace>
  <inkml:trace contextRef="#ctx0" brushRef="#br0" timeOffset="160824.589">28750 7334 477 0,'0'0'11'0,"0"0"-15"16,0 0-3-16,0 0-2 0,0 0 4 15,0 0 2-15,0 0 1 0,0 0 0 16,83 102 1-16,-59-66-2 0,1 4 2 16,-1 1-1-16,1-3 1 0,-2-3-1 15,-1-5-1-15,-4-4 2 0,-6-9-1 16,-3-3 0-16,-4-6 1 0,-4-5 2 0,-1 5 2 15,-3-4 2-15,-10 4-1 16,-7 0-2-16,-5-4 1 0,0 1-3 0,-4-2 0 16,1 2 1-16,-3-3-1 0,4 2-1 15,7-1-2-15,2-2-2 0,7 1-5 16,5-2-10-16,1 1-14 0,5-1-3 16,-1 0-7-16,4 0-4 0,13-3-5 15,14-6 0-15,15-5 11 0,7 0 15 0,3-4 20 16,3-2 8-16,1-1 2 15,-2-1 9-15,-3-4 7 0,-6-2 6 0,0 1 4 16,-7-3 0-16,-7 2 8 0,-6 1 9 16,-7 3 2-16,-9 3 2 0,-4 6-6 15,-3 0-9-15,-4 3-5 0,-1 2-6 16,0 0-10-16,0 5-3 0,0 0-3 16,0 5-5-16,-3-3-3 0,0 2-3 15,-8 1-1-15,-4 0 1 0,-3 11 1 16,-5 7 0-16,-1 4 0 0,-2 4 0 0,2 3-1 15,1 1-1-15,5 2 2 16,3 0 0-16,6-3 1 0,4-1 0 16,4-6 1-16,1-5 0 0,0-4 1 15,9-2 0-15,-3-4 3 0,9-2 1 0,4-5 1 16,6-3-1-16,7-11 0 0,-2-5-3 16,0-7-1-16,1-4 0 0,-1-4 0 15,-1-2 0-15,-3-1-2 0,-2 1 2 16,-2 3-1-16,-3 3 1 0,-4 8-1 15,-5 4 2-15,-5 10-1 0,-2 5-1 0,-3 3-4 16,0-1-3-16,0 1-2 0,0 0 1 16,0 12 5-16,0 13 0 0,-4 7 3 15,-2 5-2-15,2 3-1 0,-2 0-7 16,3 0-17-16,3-5-14 0,5-3-20 16,12-10-46-16,9-7-109 0</inkml:trace>
  <inkml:trace contextRef="#ctx0" brushRef="#br0" timeOffset="161428.5965">29874 6715 520 0,'0'0'12'0,"0"0"-13"15,0 0-6-15,0 0-2 0,0 0 1 0,0 0 5 16,-24 112-1-16,22-53 2 15,2 7 1-15,0 4 1 0,0-2 6 16,0 1-5-16,2-4 4 0,3-3-3 0,4-3-4 16,1-4 2-16,3-4 0 0,6-4 0 15,4-4 1-15,4-7 2 0,4-7-2 16,3-8 2-16,4-6-3 0,1-5 0 16,3-8-2-16,0-2 0 0,0-5-1 15,3-9 0-15,-2-4 3 0,-1-3 0 16,-3-5 4-16,-3 0-3 0,-4-3 0 0,-3 2 0 15,-4-1 0-15,-6 4 1 0,-5 0 0 16,-4 1-1-16,-5 6 1 0,-4 1-2 16,-1 0-3-16,-1 6 1 15,-8-4 0-15,-4 6-1 0,-5 4 1 0,-6-1 1 16,-2 5 1-16,-2 2 1 0,-2 8 0 16,-2 3 0-16,3 3-1 0,0 4-1 15,5 1 0-15,3 2 0 0,5 1-2 16,5 1 2-16,4 0-1 0,4 1 1 15,3-1 0-15,3-4 1 0,7-1 1 0,6-5 1 16,4-6 1-16,2-3 0 0,5-4-2 16,1-2 1-16,1-8-2 0,-1-7 1 15,-2-4-1-15,0-5 0 0,-4-2 1 16,0-2 0-16,-3-1 1 0,-5 0 0 16,0 0 6-16,-2 2-4 0,-2 2 7 15,-3 9-1-15,-4 5 1 0,-1 6 0 16,-2 0-6-16,0 0 0 0,0 0-8 15,0 0-1-15,-2 5-2 0,-5 5 1 16,-1 10-1-16,-1 10 3 0,1 4-2 0,3 2-1 16,5 6-4-16,0 1-13 0,1-3-16 15,11 0-16-15,0-7-17 0,5-8-27 16,2-6-47-16</inkml:trace>
  <inkml:trace contextRef="#ctx0" brushRef="#br0" timeOffset="162673.6641">30777 7318 363 0,'0'0'54'0,"0"0"-13"16,0 0-20-16,0 0-18 0,0 0-8 15,0 0-3-15,0 0 2 0,0 0 6 16,0 0 0-16,0 0 0 0,-6 54 2 16,3-23-2-16,1-2 0 0,1-1-2 15,1-8 4-15,0 0-2 0,0-8 2 16,0-3 0-16,0 2 1 0,1-8 3 0,7 0 2 15,4-3-2-15,6-6 2 0,6-8-4 16,1-2-1-16,-1-4 1 0,0-2-1 16,-1 0 1-16,-2-1 2 15,0 0 0-15,-2 3 4 0,-8 6 4 0,1 2 1 16,-6 5-3-16,-5 4-3 0,2 0-5 16,-3 3-9-16,0 0-3 0,0 0 1 0,0 0 1 15,0 12 3-15,0 6 0 16,0 5 2-16,0-1-2 0,0 0 0 15,3-2 0-15,5-2-2 0,3-1 2 0,5-5-2 16,5-3-3-16,5-6-3 0,5-3-6 16,2 0-6-16,2-9 3 0,1-5-3 15,0-1 9-15,-2-5 7 0,-5-1 3 16,-5-2 8-16,-3-1 4 0,-6-2 1 16,-2-1 5-16,-6 1 1 0,-1 8 5 15,-5-2 2-15,-1 8 2 0,0-1-4 16,0 1-3-16,0 8-3 0,-1 0-6 15,1 4-6-15,-6 0-3 0,-6 0 0 16,-3 12 1-16,-6 6-4 0,2 8 4 0,4 3-4 16,2 3 2-16,4 2 2 0,4 0-1 15,5-1 0-15,0-1-1 0,5-3 4 16,5-2-5-16,6-4 4 0,0-4-9 16,4-8-3-16,1-5-7 0,2-6-8 15,0 0-5-15,0-10 1 0,-3-7 3 0,-3-3 3 16,-2-2 9-16,-2-3 4 0,-3 0 5 15,-4-2 4-15,-2 2 2 0,-1-1 1 16,-2 8 2-16,-1-2 3 16,0 7 3-16,0 0 4 0,0-1-2 0,0 9 1 15,0 0-6-15,0 5-2 0,-1-2-9 16,1 2 2-16,0 0 1 0,0 0 0 16,0 0 4-16,4 4 0 0,6 3 0 15,2 5 4-15,-2-4 1 0,0 0 3 16,2-1 3-16,2-1 1 0,-1 0 2 0,5-2 1 15,-2-2-1-15,2-2-2 16,7 0-5-16,-5-3 0 0,2-3-5 16,-3-2-1-16,-2 0-2 0,0-2 0 0,-2 0 0 15,-2 2 2-15,-3-1-2 0,-3 3-1 16,0-3 1-16,-1 1-2 0,-4 4-2 16,-1-6 0-16,-1 6-2 0,-3-4-1 15,-3 2-1-15,-8 5 4 0,-8 1 0 16,0 1 3-16,-8 10 0 0,1 3-1 15,5 3 1-15,2-1 0 0,5 2-1 0,5-4 1 16,5 1-3-16,7 2 2 0,0 0 1 16,7 5 1-16,12-4 3 0,7 0 0 15,7-2-1-15,9-1-1 0,4-3 6 16,4-3-8-16,2-1 7 0,-2-5-1 16,-1-3-6-16,-1 0 3 0,-1-3-5 0,-3-5-2 15,-3-2 1-15,-2-3-1 16,-2 0 2-16,-4-3 0 0,-4 3 2 15,-4-2-1-15,-3 0 2 0,-4 0-1 16,-6 4 1-16,-6 3-1 0,-3-1-1 0,-3 3-5 16,0-5-2-16,-4-1-3 0,-8 2-1 15,-7 0 2-15,-3 6 5 0,-4 4 1 16,-3 0 2-16,0 3 7 0,-2 6-3 16,2 3 0-16,1 2 1 0,4 2-1 15,5 1-1-15,5 1 0 0,3-3-1 0,7 2 1 16,4 0 2-16,3 0 2 0,9 2 3 15,9-5-1-15,7-6 0 0,6-5-1 16,5-3 0-16,2-8-2 0,2-9-1 16,-4-5-2-16,-4-6 1 0,-3-5-1 15,-5-5 2-15,-5-4-2 0,-4-5-3 16,-4-4 9-16,-7-3-9 0,-1-5 7 16,-5-4-5-16,-1-2-9 0,0-2 6 15,0 4-4-15,-1 6 7 0,-5 10 0 16,-1 11 3-16,1 13-2 0,3 11-2 0,-5 8-4 15,-3 4-1-15,-6 7 0 16,-2 16 3-16,-1 15 1 0,4 18 0 16,2 15 1-16,5 13-5 0,6 8-12 0,3 5-51 15,0 2-59-15,10-5-120 0</inkml:trace>
  <inkml:trace contextRef="#ctx0" brushRef="#br0" timeOffset="162816.0119">32825 7607 821 0,'0'0'50'0,"0"0"-15"16,0 0-9-16,0-85-12 0,0 75-7 16,-1 4-2-16,1 2-5 0,0 4-3 15,-4 0-10-15,-3 2-16 0,-4 14-39 16,-2 9-69-16,-1 7-190 0,-2 3-17 16</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9:14:44.639"/>
    </inkml:context>
    <inkml:brush xml:id="br0">
      <inkml:brushProperty name="width" value="0.05292" units="cm"/>
      <inkml:brushProperty name="height" value="0.05292" units="cm"/>
      <inkml:brushProperty name="color" value="#FF0000"/>
    </inkml:brush>
  </inkml:definitions>
  <inkml:trace contextRef="#ctx0" brushRef="#br0">2345 13468 211 0,'0'0'26'15,"0"0"-9"-15,0 0-6 0,-88-10-7 16,69 10-5-16,-4 6-1 0,4 1 0 16,2 4 0-16,1 2 1 15,4 0 0-15,2-3 0 0,5 2-1 0,0 4-1 16,2-5 0-16,0 7-1 0,3-3 3 16,0-3-1-16,2 5 0 0,4-2 1 0,5-2-1 15,2 6 1-15,4-3 1 16,1-1 0-16,5 1 1 0,0 0 0 15,2-2-1-15,2 1 0 0,-1-1 0 0,2-2 0 16,-2 0 0-16,0 0 0 0,-2-1 0 16,0 0 1-16,-3-1-1 0,1 0 1 15,-5 0-2-15,2-1 1 16,-4 0 0-16,-4-1 4 0,1-1-4 0,-5 0 4 16,0-2-4-16,-1 2 2 0,0-3-1 15,-2 2-5-15,-1-3 10 0,0 0-6 16,-3-3 6-16,0 0 2 0,0 0-8 15,0 2 11-15,0-2 2 0,0 6 0 16,0-2 5-16,-6 4-4 0,-4 2-1 0,-6-2 0 16,-3 3-1-16,-1-4-3 0,-2 3-1 15,-1-2-2-15,-3 2-2 0,-3 0-2 16,0 2-3-16,0 1-3 0,0 0-1 16,2 1-7-16,4-1-6 0,5 1-16 15,4-3-22-15,10-4-45 0,4 0-72 0</inkml:trace>
  <inkml:trace contextRef="#ctx0" brushRef="#br0" timeOffset="351.6089">2701 13729 208 0,'0'0'17'16,"0"0"-3"-16,0 0-8 0,0 0-5 0,0 0-3 16,0 0-3-16,0 0-1 0,0 0 1 15,0 0 2-15,-16-8-3 0,16 8 3 16,0-2 0-16,0 2 4 0,0 0 6 16,0-5 3-16,3 2 4 0,5-3 5 15,-2 2-2-15,-3 0 5 0,0-3 1 16,0 4-3-16,0-2 0 0,0 2-2 15,-3 3 1-15,0-2-5 0,0 2-1 0,0-1-2 16,0-5-4-16,0 0-3 0,0 1-1 16,0 1-7-16,0 4-1 0,0-2-7 15,-6 2-1-15,-3 0-8 0,-2 2-5 16,1 1-15-16,7 0-10 0,3-3-5 16,-2 0-20-16,2 0-12 0</inkml:trace>
  <inkml:trace contextRef="#ctx0" brushRef="#br0" timeOffset="788.8373">2873 13177 166 0,'0'0'21'16,"0"0"-6"-16,0 0-6 0,0 0-6 15,0 0-2-15,-77 5-2 0,63 0 1 0,4 3 1 16,4 0-2-16,0-1 2 0,-1 2-2 15,6 2-1-15,-1-2-2 16,2 2 1-16,0 3 6 0,0-6-4 16,2 6 7-16,6 0-5 0,-1-2-2 0,4 3 1 15,-4-6-1-15,6 1 1 0,-3-2 1 16,3 0 0-16,-3-1 1 0,3 0 1 16,0-1 0-16,3 0 1 0,4 2 1 15,0-3-2-15,-1 2 0 0,0-4 1 16,-3 0 1-16,1-1 0 0,-2 0-1 15,-1 0 0-15,2 1-2 0,0-2 1 0,-4 1-1 16,6-1 0-16,0 1 1 0,-4-1-3 16,6 1 1-16,-1-1 0 15,-6 1 0-15,6-1-1 0,-6 1 0 0,-1 0 0 16,-2-1 0-16,-2-1 0 0,-2 2 4 16,-6-2 4-16,0 0 12 0,0 0 10 15,2 1-1-15,-2-1 5 0,0 7-10 16,-6 10-13-16,-13 3 2 0,-10 10-12 15,-7 4-2-15,-5 2-1 0,-3 2-7 0,-1-1-25 16,2-3-49-16,5-6-128 0</inkml:trace>
  <inkml:trace contextRef="#ctx0" brushRef="#br0" timeOffset="1731.7051">1090 6935 211 0,'0'0'36'0,"0"0"-8"0,0 0-10 16,0 0-4-16,0 0-7 0,-78-20-2 15,58 20-3-15,-5 6-2 0,2 7 0 16,0 2-1-16,1 6-2 0,2 5 2 16,-2 3-2-16,2 4 0 0,4 4 1 15,0 2 1-15,6 1 3 0,1 0-1 16,4 0 2-16,5-4-2 0,0-4-3 0,8-3 0 15,8-3 4-15,3-7-1 0,5-2 3 16,7-6 7-16,6-3 3 16,8-7 1-16,12-1-1 0,6-3-10 15,7-7-5-15,5-4-1 0,-7-2-2 0,-6 0 0 16,-13 0-4-16,-8 3-8 0,-8-1-18 0,-7 4-15 16,1-1-37-16,-2 0-84 15</inkml:trace>
  <inkml:trace contextRef="#ctx0" brushRef="#br0" timeOffset="2166.099">1702 7017 286 0,'0'0'44'0,"0"0"-3"0,0 0-9 15,0 0-5-15,0 0-6 0,0 0-5 16,0 0-4-16,0 0-5 0,0 0-4 15,-58-47-4-15,58 45-4 0,0 2-1 16,-6 0-2-16,2 3 1 0,-2 10 2 0,-3-1 0 16,9 3 2-16,0 5 0 0,0 1 0 15,0 5 1-15,9-3 1 0,-2-2-1 16,5-3 1-16,1-1 0 0,3-2 1 16,1-1 0-16,3-5 0 0,-1-2 2 15,3-2 6-15,-1-3-3 0,1-2 2 0,0 0-2 16,-1-12-2-16,0-1 2 0,-1-7 1 15,0-1-2-15,-2-5-2 0,0-3-2 16,0-2 1-16,-2-4 1 16,-6-1 1-16,-2 1 1 0,-5-2 0 0,-1 4-3 15,-2 1 2-15,0 4-1 0,0 10 1 0,-3 7-2 16,3 7 1-16,0 4-8 16,-2-2-11-16,2 2-2 0,0 0-2 15,0 0 6-15,2 5 9 0,8 8 4 16,5 9 2-16,5 5-1 0,1 4 0 0,7 3-1 15,2 1-4-15,9 2-2 0,5-5-18 16,6-3-40-16,5-10-58 0</inkml:trace>
  <inkml:trace contextRef="#ctx0" brushRef="#br0" timeOffset="4506.5564">2254 10178 219 0,'0'0'35'0,"0"0"-8"16,0 0-8-16,0 0-9 0,0 0-4 15,0 0-9-15,0 0-7 0,0 0 0 16,0 0 1-16,-19-2 4 0,19 23 4 16,-4 11 0-16,3 4 2 0,1 7 3 15,0 3 2-15,0 4 3 0,0 0 1 16,0 3 3-16,0 1-3 0,0 1 0 15,1 3-2-15,3 1-4 0,2 7 4 16,1 2-1-16,-1 1-1 0,3 3 1 0,1-1-1 16,0 0 2-16,3-2 1 0,0 1-2 15,0-2-2-15,0 1-1 0,0 3-2 16,1-1 0-16,-2-3 0 0,0-2 0 16,-1-5 0-16,-2-4 3 0,4-3-2 15,-6-4 1-15,3-5 0 0,-2-1-3 0,-3-4 2 16,1-4 1-16,-2-3 0 0,-1-1 6 15,-1-1 5-15,-1-1 0 16,-1-2-1-16,0-7-7 0,0 0-7 16,0-3 0-16,0-5 1 0,0 6 0 0,0-7 1 15,0 2 0-15,0-1 0 0,-1-1 0 16,-1 1-1-16,1-7 0 0,1 0-1 16,-2-2 0-16,2 2 0 0,-1-1 1 15,1 1-1-15,0-6 2 0,-3 0 1 16,3 0 0-16,0 2 1 0,0-1 0 0,0 0 1 15,-3 1-1-15,0 3 1 16,-2-2 1-16,2 0 0 0,-6 0-1 16,3-2 0-16,-7-1 2 0,-4 0-3 0,-2-1-1 15,-7-8 1-15,4 1-2 0,-1-4 3 16,-3-2-3-16,-1-2-2 0,1-1 1 16,0-1-2-16,2-1 1 0,1 1 0 0,5 3 2 15,0 0-2-15,7 3 1 16,2 1 0-16,3 4-1 0,3 4 1 15,0-1-1-15,3 4-1 0,-1-1-2 0,1 1-2 16,0 0-5-16,0-1 2 0,0 1 1 16,0 0 4-16,7 2 3 0,9 9 1 15,6 3 0-15,2-1 0 0,2 1-2 16,3-4-2-16,-3 0 0 0,2-2-1 16,1-6-2-16,-2-2 3 0,-2 0 1 15,-1-9 0-15,-2-7 2 0,-2-3 0 16,2-7 1-16,-5-4 0 0,2-3 1 15,-3 0-2-15,-3 1 2 0,-3 0-1 16,0 2 2-16,-4 4-1 0,-3 7 2 0,0 9 1 16,-3-1 2-16,0 7-1 0,0-3 0 15,0 3-4-15,0 4-2 0,0 0-3 16,-9 1-1-16,-4 12 1 0,-6 9-1 16,-2 8-3-16,-2 7-2 0,1 4-7 15,-3 2-12-15,5-3-18 0,1-6-28 0,6-13-42 16,0-12-103-16</inkml:trace>
  <inkml:trace contextRef="#ctx0" brushRef="#br0" timeOffset="5001.8652">2021 10203 219 0,'0'0'19'0,"0"0"-9"15,0 0-9-15,0 0-3 0,0 0 1 0,0 0 2 16,0 0 0-16,0 0 3 0,-82 85 1 16,66-53-2-16,0 2 5 0,2-1-2 15,-1 4 1-15,2-3-1 0,0 1 4 16,3-4-6-16,1-4 3 0,2-7-1 16,4-10-3-16,2-4 3 0,1-6-2 15,-2 0-1-15,2 0 3 0,0 0 8 16,0 0 1-16,9 0 0 0,7-11-4 15,5-5-6-15,3-8-9 0,3-4 2 16,1-4-4-16,-1-1 4 0,-4-2 2 0,0 2 1 16,-2 1 2-16,-3 4-1 0,-3 6 0 15,-4 7 0-15,-2 2-2 0,-3 9-1 16,-3 1-3-16,7 3 0 0,0 4 1 16,5 12-1-16,6 8 0 0,1 4-5 15,-2 7-9-15,8 2-14 0,-1 0-69 0,-1-1-93 16</inkml:trace>
  <inkml:trace contextRef="#ctx0" brushRef="#br0" timeOffset="5527.8064">640 11430 350 0,'0'0'22'0,"0"0"-15"15,0 0-8-15,0 0-2 0,0 0 1 16,0 0 4-16,0 0 4 0,0 0 1 0,0 0 1 16,0 0-1-16,-1 96 0 0,5-67-3 15,2 3 1-15,3-1-4 0,-2 0 1 16,-3 0-1-16,2 0 0 0,3-3-1 16,-5 1-1-16,3 0 0 0,0-1-2 15,-1-3 1-15,0 0-4 0,0-3-1 0,5-2-6 16,-2-3-8-16,1-4-7 15,-1-3-14-15,1-6-20 0,7-4-41 0</inkml:trace>
  <inkml:trace contextRef="#ctx0" brushRef="#br0" timeOffset="5972.607">837 11251 229 0,'0'0'32'0,"0"0"-8"15,0 0-4-15,0 0-11 0,0 0-6 16,0 0-3-16,0 0-2 0,0 0 1 0,0 0-1 16,0 0 2-16,-45 22 4 15,39-2-3-15,2 1 5 0,3 1-3 16,1 1-1-16,0 2 0 0,0 1-1 15,0 1 1-15,0 0-1 0,5 0 0 0,1 0 0 16,1-1-1-16,2-2 2 0,1-1 1 16,2-4 0-16,-2-3 3 0,1-5 0 15,-2-1 2-15,-2-4 0 0,2-5 2 16,1 2 4-16,0-3 1 0,6 0-1 16,-3-9-1-16,10-4-2 0,-5-5-2 15,2-5-2-15,-3-2 0 0,-4-2-1 16,-1-1-2-16,-2-1 0 0,-3-1 1 15,-4 1 5-15,-3 1-1 0,0-1-2 16,-3-1 1-16,-7 1-5 0,-6-2-3 0,-4 3 2 16,-2 2-1-16,-1 3 3 0,0 3-1 15,-3 3-3-15,1 7-5 0,-1 2-8 16,-1 5-17-16,-1 3-33 0,4 5-82 16,1 6-82-16</inkml:trace>
  <inkml:trace contextRef="#ctx0" brushRef="#br0" timeOffset="7452.263">14138 8347 206 0,'0'0'55'0,"0"0"-4"16,0 0-7-16,0 0-6 0,0 0-5 16,-26-84-3-16,24 79-7 0,1 1-5 15,1 4-11-15,-3-1-9 16,3 1-9-16,0 0 0 0,0 0 1 0,0 9 5 16,3 9 2-16,4 9 5 0,2 5-1 15,-2 5 1-15,-1 2-1 0,0 5 3 16,-2 3 2-16,0 3-2 0,-1 7 2 15,0 0-3-15,0 4-3 0,0 0 3 16,0 1-5-16,1 0 1 0,1-2 1 0,0 2 1 16,1-3 4-16,-2 0-3 0,1-1 1 15,1-4-3-15,-1-2-1 0,0-2 2 16,2-2-2-16,-3-1 2 0,-1 1-2 16,3-6 1-16,-3-3-1 0,0-4 0 15,-3-4 1-15,0-4 1 0,0-8-2 0,0-1 2 16,0 0-1-16,0-4 1 0,-2 5-1 15,1-8 0-15,-4-1 0 0,1 1 0 16,1-3 0-16,-1 0 2 16,1-6-1-16,1 3 1 0,2-5 2 0,-2 0-1 15,2 0 0-15,-2 1 0 0,1-1-1 16,-1 0-1-16,-5 0 0 0,1 0 0 16,-7 0 0-16,-3-1-1 0,6-4 2 15,-4-2-2-15,1-1 0 0,3 2 0 16,-3-3 1-16,-1 0 0 0,2-2 0 15,-6-1-1-15,4 0 0 0,-1 0 0 0,1-1 0 16,-1 1-1-16,0-1 1 0,0 1 1 16,4 2-1-16,-1 0 1 15,0 2 0-15,2 3 1 0,3-2-1 0,0 2 0 16,4 4 0-16,0-2-2 0,-1 2-3 0,4 1-3 16,-2-2-5-16,2 2 2 15,0 0 1-15,0 0 4 0,9 7 2 16,5 7-1-16,8 2 1 0,1-3-1 15,-1-1-2-15,2-1 2 0,1-3 0 0,-1-5 0 16,2-2-1-16,-2-1-1 0,0-4-2 16,1-8-1-16,-1-4-1 0,-2-2 0 15,0-5 2-15,-2-2 2 0,-2-5 2 16,-1 1 4-16,-4-1 2 0,0 2 1 16,-3 0 0-16,-4 10 3 0,-2 0 4 0,0 7 3 15,-4 5 0-15,2 1 4 16,-2 5-3-16,0-1 0 0,0 1-8 15,0-2-4-15,0 1-2 0,-6 1-4 16,-7 8 2-16,-7 10 1 0,-2 11-3 0,-1 10-3 16,1 5-10-16,3 2-10 0,2-4-14 15,4-4-23-15,5-11-30 0,3-11-47 16</inkml:trace>
  <inkml:trace contextRef="#ctx0" brushRef="#br0" timeOffset="7862.6437">14086 8320 279 0,'0'0'43'15,"0"0"-14"-15,0 0-9 0,0 0-10 16,0 0-8-16,0 0-5 16,0 0-2-16,0 0 0 0,0 0 1 0,0 0 3 15,-45 25 0-15,31-3 2 0,-1 3 0 16,2 0 1-16,-3 2 1 0,1-1 1 16,0-2 0-16,3-4 5 0,1-7-1 15,5-5 2-15,0-1 0 0,3-5-1 16,0 1-1-16,0 0 2 0,3-3 0 15,-1 0 0-15,1 0-1 0,0 0-4 0,3-10-4 16,8-8-6-16,8-5 4 0,2-4-1 16,2 4 3-16,0 0 0 0,1 1 0 15,-2 5-1-15,3 1 0 16,-1 7-4-16,2 4-2 0,0 5-4 0,6 5-6 16,1 12-10-16,3 10-18 0,2 9-46 0,1 7-124 15</inkml:trace>
  <inkml:trace contextRef="#ctx0" brushRef="#br0" timeOffset="8324.8403">14771 8494 370 0,'0'0'11'0,"0"0"-9"16,0 0-10-16,0 0-1 16,0 0 1-16,0 0 2 0,0 0 9 0,0 0-2 15,-27 81-1-15,27-59 0 0,3-2-1 16,4 0 2-16,0-4 0 0,3 0 0 16,2 0 0-16,0-2 0 0,2 1 2 15,0-2-2-15,1 2 0 0,1-3 1 16,-2 1 1-16,5-1-2 0,-2 1 1 0,-1-1 0 15,0-2 1-15,-1 1-2 0,-5-4 1 16,0 3 0-16,0-3-1 0,-3 0 2 16,5 0-2-16,-2 1 1 0,6-1 0 15,1 2 2-15,0-2-2 0,-5-2-1 16,4 2-1-16,-3-3 0 0,-2 0-1 0,3 3 1 16,-6-3-1-16,-2-3 0 15,1 4 1-15,-4-2 0 0,0 1 3 16,0-2 8-16,-3 3 2 0,-4 6 2 15,-10 5-4-15,-6 4-3 0,-6 0-3 0,-4-1-4 16,-3-2 1-16,-1 0-5 0,1-4-2 16,4-1-6-16,2-2-6 0,8-4-10 15,0-6-25-15,9 0-33 0,1-9-88 16</inkml:trace>
  <inkml:trace contextRef="#ctx0" brushRef="#br0" timeOffset="8490.8668">14692 8520 417 0,'0'0'28'0,"0"0"-7"0,0 0-3 16,0 0-7-16,0 0-6 0,0 0-5 16,78-44-5-16,-29 24-14 0,12-4-41 15,4-5-111-15,0-4-70 0</inkml:trace>
  <inkml:trace contextRef="#ctx0" brushRef="#br0" timeOffset="11149.6582">6803 14800 359 0,'0'0'35'0,"0"0"-12"0,0 0-11 16,0 0-11-16,0 0-6 0,0 0-7 16,0 0-3-16,0 0 0 0,0 0 3 15,-7 0 4-15,14 18 2 0,4 9 5 16,3 5-2-16,-1 6 5 0,1 4-1 0,-2 2 0 16,3 3 1-16,-1 0 2 15,-4 1 4-15,0-3 0 0,-1-1 2 16,-5-3-2-16,-1-3-5 0,-1-8 0 15,-1-8-1-15,-1-9 0 0,0-6 3 0,0-7 3 16,0 0 10-16,0 0 7 0,0 1 3 16,0 2-2-16,-10-3-10 0,-6 0-7 15,0-3-1-15,-1-12-4 0,-1-5 0 16,1-6-3-16,2-6 1 0,0-4-4 16,0-5-2-16,1-5 5 0,2-4-6 15,6-6 5-15,1-5 2 0,3-2-2 16,2-1 2-16,0 5-1 0,7 6 0 15,2 7 0-15,-2 8 2 0,2 8-5 16,-2 13 1-16,-1 2-3 0,3 3 2 0,-5 4-3 16,9 1 3-16,-4 2-2 0,2 5 0 15,5 0 0-15,2 3 0 0,3 8 3 16,-2 1-5-16,-6 3 1 0,1 3-2 16,-5 2 0-16,-6 4 2 0,0 5 4 15,-3 2-1-15,-6 2 4 0,-1 0-2 0,-6-1 0 16,4-3-2-16,-1-3 4 0,0-5-2 15,4-6 0-15,2-6 0 0,1 0 0 16,0-4-2-16,3 5 2 16,0 4-3-16,3 0 2 0,6 2 0 0,5-2 0 15,2 0 1-15,7-1 0 0,3-1 0 16,6 1 0-16,0-1-1 0,1 1 2 16,-1-4 0-16,1 4-1 0,-4-2 1 15,1-1-1-15,-4 1-1 0,0-1-1 16,-5 3-5-16,-1-1-14 0,-3 0-12 0,-2-1-27 15,-5-1-25-15,-2 1-30 0</inkml:trace>
  <inkml:trace contextRef="#ctx0" brushRef="#br0" timeOffset="11701.7857">7353 15154 351 0,'0'0'27'0,"0"0"-11"16,0 0-8-16,0 0-5 0,0 0-1 16,0 0-1-16,17-92 1 0,-1 77-4 15,0 1 4-15,4 1-2 0,2 2 0 16,-3 0 1-16,-2 6-2 0,-2-2 1 15,-4 4-2-15,-5 2 1 0,4 1-1 16,-4 0-1-16,2 1-3 0,1 5 0 0,-6 5 2 16,0 5 1-16,-3 4 3 0,0 6 0 15,-6-5 1-15,0 0 1 0,-1-9 0 16,2 1-1-16,0-5 0 0,-1-1 3 16,-1 3-2-16,4-8 0 0,2 3 0 15,-2-2-2-15,1 1-1 0,0 1 0 0,0 4 1 16,2-4 7-16,0 5-6 15,9 4 6-15,1-4-6 0,3 6-1 16,3-4 1-16,0-2 0 0,1 1 3 16,2 1-4-16,0-1 3 0,2 1-4 0,1-1 1 15,-2 1-1-15,2-2 1 0,-2 1 1 16,-2-2 0-16,-4-3 0 0,-2 0 0 16,-5-1-1-16,0-4 2 0,-3 2 0 15,-4-3-1-15,0 0 6 0,0 0 3 16,2 2 8-16,-1 0-1 0,-1-1-2 0,0 5-3 15,-10 6-10-15,-9 4-1 0,-7 3-1 16,-4 2-1-16,1-1 0 16,5-2-4-16,0-1-10 0,8-5-15 0,8-4-24 15,5-5-22-15,3-3-19 0,0 0-109 16</inkml:trace>
  <inkml:trace contextRef="#ctx0" brushRef="#br0" timeOffset="11969.3189">8057 14745 349 0,'0'0'38'0,"0"0"-12"16,0 0-12-16,0 0-12 0,0 0-6 15,0 0 3-15,0 0 0 0,0 0 1 16,0 0 1-16,0-12-2 0,16 6 2 0,6-2-1 16,5-1 0-16,2 0-2 0,1 0-7 15,4-2-10-15,-4 2-18 0,3 0-19 16,-4 1-29-16,-4 1-25 0</inkml:trace>
  <inkml:trace contextRef="#ctx0" brushRef="#br0" timeOffset="12119.239">8076 15083 380 0,'0'0'9'16,"0"0"-10"-16,0 0-4 0,0 0-25 15,105-94-62-15,-55 49-113 0</inkml:trace>
  <inkml:trace contextRef="#ctx0" brushRef="#br0" timeOffset="12805.0758">8896 14509 313 0,'0'0'40'0,"0"0"-9"0,0 0-8 0,0 0-5 16,0 0-6-16,0 0-4 0,0 0-2 15,0 0-1-15,0 0 1 0,17-69 0 16,11 47 1-16,4-2-1 0,1-2 1 16,4-4-3-16,1-2 1 0,-2-3-1 15,-1-3-2-15,-2 2 0 0,-4 0-1 16,-3 1 2-16,-3 0 0 0,-2 1 0 16,-7 2 2-16,-5-1-3 0,-5-1 1 15,-4 3-5-15,0 0-4 0,-7 4 6 16,-5 1-6-16,-4 4 5 0,0 2 0 0,-1 3-2 15,5 6 2-15,-2 2-1 0,7 4 1 16,2 3-1-16,1 0-3 0,-2 2-1 16,2 3-1-16,-2 11 1 15,2 9 3-15,4 8 5 0,0 11 6 0,7 5 0 16,7 3 4-16,1 1-4 0,5 4-2 16,2 1 5-16,0 3-3 0,2-4 0 15,1-1-2-15,-2-5-2 0,-3-5-3 16,-1-5 1-16,-3-3-3 0,4-6 3 15,-3-3 3-15,-1-1-5 0,0-2 5 0,-1-3-16 16,0-1-16-16,-1-1-20 0,-4-8-34 16,1 3-34-16,-5-4-106 0</inkml:trace>
  <inkml:trace contextRef="#ctx0" brushRef="#br0" timeOffset="13302.1945">9544 14496 415 0,'0'0'47'0,"0"0"-18"0,0 0-8 16,0 0-10-16,0 0-6 0,0 0-5 16,0 0 0-16,-11-89 0 0,26 72-3 15,7 0 2-15,2 3 0 0,1 2-3 0,5 2 3 16,-2 2 0-16,-2 2-1 0,-6 1-1 15,-4 5-2-15,1 0-4 0,-5 2 0 16,1 4-4-16,-6 6 2 0,-7 3 2 16,0 3 4-16,0 5 5 0,-9-2 1 15,-5 0 0-15,-2-5 2 0,-4 1-3 16,1-4 1-16,3-2 1 0,2-3-1 16,2-2 1-16,5-2-2 0,2-2-3 15,-6 1 2-15,8 1-2 0,2-1 0 16,-2 0 2-16,3 2-1 0,0 0 5 0,0 5-5 15,4 5 8-15,10-1-5 0,4 2 1 16,2 0 1-16,6-4-3 0,-1 0 1 16,2-3-2-16,2 2 1 0,-1-4 1 15,-2 1 1-15,-2-2 0 0,-8-3-1 16,1-2 1-16,-5 1-1 0,-6-2 0 16,1 2 0-16,-7-2 1 0,0 0 5 15,0 0 3-15,1 0 1 0,-1 0-2 16,0 3-6-16,-8 6-4 0,-4 1 1 15,-9 6 0-15,-1-1-3 0,-1 0-5 0,1 0-17 16,7-4-19-16,3-1-25 0,6-4-24 16,3-3-28-16</inkml:trace>
  <inkml:trace contextRef="#ctx0" brushRef="#br0" timeOffset="13651.9402">10073 14329 327 0,'0'0'43'0,"0"0"-7"16,0 0-8-16,0 0-5 0,0 0-8 16,0 0-6-16,0 0-4 0,0 0-7 15,0 0-2-15,-10-35 0 0,8 35-3 0,2 0 3 16,0 0 1-16,0 6 3 0,3 8 1 15,3 4 1-15,3 3 1 0,-1 2 0 16,-2-1 3-16,1 1-1 16,1-3 2-16,-2 0 1 0,-1-6-3 0,-1-2 2 15,4-2-4-15,-4-2 1 0,5 1 0 16,-2-3 0-16,2-1 0 0,5-2 3 16,5-3-2-16,7 0 1 0,1-9 0 15,2-7-3-15,2 0-1 0,-4-2-2 16,1-1 0-16,-4 1-6 0,-5 4-17 0,-6 4-29 15,-4 2-57-15,-8 6-134 0</inkml:trace>
  <inkml:trace contextRef="#ctx0" brushRef="#br0" timeOffset="14265.3326">10780 14216 352 0,'0'0'30'0,"0"0"-7"0,0 0-4 0,0 0-2 16,0 0-1-16,0 0-3 0,0 0-2 15,0 0-3-15,0 0-2 0,46-101 0 16,-24 62-2-16,4-7 1 16,-1-4-4-16,-1-5 4 0,-3-1-2 0,-6-2 4 15,-4-1 0-15,-7 0-3 0,-4 0 0 16,0 1-1-16,-6 4 1 0,-6 5 1 16,-5 3-3-16,1 7 0 15,-4 4 0-15,1 6-3 0,3 5 1 0,2 8-2 16,8 9 0-16,3 4-4 0,-3 3 0 15,-4 3 0-15,-1 14-1 0,-2 10 6 0,4 10-3 16,3 6 3-16,6 6-3 16,0 3 3-16,7-2 0 0,5 0 2 15,7-5 1-15,0-1 0 0,4-5-2 0,3-1 2 16,0-8-2-16,-1 2 2 0,-1-5 3 16,-2 0-1-16,-4 1 1 0,-2-3-3 15,0 1-4-15,-3-2-7 0,-1 1-21 16,1-3-30-16,-4-4-51 0,-1 1-122 15</inkml:trace>
  <inkml:trace contextRef="#ctx0" brushRef="#br0" timeOffset="14802.4066">11228 14000 305 0,'0'0'51'0,"0"0"-4"0,0 0-11 15,0 0-6-15,0 0-9 0,0 0-6 0,0 0-6 16,0 0-5-16,-5-78-2 15,15 61-6-15,3 2 2 0,4 1-3 16,2 3 5-16,4-1-2 0,0 5 2 16,-7 1-1-16,1 2-2 0,-5 2 0 0,-1 2-4 15,0 0 1-15,-4 0-5 0,3 9 3 16,-7 5 2-16,-2 5 6 0,-1 1 0 16,-3 2 5-16,-4-3-3 0,0-5-1 15,3-2 2-15,-1-4-3 0,1-1 0 16,-3 1 2-16,4-5-2 0,2 2 0 0,-2-2 0 15,0 1-2-15,0-1 0 16,1 2 0-16,2-5 1 0,0 6-1 16,0 3-1-16,0 1 3 0,5 6 0 0,2-6 0 15,4-1 3-15,-2 2-2 0,3-4 0 16,-1 1 0-16,-2-3 0 0,3 1-1 16,-4-1 0-16,-5-4 2 0,1 1 3 15,-4-2 2-15,0 0 7 0,0 0-1 16,0 1-4-16,0 5-4 0,-7 3-5 15,-6 5-1-15,-4 4-3 0,-2 0-10 0,3 0-21 16,3-3-30-16,6-4-28 0,2-2-21 16,4-4-85-16</inkml:trace>
  <inkml:trace contextRef="#ctx0" brushRef="#br0" timeOffset="15086.282">11630 13801 338 0,'0'0'22'0,"0"0"-12"0,0 0-9 16,0 0-4-16,0 0 1 0,0 0 2 16,0 0 2-16,0 0 2 0,0 0 2 15,0 0 6-15,6 72-2 0,3-49 4 0,-2 0-1 16,3-2-4-16,0-3 2 0,2-2-5 15,2-6 1-15,-5-2-1 0,7-2-1 16,1-3 1-16,5-3-1 0,7 0 0 16,1-11-2-16,2-4-2 0,1-3-9 15,1 0-9-15,-3 0-25 0,-5 0-27 16,-11 7-34-16,-4 3-67 0</inkml:trace>
  <inkml:trace contextRef="#ctx0" brushRef="#br0" timeOffset="15362.7155">11079 14731 523 0,'0'0'35'15,"0"0"-17"-15,0 0-12 0,0 0-6 16,0 0-2-16,0 0 3 0,0 0 3 15,0 0 0-15,122-26 1 0,-51-6 0 0,11-8-3 16,8-12-3-16,2-4 1 0,-1-3-2 16,-8 0 3-16,-5 2 1 0,-13 7-1 15,-10 8 1-15,-10 7-3 0,-9 9 2 16,-11 9-2-16,-11 10-4 0,-8 3-8 16,-6 4-22-16,3 0-25 0,1 4-34 15,-4 9-88-15</inkml:trace>
  <inkml:trace contextRef="#ctx0" brushRef="#br0" timeOffset="16098.7356">11672 15314 181 0,'0'0'40'0,"0"0"1"15,0 0-1-15,0 0-7 0,0 0-5 0,0 0-8 16,0 0-1-16,0 0-5 0,-6-77-6 16,-2 72-3-16,-8 4-4 0,-6 1-1 15,2 0 2-15,-6 6 0 0,1 4 0 16,4 4 2-16,2 4-4 0,2 0 3 16,-1 4-3-16,5-2 0 0,3 4 0 0,1 0-1 15,2 0 1-15,6 1 1 16,1-1 1-16,0 2 0 0,8-4 0 15,4 3 2-15,4-4-1 0,4-3 0 16,5-3 0-16,2-5-2 0,5-6 4 0,1-4-2 16,-1-4 1-16,3-13-1 0,-2-6 1 15,-3-3 0-15,-1-3-1 0,-4-1 0 16,-6-1 2-16,-3 3-1 0,-6-2-1 16,-3-1-3-16,-4 2 3 0,-2-1-3 15,-1 1-2-15,0 2 7 0,0 9-4 16,-3 1 5-16,2 8 3 0,-2 4 0 0,2 0-4 15,1 5-4-15,-2-1-6 0,2 1-1 16,-3 0 4-16,0 13-1 0,-1 11 7 16,4 6-4-16,0 5-1 0,6 4-2 15,5 2-8-15,1 3-10 0,3 0-14 16,2 2-15-16,-3-1-23 0,4-1-20 16,-3-4-39-16</inkml:trace>
  <inkml:trace contextRef="#ctx0" brushRef="#br0" timeOffset="16551.9539">11979 15386 360 0,'0'0'24'0,"0"0"-17"0,0 0-7 16,0 0-1-16,0 0-1 0,0 0 2 15,0 0 0-15,0 0 0 0,0 0-1 0,0 0 2 16,68-66-2-16,-64 65 2 0,9-2-1 16,-7 3-1-16,0 0-2 0,1 0 0 15,-4 0-2-15,4 0 0 0,-3 0-1 16,2 0 5-16,-6 3 0 0,-1 6 5 16,-5 4 2-16,-4 0-3 0,3-1 0 15,1-6-2-15,3-3-1 0,0 1 2 16,0 0-2-16,0-1 1 0,0-1 0 15,1 3 1-15,0 0-1 0,1-1 0 16,-1 1 0-16,2 6-1 0,0-3 2 0,9 3 1 16,2 3-1-16,4-7 1 0,4 0 0 15,2-6 0-15,0 1 0 0,3-2 0 16,-1 0 0-16,-8 0-1 0,5 0 1 16,-8 0-2-16,1 0 0 0,-3 0-1 15,-6 0-1-15,3 0 1 0,-5 2-1 0,-1 3 4 16,2 7 0-16,-3 9 2 0,-7 4-2 15,-9 8-2-15,-1 1-4 0,-2-4-9 16,2 0-26-16,3-3-24 16,6-8-37-16,2-7-108 0</inkml:trace>
  <inkml:trace contextRef="#ctx0" brushRef="#br0" timeOffset="16789.8507">12388 15143 247 0,'0'0'24'0,"0"0"-9"0,0 0-10 0,0 0-1 16,0 0 2-16,0 0 7 0,0 0 8 16,0 0 0-16,0 0-4 0,26 91-6 0,-20-66-4 15,7-2-2-15,-3-6 2 16,0-7 1-16,6-3 1 0,4-7-2 15,2-7-3-15,11-11-5 0,2-9-7 0,2-8-31 16,-3-7-39-16,-2-7-69 0</inkml:trace>
  <inkml:trace contextRef="#ctx0" brushRef="#br0" timeOffset="17388.2538">12586 13892 322 0,'0'0'74'0,"0"0"-12"16,0 0-15-16,0 0-12 0,0 0-8 15,0 0-5-15,0-89-3 0,0 59-3 16,-4-4 1-16,-5-9-4 16,2-3 2-16,-5-7-3 0,-2 1 0 0,-1-2-4 15,-3 3 1-15,0 0-6 0,-2 4 2 16,0 2-4-16,-1-1-4 0,1 4 4 16,0 1-5-16,3 5 5 0,-2 2 1 15,6 7-1-15,-1 2 0 0,3 9 1 16,4 3-2-16,0 6 1 0,4 2-1 0,2 3-2 15,1 2 2-15,-2-2-1 16,2 2 0-16,0-1-2 0,-1-1-1 16,-1 2-1-16,1-2-2 0,-1 2 0 0,1 0 0 15,-2 0 1-15,-3 7 2 0,-2 7 3 16,-3 9 0-16,0 3 2 0,-2 1-1 16,0 2 0-16,-3-3 1 0,4-2 0 15,1-4 6-15,-1-5-5 0,5-3 5 16,1-2-5-16,3-7-2 0,2 1 2 15,1-4 0-15,-2 0 2 0,2 0-1 0,0 0-2 16,3-4-6-16,7-10 4 0,9-7-5 16,3-7 4-16,8-1 4 0,2-1-4 15,0 0 4-15,-2 3-2 16,-2 4 0-16,-1 4-2 0,-1 4-1 0,2 8 0 16,1 3-1-16,-1 4-4 0,3 13-11 15,-1 8-8-15,-1 10-20 0,4 9-22 16,-5 9-44-16,-3 6-104 0</inkml:trace>
  <inkml:trace contextRef="#ctx0" brushRef="#br0" timeOffset="18777.5819">8941 15058 113 0,'0'0'32'0,"0"0"-1"15,0 0-1-15,0 0-2 16,0 0-1-16,0 0-1 0,0 0-1 15,0 0-2-15,0 0 0 0,0 1-2 0,0-1-1 16,0 0-3-16,0-1 1 0,0-6-1 16,-2-5 1-16,-1-3-1 0,-4-5-3 15,3-2-2-15,-6-1-1 0,1-3-1 16,0 0 1-16,-1-1 0 0,-3-2-2 16,3-2 0-16,-4 0-3 0,-1-4 0 15,2-3-2-15,-3-2 1 0,-4-2-4 0,4-3-2 16,-3-4 2-16,2-1-2 15,-2-3 1-15,3-2 1 0,3 0 0 16,0-1 1-16,2 1-2 0,0 5 2 0,3 3 0 16,-1 4 2-16,2 3 1 0,0 5 1 15,-1 2-3-15,1 4-5 0,0 2 5 16,3 2-7-16,-1 9 6 0,1-2 1 16,2 8-2-16,-2 0 1 0,0-1 0 15,4 5-2-15,-3-3 0 0,2 4 0 0,-1 1 1 16,1-1 0-16,1 5-1 0,-2-2 2 15,2 2-2-15,-1-4 2 16,-2-3-1-16,1 3 0 0,1 1 1 16,1 3-1-16,-2-1-1 0,2 1 1 0,-1 0-1 15,-2-1-1-15,3 1 1 0,-3 0-2 16,-2 0 0-16,-6 0 0 0,-2 7-2 16,-1 0 3-16,5 4 1 0,3-5-2 15,0 2 4-15,1 0-2 0,2-5 1 16,2 1 0-16,1-4 1 0,-2 0 0 0,2 0 0 15,0 1 0-15,-1-1 1 16,1 0 1-16,-2 2-2 0,2-2 0 16,-1 0-1-16,1-2-1 0,-2-13-1 0,2-6 1 15,0-8-1-15,6 0 1 0,3-1-2 16,2 3 2-16,1 2-1 0,2 2-1 0,1 5 0 16,2 5 0-16,1 4-1 15,2 9 1-15,4 0-2 0,2 13 2 16,3 9-3-16,7 6-3 0,2 9-12 15,10 2-36-15,8 6-84 0,5-9-119 0</inkml:trace>
  <inkml:trace contextRef="#ctx0" brushRef="#br0" timeOffset="32332.4999">25582 7620 190 0,'0'0'36'0,"0"0"-2"16,0 0-6-16,0 0-2 0,0 0-2 16,0 0-5-16,0 0-1 0,0 0 1 15,0 0-3-15,-17-34-2 0,15 31 0 16,2 3-7-16,-1-1-3 0,1 1-1 0,0 0-2 16,-2-2-1-16,2 2 0 15,-1-1-4-15,1 1-2 0,0 0 1 16,0 0 0-16,0 0 2 0,0 0 3 15,6 6 1-15,4 5 2 0,7 0 1 0,2-1 3 16,4-3 0-16,5-5 3 0,5-2-2 16,6 0-2-16,3-7 0 0,3-9-1 15,5-5 0-15,5-5 6 0,6-3-4 16,3-4 2-16,5-4 0 0,5 2-2 16,1-1-1-16,0 0 0 0,2 1-2 0,-5-2-1 15,2-1-1-15,-5 2-4 0,-2-1 4 16,-2 1-3-16,-3 2 2 15,-3 2 1-15,-5 3-2 0,-6 4 1 16,-7 2-1-16,-6 5 0 0,-6 1 2 0,-4 2-2 16,-9 6 0-16,-2 1 0 0,-7 2 1 15,-2 4 0-15,-1 0 0 0,-1-1-1 16,0 1 0-16,0-1 1 0,2 2 1 16,-5 1 0-16,0-1-1 0,0 1-1 15,2 0 0-15,-2 0-1 0,1 0 1 0,-1 0 1 16,0 0-1-16,2 0 0 0,-2 0 1 15,0 0-1-15,1 0 1 16,-1 0 0-16,0-2-1 0,0 2 0 16,0 0 0-16,-4-2 0 0,-9 1 0 0,3-1 0 15,-10 1-1-15,-1-1-1 0,-3 0 1 16,-8 1-1-16,0-1 0 0,-3 1 1 16,-1 0 0-16,2-1-1 0,-1 1 2 15,3-1 0-15,3 1 0 0,10-1 0 16,5 0-2-16,4 1 2 0,4 1 2 0,-1 0-4 15,1 0 1-15,6 0-2 0,-2 0-4 16,2 0 2-16,-1 0 0 0,1 0 2 16,0 0 0-16,0 0 3 15,4 6-1-15,9 3 1 0,3 0 0 0,6 0 0 16,1-4 0-16,2-1 1 0,4-1-2 0,5-3 1 16,4 0 0-16,2 0 1 15,1 0 0-15,1-1 1 0,-6-2-2 16,-3 2 0-16,-1 1-2 0,-5 0 2 15,-2 1 0-15,-3 10 0 0,-5 0 0 0,-4 6 0 16,-4 4 2-16,-8 1 0 0,-1 4 0 16,-8 4-2-16,-7 3 1 0,-4 2-1 15,-1 4-14-15,-5-2-36 0,5 0-69 16,6-10-133-16</inkml:trace>
  <inkml:trace contextRef="#ctx0" brushRef="#br0" timeOffset="34538.0572">28269 5992 216 0,'0'0'49'0,"0"0"-4"0,0 0-5 0,0 0-7 16,0 0-3-16,0 0-4 0,0 0-3 15,0 0-5-15,0 0-3 0,-9-33-8 16,9 31-5-16,0 1-8 0,0 1-2 16,0 0 0-16,0 0 2 0,0 9 3 15,6 11 3-15,3 7 0 0,1 5 3 0,3 5-1 16,-2 5 1-16,2 2 0 0,-1 4 1 15,1-3-3-15,1 1 0 0,-3-5 0 16,-2 0 1-16,-1-6 0 0,-4-1 0 16,-1-3 4-16,-3-4-3 0,2-8 4 15,-2-7-4-15,0-5-1 0,0-7 2 16,0 0 3-16,0 0 8 16,0 1 11-16,0-1-2 0,0 0-3 0,0-4-9 15,0-13-14-15,-5-10 2 0,-1-11-3 16,0-3 2-16,-2-2 3 0,1-1-3 0,-2-4 2 15,-2-2-2-15,0-4 1 0,3 2-1 16,-4 1 2-16,5 1-2 0,0 3 3 16,1 3-2-16,1 2-3 15,4 3 3-15,-2 6-3 0,3 3 4 0,0 10 1 16,0 2-1-16,0 6 1 0,4 1-1 16,-1 0 0-16,0 3-2 0,0-1 0 15,3 2-1-15,4 0-1 0,6 3 2 16,6 0-2-16,1 4 1 0,3 0 1 15,1 3-1-15,-1 5 1 0,2 3 0 0,-4 3-3 16,-2 2 3-16,-2 0-2 0,-2 2 1 16,-4 2 0-16,-3 2 1 0,-5 3 3 15,-6 4-4-15,-4 2 4 0,-12 2-4 16,-10 0-2-16,-4 1 3 0,-6-1-1 16,-3-1 2-16,-3-3 0 0,4-4 0 15,1-3 0-15,3-4 0 0,5-4 0 16,5-1 0-16,8-6-1 0,2 0 1 15,5-2-1-15,4-4-1 0,2 2 1 16,1 1-1-16,0-1 0 0,2 7 1 0,0 4 0 16,6 0 1-16,6 3 0 0,6 0 0 15,4 0 0-15,4 1 0 0,5 0-1 16,0 0 2-16,4 2-1 0,0-2 1 16,1 0-1-16,-3-1 2 0,-1-2-2 15,-3-3 0-15,-6-1 1 0,0-2-2 0,-7-2 2 16,-4-2-4-16,-4-2 2 15,1 1-14-15,-2 2-18 0,0 3-40 16,1-2-52-16,0 2-80 0</inkml:trace>
  <inkml:trace contextRef="#ctx0" brushRef="#br0" timeOffset="34850.7988">28840 6293 511 0,'0'0'47'15,"0"0"-20"-15,0 0-16 0,0 0-11 16,0 0-2-16,0 0-3 0,0 0 3 0,0 0 2 16,0 0 1-16,0 0 1 15,33 41-1-15,-21-18 0 0,0-1 2 16,-1-1-4-16,1 1 4 0,-1-1-1 15,1-3 0-15,-4 1 6 0,0-6-6 0,-1 1 3 16,-4-5-5-16,-2-4 1 0,3 2-1 16,-2-2 0-16,-1-2-1 0,1 1-2 15,-2 1-2-15,1 0-5 0,1-1-3 16,1 3-17-16,-2-3-15 0,1-1-32 16,8 0-34-16,0-3-111 0</inkml:trace>
  <inkml:trace contextRef="#ctx0" brushRef="#br0" timeOffset="35624.5539">29593 6195 187 0,'0'0'48'0,"0"0"-4"16,0 0 3-16,0 0-1 16,0 0 1-16,0 0-1 0,0 0-2 0,0 0-6 15,0 0 0-15,0 0-8 0,31 5-5 16,-27-12-7-16,2-8-2 0,0-5-3 16,-1-2-2-16,-2-1 1 0,0-6-4 15,-3-5 0-15,0-4 0 0,0-4 1 16,-7-6-2-16,-4-2-5 0,0-4 1 15,-3-2-2-15,1-6 0 0,0 1 3 0,0-1-4 16,3 1 1-16,0 5-1 16,3 4 1-16,1 8-1 0,1 6 1 15,1 5-2-15,-1 4 2 0,0 3 0 0,2 8-5 16,2 1 4-16,-1 6-4 0,2 5 3 16,-1-6 1-16,1 6-1 0,-2 0 0 15,2 1 1-15,0 5 0 0,-1-1-1 16,1 1 0-16,0-2 0 0,-2 1-1 15,2 0-1-15,-1-1 1 0,1 1 1 0,0-1-1 16,-2 1 0-16,2-1 0 0,0 0 0 16,-1 1 0-16,1 1 0 15,0-2-1-15,-2 2 2 0,2-2 0 16,-1 2-3-16,1-1 0 0,0 1 0 0,-1 0 0 16,-5 0 2-16,-4 0-2 0,-3 8 2 0,-5 4 4 15,2 3-6-15,-1 5 5 16,0 1-3-16,-2 2-1 0,0 1 2 15,-1 2-1-15,-2 0 2 0,1-2-4 16,0-1 3-16,1-3-1 0,3-3 2 0,5-5 0 16,6-4 1-16,3-6 0 0,3-2 1 15,-1 0 1-15,1 0 2 0,-2 0 0 16,1 1 1-16,-2-1-2 0,2-10-2 16,-2-7-1-16,3-7-2 0,0-3 1 15,11-2-2-15,3 0 3 0,3-1 1 0,0-1-5 16,2 1 3-16,2 1-5 15,0 2 2-15,2 4 1 0,0 3 0 0,-1 3 0 16,-2 6 0-16,-6 6-1 16,3 3 0-16,0 2-1 0,-1 10 1 0,8 8 0 15,-2 4 2-15,0 7 3 0,2 3-3 16,1 3 4-16,-1-2-4 0,2 1 1 16,0-2-1-16,-1-2-1 0,1-1-4 15,-1 0-17-15,1 1-21 0,0-2-86 16,1-3-149-16</inkml:trace>
  <inkml:trace contextRef="#ctx0" brushRef="#br0" timeOffset="36336.9425">30055 6220 359 0,'0'0'66'0,"0"0"-13"0,0 0-15 15,0 0-13-15,0 0-5 0,0 0-5 0,0 0-4 16,0 0-4-16,0 0-3 0,0 0-3 16,1-13 0-16,-1 13-1 0,0 3 0 15,0 15-2-15,0 7-4 0,0 12-11 16,-3 2-69-16,-1 0-175 0</inkml:trace>
  <inkml:trace contextRef="#ctx0" brushRef="#br0" timeOffset="38752.5945">30645 5130 349 0,'0'0'34'0,"0"0"-14"0,0 0-10 0,0 0-3 16,0 0 0-16,0 0 6 0,0 0 9 15,0 0-1-15,0 0 7 0,55-7-6 16,-28 5-2-16,5-1-5 0,3-5-4 16,5 0-3-16,3-7-1 0,2-2-2 15,2-3 0-15,-2-5 0 0,2-2-2 0,-3-3 0 16,-5-3-2-16,-4 1 1 0,-7-1 0 15,-3 0 5-15,-6 2-5 0,-6 0 5 16,-6 1-6-16,-4 2 1 0,-3 1-2 16,-6 1-4-16,-6 4 4 0,-5 0-4 15,0 4 0-15,-5 4 2 0,-1 6-2 16,0 1 1-16,-3 7 0 0,-5 0 1 16,-1 7 2-16,-1 5-1 0,0 4 1 15,-1 6-1-15,3 2 1 0,6 4-2 16,2 7 2-16,5 5-2 0,6 5 1 15,5 7-1-15,5 4 2 0,2 0-1 0,10 1 2 16,6-5 3-16,8 0-3 0,1-3 3 16,4-5-3-16,2-5-1 0,-1-4 1 15,-1-6-2-15,-3-3 2 0,-4-3-2 16,-2-7 1-16,-3-1-1 0,-5-5-1 0,-2-1-2 16,0-3-6-16,-1-2-8 15,0 2-17-15,-5-4-44 0,10 0-59 16,-2-2-114-16</inkml:trace>
  <inkml:trace contextRef="#ctx0" brushRef="#br0" timeOffset="39038.7996">31618 4418 412 0,'0'0'28'0,"0"0"-10"0,0 0-10 16,0 0-6-16,0 0 0 0,91 48 0 15,-59-14 7-15,1 12-3 0,-1 6 2 16,-3 4-3-16,-6 4-4 0,-4 3 2 16,-7 1-1-16,-6 0 3 0,-6 1-2 15,-9-3 1-15,-12 0 0 0,-12-3-6 0,-12-3-1 16,-8-2-10-16,-9-6-12 0,-3-3-12 15,-6-2-19-15,0-2-25 16,-4-2-30-16,2-2-64 0</inkml:trace>
  <inkml:trace contextRef="#ctx0" brushRef="#br0" timeOffset="39410.8754">30507 4400 225 0,'0'0'24'0,"0"0"-7"16,0 0-17-16,0 0-8 0,0 0-3 15,0 0 9-15,0 0 18 0,-37 126 8 16,21-44 13-16,-1 19 6 0,-1 15-6 15,1 13-5-15,4 6-10 0,8 0-11 0,5-7-1 16,16-13 2-16,15-15 0 0,8-17 2 16,9-13 1-16,3-18-2 0,5-11 1 15,2-10-3-15,1-10-1 16,3-11-5-16,2-6-1 0,-2-4-2 0,-3-12-5 16,-6-2 4-16,-9-3-5 0,-8 2 7 15,-8 1-1-15,-11 4-1 0,-4 2-1 16,-5 4 0-16,-5 0-3 0,2 3-3 15,-5 1-10-15,0-2-28 0,0 2-47 16,0 0-66-16,-2 0-91 0</inkml:trace>
  <inkml:trace contextRef="#ctx0" brushRef="#br0" timeOffset="44467.2781">30123 7589 313 0,'0'0'53'0,"0"0"-7"0,0 0-10 15,0 0-7-15,0 0-5 0,0 0-6 0,0 0-1 16,0 0-3-16,0 0-5 0,-8-3 0 15,7 3-2-15,1 0 0 0,0-1 5 16,0 1 1-16,0-2-1 0,-1 1 0 16,1-5-4-16,-2-6-1 0,1-5 0 15,-1-6 0-15,-1-1-1 0,-1-2-1 16,3-1-2-16,-2-4 0 0,0-2-1 16,0-4 1-16,-1-1-1 0,1-4-5 15,0-6 4-15,-2 0-4 0,0-5 2 16,0-3 2-16,1 1-2 0,1 0 2 0,0 5 0 15,0 3 0-15,0 10 0 0,2 4 1 16,-2 5-3-16,1 8 2 16,0 2 0-16,2 6 1 0,-3 0 0 0,2 1 0 15,-1 5 0-15,2 1 0 0,-1 0-1 16,-1 0 0-16,1 0-1 0,1 1-1 16,0 4 0-16,-2-1 0 0,2 1 0 15,0 0-1-15,-1-2-1 0,1 2-1 16,-2-2-1-16,2 2 0 0,-1 0 0 15,-5 0 0-15,-7 6-1 0,-4 8 2 0,-8 6 0 16,2 1 1-16,-3 5 0 0,3 0 1 16,-2 2 1-16,-1 1 0 0,2-1 2 15,1-3-2-15,2-2 2 0,5-9-2 16,5-2 2-16,3-4 0 0,5-5 1 16,0 0 3-16,3-3 2 0,-2 0 1 15,2 0-2-15,0 0-1 0,0-3-3 16,0-13-1-16,3-8-1 0,8-8-2 15,4 0 1-15,8-1 0 0,3 0 0 16,4 4 1-16,2 1-1 0,0 7 1 0,1 5-3 16,-1 5-1-16,0 5-4 0,0 6-3 15,0 2-7-15,2 13-13 0,4 7-19 16,-1 11-42-16,-1 10-53 0,-1 7-101 16</inkml:trace>
  <inkml:trace contextRef="#ctx0" brushRef="#br0" timeOffset="44838.7969">30995 6513 352 0,'0'0'45'0,"0"0"-5"0,0 0-12 15,0 0-9-15,0 0-10 0,0 0-9 0,0 0-3 16,0 0-3-16,0 0 4 0,-48-24 3 16,22 57 6-16,-3 13-2 15,2 8 3-15,1 9-2 0,2 4-3 0,4 2 3 16,6-2-2-16,5-3 2 0,8-5-3 0,1-7 3 16,12-5 3-16,9-5-1 15,6-5 2-15,10-8-3 0,7-6-1 16,6-6 0-16,2-7-1 0,-2-7 1 15,-3-3-5-15,-6-3 0 0,-5-4 1 0,-5-2-1 16,-5-2 6-16,-4-1-7 0,-8 5 4 16,-2-4-6-16,-5 6-7 0,-3-6 2 15,2 2-11-15,-3-2-11 0,0 0-28 16,-3 6-42-16,1 2-70 0</inkml:trace>
  <inkml:trace contextRef="#ctx0" brushRef="#br0" timeOffset="45340.5905">31680 6548 297 0,'0'0'33'16,"0"0"-11"-16,0 0-4 0,0 0-9 15,-82-58-5-15,62 57-3 0,-1 1-1 16,0 0 2-16,-8 2 0 16,3 7 4-16,3 2-3 0,4 3 5 0,-1 0-3 15,3 4-1-15,2 0 4 0,1 2-1 16,2 1 1-16,3 1 1 0,2 2-4 16,1 0 4-16,2 0-6 0,4 1 3 15,0-4 2-15,5-1-6 0,4-4 5 16,1-2-5-16,4-3 2 0,-3-5-1 0,4-3 3 15,6-3-3-15,3 0-2 0,7-11-1 16,-1-2 1-16,1-4-1 0,-3-4 1 16,-2-2 1-16,-1-1-1 15,-6-3 2-15,-3 0-2 0,-5 0 2 0,-3 0-3 16,-4-2-4-16,0 2 5 0,-1 7-4 16,-3-2 6-16,2 9 1 0,-2-1 1 15,0 2 3-15,0 6 2 0,0 0 1 16,0 6-2-16,0-1-6 0,0 1-5 15,0-2-4-15,0 2 1 0,0 0-1 0,0 0 3 16,0 2 1-16,0 14 1 0,5 7 5 16,4 10-4-16,2 1 4 0,0-1-6 15,0 2-3-15,4-1-6 0,-1 1-17 16,2 2-30-16,-3-2-41 0,1 0-74 16</inkml:trace>
  <inkml:trace contextRef="#ctx0" brushRef="#br0" timeOffset="45602.2014">31884 5882 315 0,'0'0'6'0,"0"0"10"15,93 56 2-15,-52-20 14 0,3 7 3 16,2 10-6-16,-4 10 4 16,-3 4-12-16,-4 6-1 0,-6 1-8 0,-7 0-2 15,-11-4 0-15,-11 2-6 0,-7 1 3 16,-21 3-8-16,-11 3-11 0,-10 4-43 16,-10-1-125-16,-3 2-78 0</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9:18:44.942"/>
    </inkml:context>
    <inkml:brush xml:id="br0">
      <inkml:brushProperty name="width" value="0.05292" units="cm"/>
      <inkml:brushProperty name="height" value="0.05292" units="cm"/>
      <inkml:brushProperty name="color" value="#FF0000"/>
    </inkml:brush>
  </inkml:definitions>
  <inkml:trace contextRef="#ctx0" brushRef="#br0">2705 9147 154 0,'0'0'11'0,"0"0"-3"0,0 0-7 16,0 0-7-16,0 0-8 0,0 0-15 16,0 0-95-16</inkml:trace>
  <inkml:trace contextRef="#ctx0" brushRef="#br0" timeOffset="5497.4354">4169 2369 116 0,'0'0'22'16,"0"0"2"-16,0 0-2 0,0 0-1 15,0 0-2-15,0 0-2 0,0 0 2 0,0 0 0 16,0 0-1-16,-12-42-1 0,11 37-1 16,-1 0-2-16,1 1-1 0,-1 1 0 15,-1-3-3-15,2 1 1 0,-6-4 1 16,4 0 0-16,0 0 2 0,0 0-3 15,0-2-1-15,0 2-2 0,0-3-3 0,0 0 1 16,-1 0-2-16,1 0 0 0,3 5 0 16,-4-4-2-16,4 6 2 0,-1 0-2 15,1 1 0-15,0 4 2 0,-2-3-4 16,2 3 2-16,0 0-2 0,-1-2-2 16,1 1 0-16,0-1-1 0,-2 2 0 15,2-2-1-15,0 2 0 0,0 0 1 0,0 4 0 16,0 12 1-16,0 10-1 15,0 9 2-15,0 1 0 0,0 4-2 16,0 1 2-16,0 2 1 0,0 1 0 0,0 1 0 16,0 2 10-16,0 0-1 0,2 3 0 15,-2-1 1-15,0 0-13 0,1-1 3 16,-1-1-2-16,0 0 0 0,0-4 2 16,0-1 2-16,0-4-2 0,0-6 0 15,-1-4 0-15,-1-1 0 0,-1-10 0 0,2-7 0 16,-1 0 0-16,2-3 3 0,-1-1-1 15,1-1-1-15,0-5 0 0,-3 0 0 16,3 0 2-16,0 2 0 0,0 0 0 16,0-1 1-16,0 1 2 0,0-1 2 15,0 1 0-15,-3 0-1 0,3-1 2 16,0-1-2-16,0 1-3 0,0-1 2 16,0 0-4-16,-3 2-2 0,3-2 0 15,-1 0 0-15,-1 0 1 0,2 0 1 16,-1 0-2-16,-2 0 1 0,2 0-1 0,1 0-1 15,-2 0 2-15,2 0-1 0,-1 0 0 16,1 0 1-16,-2 0 0 16,2 0 0-16,-1 0-1 0,1 0 0 0,-3 0 0 15,3-2-2-15,0 2 1 0,0 0-1 16,-3 0 1-16,3 0-1 0,0 0-1 16,0 0-1-16,0 0 0 0,0 0 2 15,-3 0 1-15,3 0 2 0,0 3-2 0,0 4 1 16,-3 6 0-16,3-1-1 15,0 2 6-15,0 7-5 0,0-1 5 0,0 5-4 16,0-2-4-16,0-1 5 0,3-1-4 16,0 2 1-16,3 1 0 0,-3 0 1 15,1 3-1-15,0 4 1 0,-1 0-1 16,3 1 1-16,-2 0 0 0,2 2-3 16,0-3 2-16,1-1 1 0,-1 0-1 15,1-1 1-15,-1-3-1 0,4 0 2 16,-3-2-2-16,-1-2 1 0,3 0 0 15,-1-1 2-15,1 0 2 0,0 2-2 16,1 0 3-16,3 0-4 0,-1 1-2 0,2-3 1 16,-1 2 0-16,0-2 0 0,0 2 0 15,-1 0 0-15,-1-1-1 0,2 3 1 16,0-1 0-16,-3 0 0 0,-1-1 0 16,2 2 0-16,0 2 0 0,-1-1 0 15,1-2 0-15,-2-1 0 0,3 0 0 0,-1-1 0 16,2-2 1-16,-1 1 0 15,1-2-2-15,-3 0 2 0,4 1-1 0,-2-4 1 16,0 3 0-16,-1-2-1 0,-2-1 6 16,-2 1-6-16,-1-5 5 0,2 0-2 15,-2 2-5-15,-3-7 4 0,3 7-2 16,4-2 0-16,-3 1 0 0,2-2 0 16,-2 0 0-16,2 3 1 0,-2-2-1 15,5 6 0-15,-5-1 0 0,4 0 0 16,-2-2 1-16,-3-3-1 0,0 1 0 0,1 2 0 15,-1 2-1-15,1 5 2 0,-1-2-1 16,2-1 0-16,-5-5 0 0,3 1 0 16,-3-4 0-16,0-2 0 15,1 0 0-15,-2-4 1 0,-1-1 0 0,-1-4 0 16,0 0 0-16,0 0 0 0,2 2 1 16,-2-1-2-16,1 0 1 0,-1 0-1 15,0 2 1-15,0-2-1 0,0 0 1 16,4-1 0-16,-4 2 0 0,0-2 0 15,0 2 0-15,0-2-1 0,0 1-4 0,0-1-6 16,0 1-25-16,0 6-50 0,0-3-155 16</inkml:trace>
  <inkml:trace contextRef="#ctx0" brushRef="#br0" timeOffset="6421.9638">7680 2275 227 0,'0'0'35'0,"0"0"-2"16,0 0-4-16,23-83 2 0,-19 61-5 16,-1 7 0-16,0-2-3 0,0 7-2 15,-2 4-6-15,-1-6-1 0,0 7-2 0,0-1 0 16,3-1-1-16,-3 7-3 0,0-1-3 15,0 1-4-15,0-1-2 0,0-1-2 16,0 1-4-16,0-1 0 0,0 2 0 16,0 0 1-16,3 3 3 0,0 14 1 15,1 11-1-15,4 12 1 0,-4 2-2 16,3 5 3-16,-3-2 0 0,-1 0 0 16,2-2 0-16,-2-2 1 0,-2-1 12 15,2-4-11-15,3 0 10 0,-2-2-4 16,-1-3-8-16,1-3 7 0,-2-9-6 0,-1-1 0 15,2-7-1-15,-3-6 2 0,0 1-2 16,0-1 2-16,3-1 0 16,-3 1 0-16,3 0 0 0,-3-5-2 0,0 4-7 15,1 1-13-15,1 0-15 0,-1 1-13 16,-1-6-14-16,0 7-13 0,2-2-16 16,-2 8-24-16</inkml:trace>
  <inkml:trace contextRef="#ctx0" brushRef="#br0" timeOffset="7046.4987">7768 2851 177 0,'0'0'32'0,"0"0"-1"15,0 0-3-15,0 0-5 0,0 0-4 16,0 0-5-16,0 0-2 0,0 0-3 15,0 0-4-15,0 0-5 0,0-43-4 16,0 41 0-16,0 2-3 0,0 0 2 0,3 0-1 16,0 14 4-16,1 9 1 0,-1 7 2 15,-2 5 0-15,-1 2 2 0,0 3 1 16,-4 3-1-16,-6 1 1 0,3 1 4 16,-5 2-4-16,-1 0 0 0,0-1 2 15,-1 1-1-15,-1 0 3 0,-2 3 1 0,1 2 0 16,-4 4 1-16,0 1-2 0,2 1-2 15,1 0-3-15,1 0-1 0,0-2 2 16,1-2 2-16,0 1-1 16,0-3 1-16,4 0-3 0,-1-4 0 0,2-2 0 15,-2 1-1-15,2-4 3 0,0 1-2 16,-1-2 0-16,0-2 1 0,1 0-2 16,2-3 0-16,-1-1 0 0,0-2-1 15,2-4 2-15,-2-3 1 0,2 0-2 16,3 1 3-16,-2-3-2 0,0 0-3 0,-1 1 1 15,3-3 0-15,-2 2 2 16,1-5 0-16,-2 1 2 0,4-1-2 0,-2-2 2 16,-1 3-1-16,0-3 0 0,0-1 0 15,0 1-1-15,-4 1 0 0,0 0 0 16,3-1 0-16,-6 2-2 0,4 2 0 16,-1-2 1-16,-3-2-2 0,3 0 1 15,1-6-1-15,6-4-1 0,-2-1 1 16,3-2 1-16,-1-1-1 0,2 1 1 15,-2-2 0-15,0 1 0 0,3-1 0 0,-3 1 0 16,3-4-1-16,0 0 0 0,0 0 1 16,0 3 3-16,-1-2-1 0,1 1 1 15,-2-1 0-15,2-1-3 0,-1 2-4 16,1-2-14-16,-5 2-38 0,1 2-66 16,-6-1-117-16</inkml:trace>
  <inkml:trace contextRef="#ctx0" brushRef="#br0" timeOffset="8305.3629">4212 10156 161 0,'0'0'25'0,"0"0"-3"0,0 0-3 16,0 0-2-16,0 0-3 0,0 0-3 16,0 0-1-16,0 0-3 0,0 0 0 15,1-25-2-15,-1 23-1 0,0 1-1 16,0 1-2-16,2-2-2 0,-2 2-4 0,0-2-1 15,0 2 1-15,0 0 3 0,0 15 3 16,-3 9 3-16,-7 12 1 0,3 5 1 16,-5 4 0-16,-2 5 1 0,-2 0-1 15,-3 1 0-15,0-3 2 0,-1-3-1 16,1 0 1-16,2-6 1 0,-2-2-2 16,4-2 1-16,1-3 1 0,-2-1 1 15,3 1-2-15,0-2 0 0,-1 1-1 16,2-3 0-16,2-1 0 0,-3-4-1 15,9-6 0-15,-2-2 0 0,3-5 0 0,1-6-1 16,1 1 0-16,1-5-1 0,-3 0 2 16,3 0 0-16,0 1 1 0,0 1 0 15,0-1 0-15,-3 1-4 0,3 0-1 16,0-1 0-16,0-1-1 0,0 1-1 16,0-1 1-16,0 1-1 0,0-1 0 15,0 2-1-15,0-2 1 0,0 2 0 16,0-2 0-16,0 0 2 0,0 1-1 15,0-1 1-15,0 0 0 0,0 2-1 16,0-2 1-16,0 0 1 0,0 0 0 0,0 0 2 16,0 0 3-16,0 0-1 0,0 2 2 15,0-2-3-15,0 0-4 0,0 0-2 16,0 0-1-16,0 0 0 0,0 0-4 16,0 0 1-16,0 4-1 0,0 5 2 15,6 6 1-15,0 7 0 0,1 3 1 0,2 4 1 16,-1 3 0-16,1 3 3 15,-3 3 0-15,7 2-1 0,-6 0 1 16,3 2-2-16,0-3-2 0,-1 0-1 16,-2 1 2-16,-1-3 0 0,-3 2 0 0,0-3 2 15,1-2-1-15,-4-2 0 0,0-2-2 16,3-6-5-16,0-3-22 0,3-1-23 16,-2-8-34-16,10-3-102 0</inkml:trace>
  <inkml:trace contextRef="#ctx0" brushRef="#br0" timeOffset="9047.0416">6715 10108 175 0,'0'0'30'0,"0"0"2"15,0 0-3-15,0 0-7 0,0 0-9 16,0 0-9-16,0 0-4 0,0 0-3 16,0 0 3-16,0 0 3 0,17-9-2 15,-2 25 1-15,2 4 2 0,1 1-2 16,2 2 0-16,-1 1 1 0,4-1-1 16,-3 0-1-16,3-2 0 0,-2-1-2 15,-3-3 2-15,-2-4-1 0,-4-3 0 16,-2 0 1-16,-4-4-1 0,-3-3 0 0,2 0-1 15,-5-3 2-15,0 0-1 16,0 0 3-16,2 2 0 0,-1-1-2 0,-1 1 3 16,0-2 1-16,0 1-3 0,0-1 0 15,3 2 0-15,-3 7-2 0,0 6 2 16,0 8 1-16,0 9 1 0,0 4 5 16,0 7 2-16,0 5 4 0,7 7 2 0,1 5-1 15,0 9 0-15,1 5 0 0,0 3-1 16,1 2-2-16,1 1 2 15,-2-6 1-15,0-1-4 0,-2-5-2 0,-1-1-5 16,-5-5-3-16,2-4 0 16,-3-5 0-16,0-9 1 0,0-6-1 0,0-6 1 15,0-13-1-15,0 0 2 0,0-10-4 16,-3 3-5-16,-1 1-27 0,-3-3-53 16,1-2-148-16</inkml:trace>
  <inkml:trace contextRef="#ctx0" brushRef="#br0" timeOffset="11707.232">5726 2758 88 0,'0'0'7'0,"0"0"-3"0,0 0-8 0,0 0 0 15,0 0-1-15,0 0 3 0,0 0-1 16,0 0 4-16,0 0 1 0,26-9-4 15,-14 9 2-15,-6 0-1 16,6 0-1-16,0 2 1 0,-2 5-1 0,2 2 2 16,-5 5-1-16,2 3-1 0,1 5 1 15,-6 7-2-15,2 3 3 0,-5 4 0 16,-1 4 0-16,0 1 0 0,-1 0 0 16,-5 1-1-16,-1-2 1 0,-2 1-1 15,-1-5 2-15,3 0 4 0,-2-2-5 0,2-1 3 16,1-3-3-16,-1 2 0 0,-2-2-1 15,2 0 2-15,1-2-2 0,2 1 1 16,1 0 1-16,0 3-2 16,3 0 1-16,0 0 0 0,3-2-2 0,1-2 1 15,4-3 1-15,0 0-4 0,4-4 3 16,1-3 0-16,4 0 1 0,-1-3 1 16,0 2-1-16,0-2 0 0,3 2 1 15,-4 1-1-15,-1 4 1 0,-4 0 3 16,0 4-3-16,-3 0 4 0,-4 3-5 0,-3 1 0 15,0 4 1-15,-3 5-2 0,-6 6 0 16,-5 3-2-16,-1 2 2 16,0-2 1-16,0-1 1 0,-1-1-2 15,2-4 2-15,1-5-2 0,1-6 1 0,2-3 2 16,0-4 0-16,7-1 4 0,0-6-5 16,2 1 5-16,1 0-5 0,0 0-1 15,3 7 1-15,1-4-1 0,6 0 2 16,-1 2 2-16,1 1-3 0,1 6-1 15,1 3 0-15,-2 2-1 0,0 4 1 0,2 1 0 16,-2 3 0-16,3 1 0 0,-3 2 0 16,-4-4 0-16,1 1 1 0,-3-2 0 15,-2-3 3-15,-2-2 1 0,0 1-3 16,0-1 4-16,-6 2-6 0,2-2 2 16,-2 2 1-16,2-1-2 0,-4-3 7 15,0 4 4-15,-1-4 1 0,3 1 3 16,0 0-9-16,-1 0-3 0,3 1-1 15,3 4-3-15,-4 4 2 0,2 0 1 16,0 0-1-16,-1-2 0 0,1-2 0 0,0-4-2 16,3-1 1-16,-1 1 0 0,1 4-1 15,0 2 0-15,0 2-1 0,1-1 1 16,2-2 0-16,0-2 0 0,-3-3 1 16,0-4 1-16,0 0 1 0,0 2 0 15,0 2 2-15,0 5 0 0,0 2-2 0,-6 1 0 16,2 2-2-16,-2-3-1 0,0 4-3 15,2 5 1-15,-2 3 0 16,5-1-1-16,-4-1 2 0,2-2 1 16,-2-3 0-16,-1 0-1 0,3 4 0 0,-3 3 1 15,0 1-1-15,-1-1 2 0,2-3 1 16,-3-2-2-16,-2 0 4 0,4 0-1 16,-4 3 3-16,0 2-4 0,3 1 4 15,-3 1-2-15,1 1-1 0,3-5 4 16,-1 1-5-16,0-3 1 0,1 3-3 0,3 3-1 15,0 7 0-15,2 1 0 0,-2 0 1 16,1 0 1-16,-2-1-1 0,1-1 3 16,0-2 1-16,1-2-1 15,-1-6 0-15,-3-1 1 0,0-3 4 0,0-1 0 16,-1 1 2-16,-2 0-3 0,2 2-1 0,3-1-5 16,-1 2 0-16,2 1 1 15,-2-1 1-15,2-1 4 0,-3 1-2 16,2-2 1-16,-1 0-4 0,-2 2-2 15,0 1-4-15,4 3 3 0,-1 0-1 0,-4 0 0 16,1-3 6-16,-1-1-3 0,-1-2 6 16,0-1 0-16,3-1-1 0,-2-1 0 15,2-1-6-15,2 0-5 0,1-5-1 16,0 2 1-16,1 0-1 0,1-4 7 16,1 1-1-16,-2-1 0 0,2-2 0 0,0-2 0 15,-1-4 0-15,1 0-1 16,-2-2 2-16,-2 0 0 0,4-2 3 15,-5 2-2-15,2-2 3 0,-2 2-2 16,1-2-1-16,-2-2 4 0,3-7-2 0,0-3-3 16,2-4 5-16,-2-7-3 0,2 1 3 15,1-5-1-15,0 0 0 0,0 0 2 16,0 2-5-16,0-1 0 0,0 0-2 16,-2 0 0-16,2 1-1 0,-1 0 1 15,1-1 0-15,0 1-1 0,0 0-1 0,0-1-19 16,0 0-35-16,0-1-82 0</inkml:trace>
  <inkml:trace contextRef="#ctx0" brushRef="#br0" timeOffset="21699.0802">7985 7424 13 0,'0'0'1'0,"0"0"1"16,0 0-1-16,0 0 0 0,0 0 0 16,0 0 3-16,0 0 3 0,0 0 8 0,0 0 9 15,0 0 2-15,3-3 2 0,-3 2-4 16,0 1-6-16,1 0-2 15,-1 0-4-15,0-2-5 0,2 2-2 0,-2 0-4 16,0-2 0-16,0 2 0 0,2 0 0 16,-2 0-1-16,0-1 2 0,0 1-1 15,0 0 1-15,0 0 0 0,0 0 1 16,0 0-1-16,0-2 1 0,0 2-1 16,0 0 3-16,0 0-1 0,0-1 1 15,0 1 1-15,0 0-4 0,0 0 3 0,0-2-3 16,0 2 2-16,0 0-2 0,0-2 2 15,0 2 0-15,0 0 1 0,-2-1 1 16,2 1 1-16,0 0 0 0,0-1-2 16,-2 1 1-16,2-2-2 0,0 2-1 15,0-1 0-15,0 1-2 0,0-2 0 16,0 2 1-16,-1-1-1 0,1 1 1 16,0-2 0-16,0 2 1 0,0-2 0 15,-3 2 1-15,3-1-1 0,0 1 1 16,0-2-1-16,0 2-1 0,0-1 0 0,0 1-1 15,-3-2 1-15,3 2-1 0,0 0 2 16,0-1-2-16,-3 1 1 0,3-1 3 16,0 1-2-16,0-2 3 0,0 2 0 15,0-1-2-15,0 1 1 0,0-2-1 16,0 2 1-16,0-2-3 0,0 2 3 16,0-1-2-16,-1 1-1 0,1-2 2 15,0 2-1-15,0-1-1 0,0 1 0 16,0-2 0-16,0 2-1 0,0-1 1 15,0 1 1-15,0-2-1 0,0 1-2 0,0-2 1 16,0 3 0-16,0-2 1 0,0 1-1 16,0-1 1-16,0 0-1 0,0 1-1 15,0-5 2-15,0 0-1 0,1 1 1 16,2-4 1-16,-3 5-2 0,3-1 1 16,0-2-2-16,-2 2 1 0,1 0 0 15,2-2 0-15,-3 2 1 0,1 0-2 16,2-2 2-16,-4 2-2 0,3 1 0 15,0-5 1-15,0 4-1 0,-2 1 1 0,4-5 0 16,-2 4-1-16,-2 1-3 0,5-7 1 16,-5 7 0-16,-1-2 2 0,6-3 1 15,-3 6-1-15,1-6 1 0,1 1-1 16,-1 0-1-16,3-1 1 0,0 1 0 16,-1 0 0-16,0-1 0 0,1 2 0 15,-1 0 0-15,0-1 1 0,-3 5-1 0,1-5 0 16,-1 5 0-16,1-4 0 0,1-1 0 15,-3 5 0-15,3-5 2 0,-4 6-2 16,2-2 0-16,1-3 0 16,-1 3 0-16,0 0 0 0,2-3 0 0,-2 3 0 15,2-3 0-15,2-1 0 0,-2 3 0 16,1-3-2-16,-3 5 4 0,1-5-2 16,1 5 0-16,1-5 0 0,0 1 0 15,0 1 1-15,0-1-1 0,-2 0 0 16,3 1 0-16,-4 3 0 0,3-4 0 0,-3 3 0 15,4-1 0-15,2-3 0 0,-2 1 0 16,0 0 0-16,1 1 0 0,0 0 0 16,-1-2 1-16,5 0 0 15,-6 1-1-15,5-3 1 0,-2-1-1 0,-3 3 0 16,5-4 0-16,-5 6 0 0,1-2 1 16,-1 1-1-16,0 1 0 0,1 0 0 15,2 0 2-15,-3 1-2 0,1-1 0 16,1 0 0-16,0 0 0 0,2-3 0 15,-3 3 0-15,3-2 0 0,-1 2 0 0,-2 0 0 16,3 2 0-16,-1-3-2 0,4 0 4 16,-5 3-2-16,6-5 0 0,-7 5 0 15,4 0 0-15,1-4 0 0,0 3 0 16,3-2 1-16,-1 0-1 0,-6 5 0 16,8-4 2-16,-7 1-4 0,2 2 2 15,2-3 0-15,-1 3 0 0,1-3 2 16,-4 3-2-16,-1 0 1 0,2-2-1 15,-1 2-1-15,4-3 1 0,-4 2 0 16,4-1 0-16,0-1 1 0,-3 3 0 0,3-3-1 16,-3 3 0-16,0 0-1 0,-1-2 1 15,2 1 0-15,-2 2 0 0,1-1 1 16,0 0-1-16,-1 0-1 0,3 0 1 16,-1 0-1-16,2 0 1 0,0 1-2 15,3-1 2-15,-6 0 0 0,6 1 2 0,0 0-2 16,-6-1 0-16,9-1 0 0,-2 2 0 15,-1-1 0-15,0-3-5 0,1 2 5 16,-2 0-3-16,-5 1 3 0,6-3 0 16,-3 3 0-16,0 0 0 0,3-2 0 15,1 1 0-15,-5 2 0 0,5-1 0 16,-7 0 0-16,1 2 0 0,0-2 0 16,-1 1 0-16,9-2 0 0,-9 4 0 15,10-2 0-15,-8 2 0 0,2-2 0 16,-2 1 0-16,-2-1 0 0,6 0 0 0,-6 1 0 15,2 0 0-15,-1 0 0 0,1-1 0 16,-1 0 0-16,2 1 0 0,-1 1 0 16,1-2 0-16,-3 2 0 0,3-1 0 15,-3 1 1-15,3-2-1 0,0 2-1 16,-1 0 1-16,-2-1 0 0,4 1 0 16,-2 0 0-16,4 0 0 0,-3 0-1 15,4 0 1-15,-2 0 0 0,3 0 0 16,-6 0 0-16,2 0 1 0,-2 0-1 15,4 0 1-15,-3 0-1 0,0 0 0 0,1 0 0 16,-2 0 0-16,2 0 0 0,-2 0 0 16,2 0 1-16,-2 0-1 0,10 0 0 15,-11 0 1-15,9 0 1 0,-2 0-2 16,1 1 1-16,-2-1 2 0,3 2-2 16,-1-2 1-16,-6 1-2 0,7 1 0 15,-5-1 0-15,-4 1 0 0,4 1 0 16,-6-2 1-16,2 2-1 0,-2 0 0 15,1 0 0-15,4 2 0 0,-5-2 0 16,5 1 5-16,-2 1-4 0,-2 0 3 0,6 1-4 16,-1-2 0-16,0 1 1 0,0-2-1 15,2 1 1-15,-2-1-1 0,-2-1 0 16,3 0 0-16,1 2 1 0,-7-2-1 16,7 2 1-16,-2 1-1 0,-6-2 2 15,5 2-2-15,-5-1 0 0,1 0 0 0,-3 0 0 16,3 0 0-16,6 2 0 0,-7-1 0 15,4 1 0-15,3 0 1 16,-6-2-1-16,4 2 1 0,1 0-1 16,-1 1 0-16,4 0 0 0,-1 1 0 0,-7-2 1 15,3 1-2-15,0 1 1 0,0 1 0 16,3 0-1-16,-6-1 0 0,-1-1 1 16,5 3 0-16,-5-2 0 0,7 5 0 15,-6-1 0-15,3-2 0 0,0 1 0 16,-1 1 0-16,0-1 1 0,0 0-1 0,1 1 0 15,0-2 1-15,0 2-1 16,-1-1 0-16,-1 1-1 0,0 0 1 0,-3-2 0 16,-1 2 0-16,1-2 0 15,-4 0 0-15,6 2 0 0,-6-3 0 0,2 0 0 16,0 4-1-16,0-5 2 0,4 4-1 16,-3 0 0-16,-1-4 0 0,1 4-1 15,-2-5 1-15,0 3 0 0,-2-1 0 16,3-2 0-16,1 5 0 0,-2-4 2 15,3 5-2-15,-4-6 0 0,1 0-1 0,-1 1 0 16,2 2 1-16,-3-3 1 0,3 2-1 16,1-2 0-16,-4 3 0 0,1-3 0 15,-1 3 0-15,1-3 0 0,1 0 0 16,-1 2 1-16,2-2 3 0,-2 6-4 16,2-3 3-16,1 2-3 0,-2-4 0 15,0 2 0-15,2 2 0 0,-2-5 0 16,2 6 0-16,-4-6 0 0,4 1 0 15,-1-1 0-15,0-1 0 0,-2 2 0 16,2-2 2-16,-2 2 1 0,-1-5 0 0,4 3-1 16,-4-3 2-16,0 0-1 0,0 0 0 15,-3 0-1-15,4 0 0 0,-1 0 1 16,0 0-1-16,-3-3-2 0,0 0 1 16,0 0-1-16,2 0 0 0,-1 0 0 15,1 2-8-15,-1 3-18 0,-1 5-54 0,-6-1-143 16</inkml:trace>
  <inkml:trace contextRef="#ctx0" brushRef="#br0" timeOffset="23375.3548">8119 7318 24 0,'0'0'6'0,"0"0"-1"0,0 0 1 0,0 0 4 16,0 0 6-16,0 0 4 0,0 0 1 15,0 0 0-15,0 0-5 16,-23-20-3-16,23 20-4 0,-1 0-6 0,-1-2-2 16,1 2-1-16,-1-1 0 0,1 1 0 15,-1 0 0-15,1 0 0 0,-2 0-1 16,2 0 1-16,-5 0 0 0,2 0 0 16,-1 0 0-16,-4 0 1 0,5 3-1 15,-1 2 0-15,-1 0 2 0,1 2-1 16,1-1 0-16,-2 1 1 0,3 1 0 0,-1-5 0 15,0 6 1-15,2-4 2 0,-2 3 1 16,1 3 0-16,0-2 1 16,0 0-2-16,2 2 2 0,-1-2-1 0,1 2 1 15,-1-2 0-15,1-4 0 0,-1 7 1 16,2-6 1-16,0 4 0 0,0 2 2 16,0 1-1-16,0-3 1 0,0 2-2 15,0-1 0-15,0 1-1 0,0-1 1 16,0 1-1-16,0-1-1 0,2-1-2 15,-2 2-1-15,1-1 0 0,1 0 1 0,-1-1 1 16,1 1-1-16,-1-1 1 0,2 1 1 16,0 0 0-16,1-1-1 0,1-1-1 15,-1 2-1-15,0-1-1 0,-1 0 2 16,3 0 0-16,-2-1 1 0,1 0-1 16,-1 0 2-16,3-2-1 0,-3 0 0 0,2-1-1 15,0 2-2-15,0-1 2 16,1 0-1-16,2-1-2 0,-2 1 1 15,0 0 2-15,1-1-1 0,0-1 3 16,1 0-4-16,-2-1-1 0,3 3 2 0,-3-2-2 16,5 2 4-16,2 0-3 0,1 3 3 15,2-2-3-15,-2-1 1 0,-2-1 0 16,1-1-1-16,2 1-1 0,0 1-1 16,7 0 1-16,0 2-1 0,-1-4 3 15,1 2-3-15,-1 0 1 0,-2-1-1 16,2-1-1-16,-1 2 1 0,-3-1 1 0,1 1-2 15,-1-2 1-15,-2 0-1 0,3 1-1 16,-1-1 2-16,3-1-1 0,-1 1 1 16,1-1-1-16,0 1 0 0,-5-2 2 15,0 2-2-15,1-2 0 0,1 1 0 16,5 0 1-16,0 0-1 0,-4 0 1 16,4-1 0-16,-1 0-1 0,0 2 1 15,2-2-1-15,1 0 2 0,2-1-2 16,-1 2 0-16,-3-1 1 0,2 2-1 0,-5-2-1 15,5-1 2-15,-5 1-2 0,2 2 1 16,-2-3 1-16,0 2-1 0,0 1 0 16,-1-2 0-16,3 0 0 15,0 0 0-15,-1 0 0 0,1 0 0 0,0 0 0 16,-1 2-1-16,1-1 1 0,-2 2 0 0,-1 2-2 16,0-2 2-16,-6-3 0 15,0 2 2-15,6-2-2 0,-9-2 1 16,10 1 0-16,-1-1-1 0,-6 0 0 15,8-1 1-15,-3 2-1 0,-2-2 0 0,4 0 1 16,0 0-1-16,2 0 1 0,4 0 0 16,-4 0-1-16,2-3 0 0,1 2 1 15,-1-2-1-15,-2 1 0 0,3 1 0 16,-2-3 0-16,0 1 0 0,-4 0 1 16,4-1-1-16,-3-1 1 0,1 2-1 15,0-1 1-15,2 1 0 0,2-2-1 16,-3 0 0-16,1 0 1 0,-2 0 0 15,1-1-1-15,-3 0 1 0,1 0-1 16,3-2 0-16,-4 2 0 0,3 0 1 0,-1-1 0 16,1 0 1-16,1 0 0 0,3-1 1 15,0 0-1-15,0 1 2 0,-1-1-1 16,1-1 1-16,0 2 0 0,-3-2-1 16,3 0-1-16,-1-1 0 0,1 0-1 15,0 0 0-15,0-1 0 0,1 0 0 0,1-1 1 16,-2-2-4-16,-1 0 4 0,-1 1-5 15,-2 0 4-15,-1 1 0 0,-2 0-1 16,0 1 2-16,-3-2-1 16,4-1 0-16,-3 0 1 0,-1 0 0 0,3-3-1 15,-1-2 2-15,2 1-2 0,1-1-1 0,0-3 1 16,0 2 1-16,-2 1-1 16,0-1 2-16,1 2-1 0,-5 1 1 15,-2 1-1-15,-5 4 1 0,1 1-1 16,-3 3-1-16,-2 0 1 0,2 1-2 0,-3 4 1 15,0 0 0-15,-3 3-2 0,0 0-5 16,4-2-15-16,2-1-39 0,11-1-116 16,2-5-84-16</inkml:trace>
  <inkml:trace contextRef="#ctx0" brushRef="#br0" timeOffset="25428.457">7976 2052 72 0,'0'0'21'0,"0"0"-7"0,0 0-2 16,0 0 1-16,0 0-2 0,0 0-6 16,0 0 1-16,0 0-2 0,0 0 3 0,0 0-2 15,-1 0 0-15,1-1-5 0,0 1-2 16,0 0-6-16,0 0-1 15,0 0 2-15,0 0 1 0,0 0 4 0,0 0 2 16,0 4-2-16,0 5 1 0,1 0 1 16,1 1 0-16,-1 9 3 0,2-2 0 15,-3 6 5-15,0 4 1 0,0-1-2 16,0 1-1-16,0 0-3 0,0 1 0 16,0-1 0-16,-3-1 2 0,3 1 1 15,-1 0 0-15,1 2 0 0,0 2-1 0,0-2-4 16,-2 1 0-16,2 2 7 0,-1 1 3 15,-2 0-4-15,0 1 2 0,0-3-10 16,0-4 1-16,-1-3 1 16,1-2 2-16,0 1-1 0,2-8 4 0,-2 4 2 15,1 2-1-15,-1-1-1 0,0 7-2 16,-1-3-2-16,4-7 1 0,0 0 3 16,-3-6 0-16,3-4 2 0,0 3 0 15,0-5-1-15,-3 0 3 0,3 1 0 16,0-6 4-16,0 0 1 0,0 0 0 0,0 1-3 15,0 1-2-15,0-1-6 0,0 1 1 16,0-2-4-16,0 1-1 16,0-1 0-16,0 2 0 0,0-2 0 0,0 2 0 15,0-2-3-15,0 1 3 0,0-1 0 16,0 0 0-16,0 2 2 0,0-2-2 0,0 1-4 16,0-1 4-16,0 1-1 0,0-1 0 15,0 8 3-15,3 2-2 16,0 6 0-16,1 5 1 0,2-3 0 15,0 2-1-15,0 1 2 0,4 0-1 0,-4 2 1 16,1 1 1-16,-1 4 6 0,2 1-3 16,-2 1 2-16,4 0-3 0,2 1-1 15,-2-2 1-15,2-2 0 0,-1 1-2 16,1 1 0-16,-2 2 2 0,4 1-5 16,-2 1 3-16,1 1-1 0,-2 0 2 15,1 1-1-15,2-1 0 0,1-2-1 16,1-2-2-16,-2-1 2 0,2-2-1 15,-1 0-1-15,-1 1 2 0,2-1 2 16,-2 2-4-16,1 0 5 0,-2-2-4 0,-3-1 0 16,2-2 1-16,-2 2-2 0,-2-3 1 15,1 1 0-15,-3 1-1 0,4-2 0 16,-3 4 1-16,-1 0-1 0,0 3 0 16,4 1 1-16,-3-1-1 0,-1-2-1 15,1-1 2-15,0-4-2 0,-1-1 3 0,-3-2-1 16,4-3 2-16,-1 4-1 15,-1-3-1-15,0 0 0 0,2 0 1 0,-2 1 5 16,-1 1-4-16,-1-5 2 0,0 0-2 16,0 1-2-16,2-4 0 0,-2 5 3 15,-1-7-1-15,-1 0 0 0,1-1 0 16,-2-4-1-16,1 6 0 0,1-6 0 16,-1 0-1-16,1 5 0 0,-1-5 1 15,-1 0 1-15,3 5 0 0,0-5 1 16,0 4 0-16,0 0-2 0,2 0 1 0,-2-1-2 15,2-1 2-15,-4 3-3 16,2-7 3-16,0 1-2 0,-2-1 1 0,1 2 0 16,-1 0-3-16,1 0 1 0,-2-5 1 15,0 0-2-15,0 0 1 0,1 0-3 16,-1 2-1-16,2-2-5 0,3 0-12 16,4-2-39-16,7-11-68 0,9-12-120 0</inkml:trace>
  <inkml:trace contextRef="#ctx0" brushRef="#br0" timeOffset="26815.7478">11191 1935 89 0,'0'0'34'16,"0"0"-10"-16,0 0 11 0,0 0-2 16,0 0-3-16,0 0-3 0,0 0-17 0,0 0 14 15,0 0 0-15,0 0-4 16,0-33-5-16,0 31-6 0,0 1-5 15,0 0-7-15,0-1 14 0,0 2-16 0,1 0 0 16,-1 0 4-16,2 0 1 0,2 3 13 16,-3 7-12-16,2 7 13 0,0 1-5 15,-1 8 1-15,-1 2 0 0,-1-1 3 16,3 6-8-16,0 1 1 0,-2 6 0 16,1 3-3-16,1 1-1 0,0 0 3 15,2-2 0-15,1-1 0 0,-2-3 1 16,2-3-2-16,-1-1-1 0,-2-4 3 15,2 3 4-15,-2-5-4 0,0 3 5 16,1-5-4-16,1 0-5 0,-1-2 1 0,-1 0-2 16,3-4 0-16,-1 4 0 0,0-5 1 15,-1 2-1-15,-1-7 0 0,0 1-1 16,0-5 0-16,-2-7 0 0,1 4 1 16,-2-7 2-16,0 0-2 0,0 0 0 15,1 1 0-15,-1 0 0 0,0 2 0 0,2-2 0 16,-2 1 1-16,0-1 1 15,1 1-1-15,-1-1 1 0,0 0-1 0,0-1 0 16,2 2 0-16,-2-2 0 0,0 0-2 16,0 1 0-16,0-1 1 0,0 0-2 15,0 0 1-15,0 0-1 0,0 0 0 16,0 0 0-16,0 0 1 0,-2-1 0 16,2 1 0-16,0-2 0 0,-1 2-1 15,1-1 0-15,0 1-1 0,-2-1-3 16,2 1 1-16,0 0 0 0,-1 0 0 0,-1 0 0 15,-2 13 2-15,0 6-1 0,-2 8 2 16,0 1-1-16,-4 4 2 16,6 0 0-16,-4 2 1 0,1-1-1 15,-1-1 1-15,0 0-1 0,-2 1 1 0,0 0 4 16,-3 3-1-16,1-1 2 0,-2 0-4 16,4-1-2-16,-3 2 0 0,6-5 0 15,-2 2 0-15,0-1 0 0,1 0 0 0,0 0-1 16,1 2 1-16,-2 0 0 15,-2 1 1-15,2 0-1 0,-3 2 0 0,0-2 0 16,0 0 0-16,-2 1 3 0,2 0-2 16,0 1 3-16,-2-1-4 0,4 1-3 15,-3-1 2-15,0 0 0 0,-1 1 2 16,0-2-1-16,1-2 0 0,2-1-1 16,1 0 1-16,1 0-1 0,-1-1 1 0,6-1 0 15,-2-2 0-15,0 1 0 16,1-4 0-16,0 0 0 0,2-2 0 15,0-1 2-15,0-7 0 0,-1 0 1 16,1 0 0-16,0-6-2 0,-3 7 2 0,1 0 4 16,0-1-2-16,-1 0 2 0,2 1-6 15,1-8 0-15,3-3-1 0,-1 4 0 16,1-4 0-16,-2 0 2 0,1 5 0 16,1-4 0-16,-2-2 3 0,1 7-1 15,1-5 2-15,-2-1 0 0,2 1 0 0,-1-2-1 16,1 2-2-16,0-1 0 15,0 1-1-15,0-6 0 0,-3 0-1 0,3 0 0 16,0 1 0-16,0 1 1 16,0 0-2-16,0-1 1 0,0 1 0 0,0-1-1 15,0 1 1-15,0-1-1 0,0 1-1 16,0-1 1-16,0-1-2 0,0 2-2 16,0-2-6-16,-1 1-17 0,1-1-34 15,0 2-90-15,-5 3-110 0</inkml:trace>
  <inkml:trace contextRef="#ctx0" brushRef="#br0" timeOffset="28017.2112">8044 10302 48 0,'0'0'9'0,"0"0"-3"16,0 0-2-16,0 0-2 0,0 0 1 16,0 0-1-16,0 0-1 0,0 0 0 0,5-87 2 15,-4 78-1-15,3 4 3 16,-4-3 3-16,3 3 5 0,-2 0-1 15,1 1 1-15,-2 4-7 0,1-5-2 0,1 1-2 16,2-5-1-16,-1 1 1 0,0 1-1 16,0-1 2-16,0 3 4 0,1-2 4 15,0 4 6-15,-2-1 2 0,1 2 1 16,-2-3 2-16,2 1 3 0,0 2 2 16,0-1 2-16,-3 3-4 0,0-2-4 15,0 0-6-15,4-3-6 0,-2 0-3 16,1 2-2-16,-3 3 1 0,0-1-1 15,0 1 1-15,0 0 0 0,1-2-3 16,-1 2-2-16,0-1-6 0,0 1-2 0,0 0-1 16,2 0 1-16,-2 0 4 0,0 10 2 15,-6 9 6-15,-3 9-2 0,-1 6 3 16,-6 5 0-16,1 5 0 0,-5 2 2 16,-3 2-3-16,-1-1 1 0,0-1 0 15,0-5-1-15,1-3 3 0,4-5-5 0,2-4 0 16,3-6 1-16,3-2 1 0,2-8-1 15,5-6 0-15,1-2 0 16,0-3 4-16,-1 1 4 0,3 1 4 0,-1-1 2 16,2-3-4-16,-1 0-2 0,1 0-4 15,0 1-2-15,-2-1-1 0,2 2-2 16,0-2 0-16,-1 0 0 0,1 1-1 16,0-1 0-16,0 0-2 0,0 2 1 15,0-2-3-15,-2 0 1 0,2 2-1 16,0-2 1-16,0 1 0 0,0 6 0 0,0 5 2 15,3 7-1-15,3 8 1 0,1 2 1 16,3 6 2-16,-4 4 1 0,5 8 0 16,-3 5 4-16,-1 6-2 0,0 5 2 15,2 4 3-15,-2 4-6 0,2 4 1 16,0 1-2-16,2 1-4 0,-2-1 2 16,1-1-1-16,-2-6 2 0,1-3-1 15,-3-6 2-15,0-6 2 0,-3-6-2 0,0-6 3 16,1-7-4-16,-3-10-1 15,-1-6 1-15,0-6 0 0,0-7 0 0,0 0-1 16,0-6-1-16,0 0-1 0,0 0-7 16,0 1-4-16,0 1-20 0,0-1-55 15,6-1-165-15,6-9-10 0</inkml:trace>
  <inkml:trace contextRef="#ctx0" brushRef="#br0" timeOffset="28784.8162">10760 10118 231 0,'0'0'41'0,"0"0"-6"0,0 0-5 0,0 0-7 16,0 0-5-16,0 0-5 0,0 0-6 16,0 0-9-16,0 0-2 0,0-13 0 0,0 11 2 15,5 2 3-15,6 5 0 16,2 6 0-16,7 8 1 0,0-1 1 15,-1 4 0-15,3-3 5 0,2-1 8 0,4-1 1 16,-1-2 1-16,1-1-7 0,-2-2-6 16,-2-3-2-16,-8-3-2 0,2 0 1 15,-11-3-1-15,0-1-1 0,-1-1 1 16,-6-1 0-16,0 0 0 0,0 0 1 16,1 0 1-16,1 2 1 0,-1-2 0 0,1 0 3 15,-1 1-5-15,1-1-2 16,-1 2-1-16,2 3 0 0,1 4-1 15,3 7 2-15,-1 10-2 0,-3 6 2 16,0 7 4-16,-3 10 1 0,0 9 3 0,0 8 5 16,0 7-2-16,0 9 2 0,0 5 0 15,0 5-2-15,0 4-1 0,3 3 1 16,3-1-1-16,0 1-2 0,2 0 2 16,1-5-3-16,0-6 2 0,-1-6-3 15,2-8 2-15,-2-7 1 0,0-6-3 0,1-7 3 16,-3-5-4-16,-2-8-2 15,3-9 1-15,-4-11-2 0,-1-9 0 0,-1-6 2 16,-1-6 0-16,0 0-1 0,0 0 2 16,0 3-3-16,0-3 0 0,0 2-5 15,0-1-15-15,0 1-36 0,3 0-126 16,0-2-103-16</inkml:trace>
  <inkml:trace contextRef="#ctx0" brushRef="#br0" timeOffset="33062.5311">9661 2755 54 0,'0'0'13'15,"0"0"-4"-15,0 0-3 0,0 0-2 16,0 0-3-16,0 0 0 0,0 0 0 15,0 0 1-15,0 0-2 0,0 0 1 0,0-17 0 16,0 16 1-16,0 1 3 0,0-2 0 16,0 2-2-16,0-2 1 0,0 2-3 15,0-1-1-15,0 1-1 0,0-1 0 16,0 1 0-16,1-3 1 0,-1 3 0 16,2 0-2-16,-2 0 1 0,1 0 0 0,-1 0 1 15,3 0-1-15,-3 0 0 0,3 0 1 16,-2 0 1-16,-1 0-1 0,2 0 1 15,1 5-1-15,-2 0 0 16,2 6 0-16,0-1 1 0,-3 1-1 0,0 7 1 16,0-6 1-16,0 8-2 0,0-2 0 15,-1 0 0-15,-2 7 0 0,0-8 1 16,0-2-1-16,1-5 0 0,1 2 0 16,-5 5 0-16,6-6 1 0,-3 6-1 15,0-7 0-15,0 2 1 0,-1 5-1 0,1-6 0 16,-1 5 0-16,1-5 1 0,3 1-2 15,-1 0 2-15,-1 2-1 0,-1 5 0 16,3-6 3-16,-1 5-2 0,1-7 0 16,0-1 2-16,0 1-5 0,0-4 2 15,3 3 0-15,1-3 0 0,8 3 2 16,-4-7-2-16,5 5 1 0,2-2-1 16,-1 0 0-16,5 2-3 0,-3-1 8 15,0 1-5-15,-6-2 4 0,4 0-5 16,-1 2-1-16,-5-4 0 0,3 4 0 0,-2-2 0 15,-6-3 1-15,1 3 0 0,-2-1 1 16,-1-2 0-16,-1 6 0 0,0-3 0 16,0 6 0-16,0-1 0 15,-3 0 1-15,-3 3-1 0,0 0 0 0,-3 3 0 16,1 0-1-16,-2-1 1 0,4 4-1 16,-5 1 2-16,2 2-2 0,0 0 1 0,-1-3 0 15,2 2-1-15,-1-1 1 16,-1-1 1-16,1-1-1 0,2-4 0 15,1-2 0-15,2-3-1 0,-2 0 1 0,2-1 0 16,1 2-2-16,0-1 4 0,1 2-4 16,1 0 4-16,-2-7-2 0,3 8-2 15,0-8 2-15,0 6 0 0,3 3-1 16,1-5 1-16,2 3 1 0,1-4-1 16,-1-1 2-16,4 4-1 0,-4-4-1 0,5 4 0 15,-2 0 1-15,-3-3-2 16,3 2 1-16,-1 0 0 0,-3 3 2 15,-1-1-1-15,-1 5 2 0,0 1-3 16,-3 3 0-16,0 3 0 0,0 0 0 0,0-1 1 16,-3-3-1-16,-3 1 0 0,0 2 0 15,-4 0-1-15,2 2 0 0,-1 3 1 16,-4 1-2-16,4-3 2 0,-1 0-1 16,0-2 0-16,1-3 1 0,-1-2 0 15,3 1 1-15,-3-3-1 0,4-5 0 0,2 2-2 16,1-5 2-16,1-4-1 15,1 7-2-15,1-3 4 0,0 2-1 16,6 2 0-16,1-2 2 0,2-5-1 16,5 3 0-16,-1-3 0 0,-3-3 2 0,5 3-2 15,-1-2 0-15,-5 1-1 0,4 3 0 0,-2-1 0 16,-3 0 0-16,2 1 0 16,-4-1 0-16,-1 0-1 0,-2 1 3 15,-3 2-1-15,3 0 3 0,-3 3-2 16,0 6-5-16,-4 0 3 0,-5 7-1 0,-1-3 1 15,3-2 0-15,-2-1-2 16,-1-4 2-16,1 0 2 0,0 0 0 0,1-5 0 16,2 1-2-16,2-3 1 15,-1 2-1-15,1-2 3 0,4-4-3 0,-3 6 0 16,3-6 0-16,0 1 0 0,0 5 2 0,0-6 1 16,0 2 0-16,9 5 0 15,-5-4 0-15,4 5-2 0,0 2 0 16,-1-1 2-16,2 6-4 0,-2-6 1 15,0 0 0-15,-4-4-2 0,0 1 2 0,0-1 2 16,-1 0-1-16,-1 2 1 0,-1 0 2 16,0 4 0-16,0 3-2 0,-1 2 0 15,-5 0-2-15,1 0-2 0,-2 1 2 16,0-1 0-16,3 0-1 0,1-6 3 16,0 0 0-16,1-4-2 0,1 1 4 15,1-2-5-15,0 2 1 0,0-2 1 16,0-1-1-16,0 2 1 0,3-2-1 15,3 4 0-15,-2-5 1 0,2 6 0 16,-3-5 1-16,1 2-2 0,0-1 0 0,-2 4 0 16,1 4 1-16,-3 2-1 0,0 7 0 15,0 1-1-15,-2-1 1 0,-5-2 1 16,-3 3-1-16,1-4 1 0,-1-1 1 16,-3-2 1-16,3-1 3 0,3-6-2 15,-2-2 2-15,5-5-2 0,1-3-3 0,-3 5-2 16,3-5 1-16,3 0-1 15,-1 1 2-15,1 0 2 0,0 4-1 0,1 0-1 16,6 3 0-16,2-1-1 16,0-6 0-16,1 6 1 0,-3-5-1 0,-1 2-1 15,5 3 2-15,-6-4 0 0,2 5-1 16,-4-4 3-16,0-4-2 0,-2 9 0 16,-1-1 0-16,0 0 0 0,0 4 3 15,-1 0-4-15,-2-7 3 0,-3 6-3 16,3-8 2-16,-1 3-1 0,1-1 2 0,-4 0 0 15,4 0-1-15,-1 0-1 16,1 2-1-16,-2-2 1 0,2 0-1 0,2 2 2 16,-2-1-2-16,3 1 0 0,0-1 0 15,0 1 0-15,0 1 1 0,0 0 0 16,0 0 1-16,0-1 1 0,0 1-1 16,0-1 2-16,0 0-2 0,0 1-1 15,0-2 6-15,0-3 1 0,0 4 2 16,0-4 3-16,-3 3-3 0,3 2-2 15,-4-1-2-15,-2 4-2 0,2-3-3 0,-2 3-1 16,0 0 0-16,2 1 1 0,-1-1-1 16,-2 1 0-16,3-6 0 0,1 3-1 15,2-4 1-15,-2 3 0 0,0-3 0 16,1-4 0-16,2 1-1 0,0-6 1 16,0 0 0-16,0 0-2 0,0 9 2 15,0-4 0-15,0 6 2 0,0 0-1 16,0-3-1-16,0 2 1 0,2 0-1 15,1 6 2-15,-2 0-1 0,-1 0 1 16,0 4-5-16,0 2-1 0,0-2 0 0,0-1 2 16,-1-1 2-16,-1-5 0 0,1-1 0 15,-2 0 0-15,1-6 0 0,1 4-1 16,1-3-1-16,-2-1 1 0,2 5 0 16,0-7 0-16,2 5 1 0,2 1 0 15,1-2-1-15,-1 1 1 0,-1 1 0 0,4-3 0 16,-1 1 1-16,-2 1-1 0,-1-1 0 15,3-1 0-15,-2 2 1 0,1-2-1 16,-2 5 0-16,2 3-1 16,-2 0 1-16,0 2 1 0,0 1-1 0,-3 0 1 15,0-1 0-15,-3 5-1 0,0-10 3 16,-1 4-3-16,-2-1 1 0,2-4-1 16,-2 4 0-16,3-5 0 0,0 1-1 15,0-1 1-15,2-5 0 0,-2 6-1 16,3-5 2-16,-2-1-1 0,2 0 0 0,0-5 1 15,0 5-2-15,0 1 1 0,0-2 2 16,0 7-2-16,0-5 2 0,0 5 1 16,0-1-2-16,0 1-1 15,0 0 0-15,0 3 0 0,0 4 0 0,0-4 2 16,0 5-2-16,0-7 0 0,0 2 1 0,0-2-1 16,0 1 2-16,0 6-1 0,0-7 3 15,0 7-2-15,0 0-1 0,0-6 2 16,0 7-3-16,0-6 4 15,0-1-2-15,0 7-1 0,0-8 1 0,0 10 1 16,0-10 1-16,0 3 0 0,0 0 0 16,0 1 0-16,0 4-2 0,0-6 0 15,0 7 0-15,-2-2-1 0,2-6 0 16,0 7-1-16,0-8 0 0,0-1-1 16,0 1 1-16,-2 0 0 0,2 0 1 15,0 3 0-15,0 4 0 0,0 0-2 16,0 7 2-16,0-8-1 0,0 1 1 15,0-1 4-15,-1 0-2 0,-1 0 0 16,-2 1-1-16,4-1-1 0,-3 0-1 0,3 0 2 16,0 0-1-16,-1 2 1 0,1-2 0 15,-2 1-1-15,2 2 1 0,-1-3-1 16,-1 2 2-16,1 3-2 0,1 0 1 16,0 1-1-16,0 0 0 0,0-1 3 15,0 3-4-15,-3-2 1 0,1 3 0 0,-1 1-1 16,-2-1 2-16,2 0-1 0,0-3 3 15,0 1 1-15,0-3 3 16,0-6 0-16,2 2-1 0,-2 2-2 16,1 1-2-16,2 6 1 0,0 0-3 0,0-1 1 15,0-1-1-15,0-7-1 0,0 0 2 16,0 2-2-16,-1-1 1 0,-2 8-1 16,3-4 1-16,-3-1 0 0,-1-1-1 15,3-4 2-15,-1 0-1 0,-1 2-1 16,2-1 2-16,-2 7-1 0,1-8 1 0,1 1-2 15,-2 3 1-15,0 2-1 0,3 7 1 16,-1-1-1-16,-2-3-1 0,0-1 1 16,-1 0 0-16,1-1 0 0,1-8-1 15,-2 3 2-15,4-1-1 0,0-6 4 16,0 8-3-16,0 0 2 0,-3-2-3 0,3 0 2 16,0 0-1-16,0 0-1 15,0-5 2-15,0 8-1 0,0-3 0 16,-1 0-1-16,-1-1 1 0,1 1-1 15,-2-2 1-15,1 4 0 0,1-2 0 0,1-1 0 16,0 3 1-16,0-2-1 0,0 9 0 16,0-5-1-16,3 1 1 0,-2 0-1 15,2-7 1-15,-1 2-1 0,-2 2 1 16,0 2-1-16,1 3 0 0,-1 0 0 16,0-1 0-16,0-1 0 0,0 0 0 15,0-2 0-15,3 2 0 0,-3-7 4 16,0 3-4-16,0-1 4 0,0-4-6 15,0 6 1-15,0-9 1 0,0 3 1 16,0 6 1-16,0-7-1 0,0 9-1 0,0-1 0 16,0 1 1-16,0 5-1 0,0-2 1 15,0 0-2-15,-3 1 2 0,2-2-1 16,-2 0 0-16,1 2 0 0,2-2 0 16,0 2 0-16,0 0 0 0,0 1-1 15,0-2 1-15,0 0 0 0,3-1 0 0,-3-7 0 16,0 3 1-16,0-2 0 0,0 2 1 15,0 2-2-15,-1 0 0 16,-4 1 2-16,1-1-3 0,-2 3 4 16,2 0-3-16,1 2 0 0,0 1 0 0,0 1-1 15,2-1 1-15,-1 0 0 0,2-1 0 16,-1-3 1-16,1 1-1 0,-2-7-1 16,2 2 1-16,0-6 0 0,0-2 0 15,0 11 1-15,0-11-1 0,-1 7 0 16,1 0 0-16,-2-7 0 0,2 6 0 0,-1-6 0 15,1 0 0-15,-3 0 0 0,3 2 0 16,0-2 0-16,-4 2 0 0,4-2 0 16,0 0 1-16,-1 0-1 0,1-6-1 15,0 0 1-15,0 1-1 0,0-2 1 16,0 2-1-16,0-1 1 0,0-2 0 16,0 2 1-16,0 0 0 0,0 0-1 15,0-6 1-15,0 0-1 0,0 0 0 16,0 2 4-16,0-1-4 0,0 1 1 15,0 0 1-15,0-1-2 0,0 1 3 0,0-1-3 16,0 0 2-16,0 1 3 0,0-1-4 16,0 1 0-16,0-1 0 0,0 1-1 15,0 0 1-15,0-1 2 0,0 1-3 16,0-1-1-16,0 1-4 0,0-2-11 16,0 0-16-16,0 1-21 0,0 0-19 0,1 3-17 15,12-4-68-15</inkml:trace>
  <inkml:trace contextRef="#ctx0" brushRef="#br0" timeOffset="45176.4075">9545 5030 56 0,'0'0'17'0,"0"0"2"0,0 0-7 15,0 0-6-15,0 0-2 0,0 0 0 16,0 0-2-16,0 0 0 0,0 0-1 0,0 0 0 16,0-6 0-16,0 6-1 15,0 0 1-15,2 0-1 0,-1 0 0 0,2 0 0 16,3 0 0-16,1 5 3 15,-1 1-2-15,-2 0 1 0,2 1-2 0,-2 0 0 16,2 2 0-16,-2-2 0 0,-1 1 0 16,0-5 0-16,1 7 0 0,-2-5 1 15,-1 0-2-15,2 5 2 0,-1-5-1 16,-1 4 0-16,2 0 0 0,-1-5 2 16,-1 6-2-16,-1-6 1 0,0 0 1 0,3 6 2 15,-3-4-1-15,0-2 3 16,0 7-1-16,0-7 2 0,0 1-1 15,0 1 1-15,0-6 0 0,0 5-1 16,0-1 1-16,0 1 0 0,0-1 1 0,0-4-1 16,-3 3-1-16,2 2-2 0,-1-2 3 15,1 1-2-15,-2-1 2 0,1 1-1 16,-1-1 0-16,2 1 1 0,-2-1-2 16,0 0 1-16,0 0-4 0,0 2 0 15,-1-2-1-15,1 0 1 0,0 0 0 0,0 0-1 16,3-3 0-16,-4 2 0 0,1 1 1 15,0 0 0-15,0-1 0 16,-1 0 2-16,0 1-3 0,1-1 1 16,-6 3-2-16,8-4 0 0,-7 3 0 0,0-1 1 15,2-1-1-15,0 3 0 0,3-2 2 16,0-2-1-16,-4 3 0 0,0 0 0 16,4-3 1-16,-4 4 1 0,2-4-2 15,1 1 1-15,-3 0-1 0,1 0-1 16,2 0 0-16,-5 1 2 0,6-1-1 0,-6 1 0 15,-2-1 2-15,8 0-1 16,-6-1 0-16,5 1 0 0,-6 1-2 16,1-1 3-16,0 1-1 0,1-2 3 0,2 1 1 15,2-1 3-15,-2-1-1 0,0 0-4 16,0 0 0-16,-5 1 0 0,5-1-1 16,0 0 0-16,-4 2-2 0,3-2 1 15,-5 2 1-15,-1-2 0 0,2 1 1 16,-1-1 0-16,6 0 0 0,1 2 0 15,-4-2 0-15,3 0-3 0,-4 1 0 0,-3-1 1 16,9 0-1-16,-8 2 1 0,5-2 1 16,-5 1-3-16,-1-1 1 0,3 2-1 15,0-2 0-15,4 0 1 0,-5 1-1 16,5 1 0-16,-6-1 1 0,-2 1 0 16,5-1 0-16,-1 1 1 0,-3-1 0 0,3 1-1 15,-3 0 1-15,-7-1 0 16,1 1 0-16,-6-1 0 0,5 2 0 15,0 0-1-15,1 0 0 0,-1 0 0 16,4 1 1-16,3-2 1 0,4-1-1 0,5 1 0 16,-8 0 1-16,5-2 0 0,-2 1 1 15,-5-1 1-15,8 0 1 0,-3 2-1 16,3-2-1-16,-6 2 0 0,1-2-4 16,4 0 1-16,-4 1 0 0,5 0-1 15,-6 1 0-15,-8 1 0 0,11 0 0 0,-8 0 0 16,8 0 1-16,-1-3 0 0,-1 2 0 15,5-2 0-15,0 1-1 0,2-1 1 16,-3 2-1-16,1-2 0 16,-6 1 0-16,6-1 0 0,-1 0 2 0,-4 1-2 15,6-1 0-15,-5 2-2 0,-1 0 2 16,0-1 0-16,3 1 0 0,-5 1-1 16,-3 0 2-16,3-1-1 0,-2 3 0 15,-2-3 2-15,7-1-2 0,-7 3 0 16,5-3 0-16,2 0 0 0,-9 2 2 0,7-1-2 15,-6 2 1-15,6-2 1 0,-2-2-2 16,2 2 1-16,-2-1-2 0,1 1 1 16,-2 0 0-16,4-1 0 0,-1 1 0 15,-1 0 0-15,3 1 0 0,-2 1 0 16,1-2 0-16,-1 2 0 0,1 1 0 0,-5-1 0 16,5 0-2-16,-4 2 4 15,0 0-4-15,1 1 2 0,-1-4 0 16,1 4 0-16,1-1 0 0,0-2 3 15,0 1-3-15,4 0 0 0,-4-3 0 0,-3 1-1 16,6 1 1-16,-6 1 0 0,-1-3 1 16,8 2-2-16,-11-1 1 0,5 1-2 15,0-1 2-15,-3 0 0 0,4 2 0 16,5-2-1-16,0 1 1 0,-8 2 1 16,7 0-1-16,-9 1 0 0,3 0-1 15,-4-1-1-15,4 0 2 0,-6 0 0 16,2 0 0-16,0 0 2 0,-2 0-2 15,2-1 0-15,7-2 0 0,-4 2 0 16,-1-3 0-16,2 2 1 0,0-2-1 0,-1 3 0 16,2 0-1-16,1 1-1 0,-6 0 2 15,4 2 0-15,-1-1 0 0,1 1 0 16,-3 2 0-16,3 0 0 0,-4-3 0 16,1 2 0-16,0 0 0 0,2-1 0 15,1 1-2-15,0-1 2 0,0 0-1 0,2 0 1 16,-2 0-1-16,0 1 5 0,0 0-4 15,-1 0 5-15,-1 0-5 16,1 2-2-16,-2-2 4 0,2 1-4 0,-2 1 4 16,1 0-4-16,0 1 1 0,-2 0 1 15,1 0-2-15,-3-1 2 0,2 1-2 16,4-1 0-16,-3 1 1 0,0 1-2 16,2 1 2-16,-1-1-2 0,1 1 2 15,0 0 1-15,2-2-1 0,2 2 0 16,-1-1 1-16,2 1-1 0,-2 1 1 0,2 1-1 15,-2 1-1-15,4-1 2 0,-2 1-1 16,2 0 1-16,0-1-2 0,0 2 2 16,0-1 0-16,-2-1-1 15,5 1 0-15,-3-1-1 0,1 0 1 0,3-5 1 16,-1 2 0-16,-3 0 0 0,4 0-1 16,0 1 1-16,-1-2-1 0,1 2 1 15,1-5 0-15,-4 4-1 0,3 1 1 16,2-3 0-16,-4 3 0 0,0 1 5 15,2-2-4-15,-3 5 4 0,2-3-3 0,-1-3-2 16,0 1 2-16,1 1-3 0,0-2 1 16,-2 1-1-16,2 1 1 0,1 0 0 15,0 0-1-15,-2-1 1 0,2 1 0 16,0-1 0-16,0 2 0 0,-5 5 0 16,5-8-2-16,2 4 2 0,-1-1-2 15,-1 0 1-15,2 0 1 0,0 2-1 16,-2 0 1-16,2-1 0 0,-1 5 0 15,1 1 0-15,-2-9 1 0,5 4-1 16,-4-2 0-16,1-3 0 0,1 6 0 0,-1-8-1 16,4 3 0-16,-3-4 0 0,3 4 0 15,-3-3 1-15,3 3 2 0,-1-3-2 16,1 3 1-16,0-2-1 0,0 3-1 16,0 5 2-16,-2-1-1 0,1 2 1 15,-1-4 0-15,1-4 4 0,-1 0-4 0,1 8 3 16,-1-8-1-16,1 6-3 0,-2-6 1 15,2 1-1-15,-2-1-1 0,3 0 1 16,-3 0 0-16,3 2 0 16,0-2 0-16,-1 1-2 0,1 1 2 0,-2-2-1 15,1 2 1-15,-1-2 0 0,1 0-1 16,1 0 1-16,-2 1 0 0,1-1 1 16,1 0 2-16,-2 0-2 0,1-1-1 15,-1-5 1-15,2 4-1 0,0-4 1 16,0 0-1-16,0 1 0 0,0-3 0 0,0 2 0 15,0 0-1-15,0 5 1 0,0-6 1 16,0-1 0-16,0 2 0 0,0-1 0 16,0 0-1-16,0-2 0 0,0 4 0 15,0-3-1-15,0 1 1 0,0-1 0 16,2 3 0-16,-2-7 0 0,0 0 0 0,0 4 0 16,0 0-1-16,1 3 0 15,1-2 1-15,-2-5 0 0,0 0 1 16,0 0-1-16,1 5 1 0,1 0 0 15,-1 1-1-15,1-2 0 0,-1 1 1 0,1 0-1 16,-1-1 0-16,-1 1 2 0,3-1 0 16,-3 1-1-16,4 4 2 0,0 0-2 15,-1-1 0-15,2 0 0 0,-1 0 2 16,-1 2-1-16,3-1-1 0,-2-1 1 16,0 2-3-16,1-3 3 0,-4 3 1 15,5-3-1-15,-3 2 2 0,0-2-3 16,1 2-1-16,-1-1 2 0,-1-5-1 15,3 6 1-15,-2-4-1 0,1 3 0 16,1 0-1-16,-1 1 6 0,2-2-5 0,-3 0 4 16,4 1-4-16,-3 0 0 0,1 1 0 15,-1-1-1-15,2 2 3 0,0-3-1 16,2 6 1-16,-2-3-2 0,-3-2-1 16,7 4 1-16,0 0-1 0,0 1 1 15,2 3 0-15,1-2-1 0,-6-4 0 0,-1 1 0 16,1-3 1-16,0-1-1 0,-1 1 0 15,-3-1 0-15,3 1-1 0,1 0 1 16,-1-1 0-16,-2 1 0 16,2-1 1-16,-2 1-1 0,2-1 0 0,-1 1 0 15,0-1 0-15,1 1 0 0,-2 0-1 16,2 1 1-16,0 1 0 0,0-2 0 16,2 4 2-16,0-1-3 0,-4-3 2 15,3 5-2-15,2-1 0 0,-2 1 1 16,0-1 0-16,1 0 0 0,0 1 0 0,2 2-1 15,2 5 1-15,-1-1-1 0,0-3 2 16,-1-2-1-16,-2-3 0 0,0-2 0 16,0 1-1-16,-2-4 1 0,4 5 0 15,-1 0 0-15,-3-6 0 0,4 6 0 16,1-2 0-16,-5-2 0 0,3 2 1 16,4 0-2-16,-3-2 1 0,6 4 0 15,-3 0 0-15,0-3 1 0,3 3 1 16,0 1 4-16,4 3-5 0,3-1 5 15,-1 1-7-15,-2 2 0 0,0-1 1 0,-2 0-1 16,-1-3 1-16,-2 1-1 0,-1-1-1 16,1-1 2-16,0 0 0 0,0-1 0 15,2 2 0-15,-1-1 0 0,1-1 0 16,-1 1-1-16,2-3 1 0,-1 2 0 16,-1-2-1-16,4 0 1 0,-2 0 0 15,0 0-1-15,2 2 2 0,-2 3-2 16,5-1 1-16,0 4-1 0,-1 0 1 15,0-1 0-15,-1 0 0 0,1-1 0 16,-2-2 0-16,2-1 0 0,1 2 1 0,-1-3-1 16,2 1 2-16,1-3 1 0,1 2-2 15,-2-4 0-15,0 2-2 0,-3 0 1 16,-2-1 1-16,0 2-1 0,1 2 1 16,-1-2-2-16,1 3 2 0,0 2-1 15,2-1 0-15,-3-2 1 0,0 1-2 0,-2-3 1 16,0-1 1-16,2 2 0 15,-1-2 1-15,0 2-1 0,0-3 0 0,-1 2 5 16,2 1-6-16,3 0 7 16,1 0-4-16,1 1-3 0,2 0 2 0,2 2-2 15,2 0 0-15,-1 0 0 0,0-2 0 16,-3-1 0-16,-1 0 1 0,-4 0-2 16,0 0 2-16,-3-1-2 0,-3 0 1 15,-1-3 0-15,-2 1 0 0,1-1 0 16,-6-2 1-16,5 3-1 0,-1-1 0 0,2 1 0 15,3 0 0-15,-3 2 0 16,0-1 0-16,2 0 1 0,1 2-1 0,1 1 1 16,3 1-1-16,2 3 0 15,-2-1 1-15,5 1-1 0,-2 1 1 0,-4-2-1 16,2 1 0-16,-2-1 0 0,0 0 1 0,-2-1-1 16,4 1 0-16,-1 0 0 0,1 2 0 15,1 1 0-15,0 0 0 16,-2-1 0-16,-4-2 0 0,0 0 1 15,-6 0-1-15,6 0 0 0,-6 0 1 0,3 2-2 16,0-2 1-16,0 2 5 0,1 1-4 16,0 1 4-16,0 1-4 0,-1 0-1 15,0 3 0-15,0 0 0 0,0-1 0 16,0-3-1-16,-3 1 1 0,2 1 0 16,1-1 1-16,-3 1-1 0,4 1 1 15,-2 0-2-15,0 1 2 0,-1 1 0 16,1 0 0-16,-1 1 1 0,2-1-1 15,-4-2 0-15,2-6 0 0,-3-2 0 16,-4-6 0-16,0 0 1 0,2 1 0 0,-4-6 2 16,2 5 0-16,0-4-1 0,-4-1-1 15,6 6-2-15,-3-7 1 0,-2 1-1 16,2 2-1-16,-3-5-5 0,0 0-19 16,0 0-82-16,0-12-158 0</inkml:trace>
  <inkml:trace contextRef="#ctx0" brushRef="#br0" timeOffset="46347.947">8553 5126 229 0,'0'0'55'0,"0"0"-6"16,0 0-3-16,0 0-11 0,0 0-9 15,0 0-11-15,0 0-8 0,0 0-4 16,0 0-6-16,0 0-2 0,-6-23-4 16,6 22-1-16,0-1 1 0,-2 2 4 15,-1 0 3-15,-6 14 3 0,-4 9 1 0,-7 11 5 16,-2 4-3-16,-4 5 0 0,1-1-2 15,-1 0-3-15,0 0 1 0,3-3 0 16,4-1 0-16,-1-1 0 16,3-2 0-16,4-2 0 0,2-5 1 0,3-9 0 15,2-1 1-15,3-7 0 0,2-6 0 16,1 4 2-16,0 1 1 0,6 2 0 16,5 4 0-16,2-6-1 0,7-1 0 15,2-3-2-15,9-1 2 0,7-2 0 16,6-2 0-16,8-1-2 0,4 0-6 0,1 0-31 15,4 0-67-15,-1-1-119 0</inkml:trace>
  <inkml:trace contextRef="#ctx0" brushRef="#br0" timeOffset="49026.9976">8161 7186 166 0,'0'0'52'16,"0"0"-13"-16,0 0-7 0,0 0-2 0,0 0-12 15,0 0-5-15,0 0-7 0,0 0-4 16,0 0 0-16,49-53 1 0,-4 28 0 16,12 0-1-16,6-5 1 15,8-3-1-15,9-4 1 0,5-3 1 0,7-4 0 16,2 3 0-16,2 1-1 0,-4 7 2 16,-6 2-4-16,-7 4 0 0,-8 4 1 15,-8 4 0-15,-10 4-1 0,-10 4-1 16,-15 4 0-16,-5 2-3 0,-10 3-1 15,-9 0-1-15,2 2 2 0,-2 0-3 0,1 0-1 16,-1 0-3-16,6 0-9 0,-7 4-3 16,0-1-7-16,1 4-4 0,-4 4-5 15,0 4-6-15,-10 5-11 0,-9 1-15 16</inkml:trace>
  <inkml:trace contextRef="#ctx0" brushRef="#br0" timeOffset="49303.0562">8203 7617 207 0,'0'0'28'0,"0"0"-10"0,109-84 1 16,-46 41-3-16,8 0-3 0,10-1-5 15,6-1-2-15,5 0 0 0,5 0-1 0,3 1-1 16,3-2 4-16,-2 1 0 0,-4 0 1 15,-5 4-4-15,-5 2-1 0,-4 5-2 16,-8 3-1-16,-13 5 0 16,-11 8-2-16,-18 5-2 0,-16 8-5 0,-9 3-4 15,-8 2-2-15,0 0-2 0,1 0 1 16,-1 2-3-16,0 10-5 0,-1 6-9 16,-17 5-11-16,-11 7-8 0,-3 1-19 15</inkml:trace>
  <inkml:trace contextRef="#ctx0" brushRef="#br0" timeOffset="49534.3954">8844 7550 252 0,'0'0'36'0,"101"-65"-4"15,-36 30-11-15,3-3-5 0,3 0-6 16,3 0-3-16,1 1-3 0,0 1-3 15,3 1 0-15,-1 3-1 0,2 2 0 0,-3 3-1 16,-3 3-2-16,-9 6-5 0,-8 5-4 16,-14 6-14-16,-14 2-7 0,-8 5-6 15,-13 0-1-15,-7 9 4 0,0 7 1 16,-11 4-8-16,-13 10-11 0</inkml:trace>
  <inkml:trace contextRef="#ctx0" brushRef="#br0" timeOffset="49767.4202">9113 8011 313 0,'0'0'35'0,"0"0"-3"0,110-76-9 16,-52 43-7-16,7-4-5 0,8 0-7 15,7-1-1-15,7-1-1 0,2 1-1 0,1-1 1 16,-3 3 1-16,-9 2-2 15,-6 6-1-15,-11 5-3 0,-12 8 0 0,-6 6-6 16,-11 4-9-16,-7 5-13 16,-11 0-10-16,-5 5-7 0,-6 7-4 0,-3 7 1 15,-4 7-9-15,-14 7-22 0</inkml:trace>
  <inkml:trace contextRef="#ctx0" brushRef="#br0" timeOffset="62282.2535">9701 2556 59 0,'0'0'9'15,"0"0"3"-15,0 0-1 0,0 0 4 0,0 0 2 16,0 0 3-16,0 0-2 0,0 0 2 16,0 0 0-16,-4-47 0 0,1 41 1 15,3 1 1-15,-3 0-6 0,3 0-2 16,-1 0-2-16,-1 0-3 0,1 1 0 16,-2 1 1-16,3 3-2 0,-3-5 0 0,2 1 1 15,-1-1 3-15,-2-4-1 16,2 5 3-16,1-1 1 0,-2-4-1 15,0 5 1-15,3-1-2 0,-1 0-4 16,1 5 0-16,-2-2-4 0,2 2-3 0,0-1 0 16,-1 0-2-16,1-1 0 0,0 1 0 15,-2-1-2-15,2 2-1 0,0-1-2 16,0 1 0-16,-1-2 0 0,1 2 2 16,0 0 2-16,0 0 0 0,0 0 1 15,0 6 0-15,0 7 0 0,0 3-2 0,4 1 2 16,-1 5-1-16,0 0 11 0,0 1-10 15,-2-1 9-15,1 1-3 16,-1 2-7-16,1-2 5 0,-1-1-5 16,1 0 1-16,-1 0-1 0,1 1 2 0,-1-1-2 15,2 1 1-15,-2 2-1 0,1 0 2 16,-2 1-1-16,1 1 0 0,-1 1 0 16,0-3 0-16,0 2 0 0,0 0 1 15,0-3-2-15,0-6 1 0,0 2 0 16,0 0 0-16,3-7 0 0,-3 9 2 0,0-4-2 15,0-6 0-15,3 8 1 0,-3-1 1 16,0 1 7-16,1 6-3 0,-1-6 2 16,0-1-4-16,0-1-3 15,0-4 0-15,2 7 0 0,-2-10-1 0,1 3 1 16,-1 0-1-16,0-1 1 0,2 1-1 16,-2-1 0-16,0 6 0 0,0-7 1 15,0 6-1-15,0-2 1 0,0-3 0 16,0 3-1-16,0-4 1 0,0 1-1 15,-2 5 0-15,2-4 0 0,0 6 1 0,0-1-1 16,0-5 2-16,0 6-4 16,0-2 2-16,0-6 0 0,0 8 0 0,0-4 0 15,0 4 2-15,0 6-2 0,0-2 1 16,2 3-2-16,-2-2 1 0,0-1 0 16,0-1 0-16,0-2 4 0,-2 0-2 15,-1 0 0-15,-1 1-2 0,1-7 0 16,0 2 0-16,2-2 0 0,-3-3 0 15,2 6 0-15,1-9 0 0,1-3 0 16,-2 7 0-16,2-7 0 0,0 5 0 0,-1 1 0 16,1 0 0-16,-2-1 0 0,2 4 1 15,-1 4 0-15,-1-6 2 0,1 7-3 16,-2-1 1-16,3 0 1 0,0 7-1 16,-3-3 1-16,3-6 1 0,0 4-1 15,0 2 2-15,0 1-2 0,0 8 0 16,0-3-1-16,0-8 1 0,0 0-1 15,0-3 0-15,0-6 1 0,3 10 0 16,-3-2 4-16,0 0-3 0,0-1 2 16,0-1-4-16,0-4 1 0,0-2-2 0,0 2 0 15,0-2 2-15,0 0-3 0,0-1 3 16,-3 1-2-16,3-2 3 0,0 1-1 16,-1 0-1-16,-1-1 1 0,2 1-1 15,-1-1 1-15,-1 3-1 0,2-2 0 16,-1 0 0-16,-3 6 1 0,2-6-1 15,-1 4 0-15,-1-4 0 0,4 1 0 16,-3 0 2-16,3-1-2 0,0 1 0 16,0-6 0-16,0-1-1 0,0-5 1 15,0 5-1-15,0 1 0 0,0 0 1 0,0 0-1 16,0-6 1-16,0 0-1 0,0 0 0 16,0 2 1-16,0 0-1 0,0-1 1 15,0 0 1-15,0 1-1 0,0-1 0 16,0 1 0-16,0 0-1 0,0 0 0 15,0-1 0-15,0 1 1 0,0-1 0 0,0-1-1 16,0 1 0-16,0-1 0 16,0 2 0-16,0-2 0 0,0 2 1 0,0-2-1 15,0 1 1-15,0-1 0 0,0 0 0 16,0 1 1-16,0-1-2 0,0 0 0 16,0 1 1-16,0-1 0 0,0 0 2 15,0 0-1-15,0 2-1 0,0-2 0 16,0 0 1-16,0 0-1 0,0 0 0 15,0 0 0-15,0 0 0 0,0 0 0 16,0 2 0-16,0-2 0 0,0 0-1 0,0 0 1 16,0 0 0-16,0 0-1 0,0 0 1 15,0 0-1-15,0 0 0 0,0 0 0 16,3 0 1-16,-3 0-1 0,0 0 0 16,0 0 1-16,0 0-1 0,0 0 0 15,0 0 0-15,0 0 0 0,0 0 1 16,0 0-1-16,0 0 1 0,0 0-2 15,0 0 1-15,0 0 0 0,0 0 0 16,0 0-1-16,0 0 1 0,0 0 0 16,0 0 0-16,0 0 0 0,3 0 0 0,-3 0 1 15,0 0-1-15,0 0-1 0,1 0 2 16,-1 0-1-16,0 0 0 0,2 0 1 16,-2 0-1-16,0 0-1 0,0 0 1 15,0 0 0-15,1 0 1 0,-1 0-1 16,0 0 0-16,0 0 1 0,0 0 0 0,2 0-1 15,-2 0 1-15,2 0-2 0,-2 0-1 16,2 0-1-16,-2 0-3 0,1-2-1 16,-1 0-4-16,3-1-5 15,0-2-12-15,0-5-21 0,6-2-37 0,-3-6-85 16,2-3-70-16</inkml:trace>
  <inkml:trace contextRef="#ctx0" brushRef="#br0" timeOffset="62849.7464">9412 4049 523 0,'0'0'33'0,"0"0"-8"0,0 0-8 16,0 0-6-16,0 0-2 0,0 0-3 15,0 0-7-15,0 0-1 0,0 0-2 16,-66-63 0-16,66 63 2 0,8 13 2 16,10 9-1-16,6 5 2 0,5 4 0 15,3 1 1-15,3 2 0 0,1 1 2 0,6-2 1 16,-2 0 1-16,1-2-3 15,-1-3 0-15,-4-6-2 0,-4-3 0 16,-3-3 0-16,-6-5 0 0,-7-3 1 16,0-4 0-16,-3-4 1 0,6 0 2 0,1-3-2 15,0-10-1-15,-1-3 0 0,-3-5-4 16,-2-6-2-16,-5-4-2 0,1-4-1 16,-2-6-6-16,0-1 0 0,-5-2-2 15,4 0 6-15,-4 1 1 0,0 5 8 16,0 5 3-16,-1 10 3 0,-2 9 3 0,0 2 3 15,0 6-2-15,0 0-4 16,0 2-7-16,0 4-2 0,0 0 0 16,0 9 2-16,-5 13 2 0,-4 12 1 15,-1 11 2-15,-3 9 2 0,0 5 0 0,-4 4-1 16,2 1-1-16,-3 0-3 0,-4-5 1 16,2-4 3-16,-2-5-4 0,-1-3 5 15,4-6-5-15,0-3-1 0,1-6-2 16,3-3-10-16,3-5-16 0,4-9-31 15,2-4-42-15,6-6-75 0,0-5-74 16</inkml:trace>
  <inkml:trace contextRef="#ctx0" brushRef="#br0" timeOffset="64635.4206">9656 5705 95 0,'0'0'25'0,"0"0"3"0,0 0 3 16,2-94 5-16,-2 78 1 0,0-2-3 16,0 6-4-16,0 6-4 0,0-6-2 15,0 5-2-15,0 1 1 0,0 0-4 16,0 6-2-16,0-1-4 0,0 1-5 15,0-2-6-15,0 1-3 0,0 1-2 16,0-2-1-16,0 2 5 0,0 0 1 16,-2 16 1-16,2 5 2 0,-2 8 4 0,2 1 1 15,0 2 4-15,-2 2-2 0,2 2 0 16,-3-1 0-16,-1 2 0 0,1-1 2 16,0 3-4-16,0 0 2 0,-1 0-4 15,1 4-2-15,1 1 2 0,-3 2-3 16,5 2 2-16,-3 4-3 0,3 1 3 0,-1 0-4 15,-1 1 2-15,1-3-4 0,-2-2 2 16,0-4 2-16,0-1-3 0,-2 0 5 16,-2-3 0-16,2 0-3 15,-1-4 2-15,0-2-3 0,0-3-2 0,0-1-1 16,1-2 1-16,2-2 0 0,0 0 0 16,0-1 0-16,3 2 0 0,0 0-2 15,0 2 1-15,0-2-1 0,3-3 0 16,0-5 0-16,0-4 1 0,-2 0 1 15,2-5-1-15,0 7 1 0,0-1 0 0,-2-5 2 16,-1 6-2-16,3-4 2 0,-3-2-3 16,0 2 0-16,3-2 0 0,-3 0 0 15,0-7 0-15,0 5 0 0,0-4 0 16,0-1 0-16,0 5 0 0,0-3 0 16,0-3 0-16,0 9-2 0,0-8 2 0,0 9 0 15,-3 0 0-15,3-1 2 16,0 7-2-16,0-2 0 0,0-1 0 15,0 1 0-15,3-1 0 0,0-1 0 16,0 7 0-16,1-3 0 0,1 0 1 0,0-2 0 16,-1-4 0-16,1 1-1 0,-4-5 0 15,1 2 1-15,1 1 1 0,-3 1 0 16,1-1 1-16,-1 1 1 0,0 4-2 16,0 2 1-16,0 4-2 0,2 1 0 15,1 0 0-15,-2 1-2 0,-1 0 3 16,3-1 4-16,-3 2-5 0,0-2 5 15,0-7-6-15,0 4-1 0,0-2 2 16,0-7-1-16,0 6 0 0,0-1 1 16,0-5 0-16,0-1-3 0,0-1 3 0,0-5-1 15,0-1 1-15,0 0 1 0,0-5-2 16,0 5 0-16,0 1 0 0,0 5 0 16,-3 1 0-16,2-1 0 0,-1-1 0 15,-1-1 0-15,0 2 0 0,0-2-2 16,0 2 2-16,0-1 0 0,-1 2 0 0,4 0 0 15,-3 1 0-15,3-1-1 0,-2 0 1 16,2-1 0-16,-2 1 0 0,2-8 0 16,0 2 0-16,-1-1 0 15,1 1 0-15,0 0 1 0,0 0-1 0,-2-1-1 16,2 1 1-16,0 0 0 0,-1 6 1 16,1-6-1-16,-3 6 1 0,1 2-2 15,1-4 1-15,-1 3-1 0,1-1 1 16,-2 0 1-16,3-1 0 0,-3 1-2 15,3-7 1-15,0 0 0 0,-1 0 0 0,1 1 0 16,-2-2 0-16,2 3-1 16,0-7 1-16,-1 0 1 0,1 0-1 15,0 1 0-15,0 1 0 0,0 0 1 0,0-1 0 16,-2 0 0-16,2 0 0 0,0 1 0 16,0 0-2-16,0-1 1 0,0 1 1 15,0 0-2-15,0-1 1 0,0 0 0 16,0 1 0-16,0-2 1 0,0 2-1 15,-1-1-1-15,1-1 1 0,0 1 0 16,0-1 0-16,0 3 0 0,0-3 0 0,0 0 1 16,0 0-1-16,-3 2-1 0,3 0 2 15,0-1-3-15,-1 1 2 0,1-1 1 16,-2 0-2-16,2 1 0 0,-1-1 1 16,-1 6-1-16,1-3 0 0,-2 1 1 15,3-1-1-15,0-4 1 0,-3 0 0 16,3 0 0-16,0 2 0 0,0-1 0 15,0 1-1-15,0 0 0 0,0-1-2 16,0 0-7-16,0 1-9 0,0 0-11 16,0-1-16-16,0 0-24 0,0-1-90 0,3-10-101 15</inkml:trace>
  <inkml:trace contextRef="#ctx0" brushRef="#br0" timeOffset="65369.0937">9278 7118 458 0,'0'0'52'0,"0"0"-15"16,0 0-7-16,0 0-7 0,0 0 0 0,0 0-5 16,0 0-3-16,0 0-3 0,0 0-4 15,-74-66-3-15,72 66-3 0,2-1-3 16,-1 1 0-16,1 0 1 0,0 0 2 15,12 9 1-15,9 8 1 0,8 5 2 16,3 4 1-16,1 3 5 0,-1 1-6 0,3 3 2 16,-2-1-6-16,0-2-1 0,-2-1 1 15,-1-3-2-15,-4-2 1 0,0-2 0 16,0-4 0-16,-4-3-1 16,-2-4 1-16,3-3-1 0,-8-2 1 0,2-5 0 15,-1-1 0-15,3 0 0 0,2-3-1 16,-3-5 0-16,-4-2 0 0,-1-2 0 15,0-4-2-15,-1 0 1 0,-2-4-2 16,4-1-2-16,-2-5 0 0,2-2-3 16,1-2-1-16,-1-2-3 0,2-1 8 0,0 0-4 15,-4-1 7-15,-2 2 2 0,0 0-2 16,-4 4 2-16,-2 0-2 0,0 9 3 16,-1 1 0-16,-1 7 1 0,-2 5 1 15,0-4 0-15,0 3 1 0,0 1-1 16,0 1-3-16,0 5-1 0,0-1-3 0,0 1 1 15,0 0-1-15,0 0 0 0,0 1 2 16,-2 19 1-16,-9 12 3 0,-5 14 0 16,-5 8 5-16,-5 6-1 15,-1 6-2-15,-5 4 2 0,-1 5-3 0,-5 2 0 16,-2 0 2-16,1-2-1 0,0-7 1 16,0-9-2-16,9-7-1 0,2-12 3 15,6-4-4-15,5-11 4 0,7-8-5 16,4-7 0-16,0-3-1 0,6-4-1 15,-4-1-6-15,3 4-16 0,1-6-16 0,-2 0-26 16,2 0-38-16,0 0-118 0,0 0-45 16</inkml:trace>
  <inkml:trace contextRef="#ctx0" brushRef="#br0" timeOffset="66063.7909">9710 8714 20 0,'0'0'13'0,"0"0"2"0,0 0 3 16,0 0 2-16,0 0 1 0,0 0 0 15,0 0-1-15,0 0-1 0,0 0 0 16,10-44-3-16,-10 43 1 0,1-1-3 15,-1 0-1-15,0 1-1 0,2 0-2 16,-2-1-1-16,0 1-4 0,0-1-1 0,0 1-5 16,0-2-2-16,0 3-10 0,0-1-7 15,0 1-11-15,0-1-6 0,0 1-2 16,0-2 4-16,0 2 7 16,0-1 8-16,0 1 5 0,0-2 6 0,-2 2-4 15,1-2-4-15</inkml:trace>
  <inkml:trace contextRef="#ctx0" brushRef="#br0" timeOffset="67199.0753">9710 8714 66 0,'-61'-99'10'0,"60"99"-5"0,-2 0-2 16,3 0-3-16,0 0 2 0,-3 0 0 16,3 0 3-16,0 4 6 0,0 10 9 15,3 11 10-15,3 7 4 0,1 4 6 16,0 7-2-16,-1 4-3 0,0 6 1 0,0 2-3 15,-2 2-1-15,-1 1-5 0,-2 0-6 16,2 0 2-16,1 1-4 0,-2 1 2 16,1 3-6-16,-3 2-4 0,0 3-3 15,0 2-2-15,0 0-1 0,0-1-2 16,0-2 0-16,-2-2 4 0,-1 2-2 16,-1-6 4-16,0 0-4 0,-2 1-1 15,-1 0 3-15,1 0-2 0,-1 2 1 16,1-2-3-16,-3 0 1 0,2-4 1 15,3-3-2-15,-2-1 4 0,-4-3-5 0,6-2-1 16,-4-3 1-16,2 0 0 16,-1 0 0-16,2-1-1 0,2 2 1 15,0 3-4-15,3 2 3 0,0-2-1 0,-2-3-1 16,1-3 7-16,-2-3-4 0,-3-3 3 16,2-2-2-16,-2 1 0 0,-1-4 1 15,1-1-3-15,2-2 1 0,-2-2-2 0,1-2 0 16,0-2 0-16,-1-1 2 15,3-2-1-15,-1 0 0 0,-1-1 0 16,1 0-2-16,1 0 1 0,-4-1 1 0,6-4 0 16,-2 2 1-16,-2-2-2 0,4-3 3 15,-2 5-2-15,0-7 0 0,0 1 0 16,0 1 1-16,3-1 0 0,-3 0 1 16,2-1 1-16,-3 1-1 0,2-2-1 15,-1 1-1-15,2-5 0 0,-1 4 0 16,1-4-1-16,-1 0 2 0,1-1-2 15,1-4 0-15,-3 0 1 0,3 0-1 16,0 1 2-16,0 1 0 0,0-1-1 16,0 1 1-16,0-1 1 0,0 1-1 0,-3 0 0 15,3-1-2-15,0-1-3 0,-1 0-3 16,-1 2-5-16,-4-2-4 0,-5-5-5 16,2-6-8-16,-5-5-7 0,7-4-5 15,-1-3 0-15,2-2-5 0,-1-6-1 16,0-1-9-16,0-2 9 0,-2 0 7 0,0-1 14 15,-5 3 20-15,2 2 5 16,-3 3 4-16,-3 1-1 0,-2 2 6 0,-2 1 12 16,2 3 9-16,-2 1 5 0,4 4 0 15,0-1-4-15,7 5-5 0,-1 0-3 16,8 6-4-16,1 1-4 0,0 1-5 16,3 3-1-16,-2-2-1 0,2 2-2 15,0-1-1-15,-1 0-3 16,1-1-1-16,0 1 0 0,0-1 1 0,10 2 1 15,5 0 1-15,5 0 2 0,1 7-1 0,0 3 1 16,-1 2 1-16,6 2 0 0,-3-1 0 16,-1 2-2-16,1 1 0 15,0 1-4-15,-1-1 0 0,0 0 0 0,2-2 0 16,2-1-1-16,0-5 0 0,3 1-1 16,1-7-2-16,4-2 0 0,-1 0-1 0,0-6 0 15,-1-6 1-15,0-3 0 16,-2-5-1-16,-2 0 0 0,-1-2-1 15,-5-3 0-15,4 0-1 0,-3-3-3 16,-1 1-5-16,-2-3-5 0,-1-1-6 0,-1 1-10 16,-3-1-3-16,1-1 2 0,-6 2 6 15,2 2 12-15,-2 0 15 0,-6 10 9 16,0 0 10-16,-2 7 8 0,-2 5 6 16,0 1 3-16,0 5-8 0,0-1-9 15,0 1-5-15,0-2-8 0,0 2 2 16,-2 0 2-16,-6 13 7 0,-7 9 3 15,-2 10 1-15,-5 8 0 0,-2 2 0 16,-2 5 6-16,-3 5-3 0,-3 3-1 16,2 0-7-16,-4 2-7 0,1-3-3 0,0 0-1 15,4-4-2-15,4-5-3 0,6-5-1 16,4-8-5-16,4-7-3 0,4-8-6 16,4-6-2-16,-1-2-12 0,4 2-18 15,0 1-33-15,-1 3-91 0,-5 0-67 16</inkml:trace>
  <inkml:trace contextRef="#ctx0" brushRef="#br0" timeOffset="68610.6109">9604 4534 4 0,'0'0'2'0,"0"0"1"0,0 0 1 0,0 0 0 16,0 0 3-16,0 0 5 0,0 0 0 16,0 0 4-16,0 0 6 0,0 0-2 15,-21-43 0-15,21 37-4 0,0 0-2 16,0-5-2-16,0 6 1 0,0-2 1 15,0-3-3-15,0 5-3 0,0-1-2 0,1 2-4 16,-1 4 1-16,0-2-3 16,0 2-1-16,0-1-1 0,2-1 0 0,-2 0 0 15,4 2-1-15,3 5 1 0,5 16 3 16,-2 14 6-16,4 15 5 0,-2 18 2 16,-1 14 0-16,-2 13-1 0,-2 11-1 15,-1 3 5-15,0 5 1 0,-2-3-2 16,-1-2-3-16,0-3-5 0,-3-3 1 15,0-9 3-15,0-3 3 0,0-7 5 16,0-5-1-16,-6-4 1 0,1-4-6 0,0-3-5 16,2 0-2-16,2-2-3 0,1-5 1 15,0-6-2-15,0-6 2 0,0-7 4 16,0-6-3-16,1-10 7 0,-1-6-5 16,0-4 0-16,0-10 1 0,0 2-5 15,0-8 0-15,0 0 0 0,0 0 2 16,0 1-2-16,0 1 1 0,0-1 0 15,0 1-4-15,0-1-13 0,0 4-27 16,-7 0-64-16,0-2-142 0</inkml:trace>
  <inkml:trace contextRef="#ctx0" brushRef="#br0" timeOffset="76530.5309">12528 7421 64 0,'0'0'11'0,"0"0"-5"0,0 0-5 16,0 0 1-16,0 0-2 0,0 0 1 15,0 0 2-15,0 0-3 0,0 0 1 16,-63 47 1-16,54-41-2 0,-1 3 1 0,6-3 2 15,1-3 2-15,1 0 3 0,2-3 10 16,-1 0 7-16,1 0 7 16,0 2 5-16,-2-2 0 0,2 1-1 15,-1-1-3-15,1 0-3 0,0 2-7 0,-2-2-5 16,2 0-4-16,0 0-6 0,0 0-3 16,0 0 0-16,0-2-2 0,0-7 1 15,8-3-2-15,-1-3-1 0,6 0 1 16,0 0-1-16,2-1 0 0,2 0 3 15,3 1-2-15,0-4-1 0,2 3 1 16,1-3-1-16,0 1 1 0,-1 1 0 16,1 2 0-16,-1-2 1 0,-5 1-2 15,3-1 2-15,-2 0-1 0,1 0-3 0,-1 1 4 16,1-1-4-16,4 0 3 0,2-1 0 16,4 2 0-16,1-2 0 0,2 0-2 15,3-1-1-15,-1 1 2 0,3-2-1 16,-3 1 1-16,2-1 0 0,-8 2-1 15,2-1 1-15,-2 1-1 0,-4 0 1 16,1 1-1-16,-2 2 1 0,-1 1 1 0,-1 3 0 16,1-2 0-16,-3-1 1 0,3 2-1 15,-1 0 0-15,2-2 3 0,1 0-3 16,2 1 0-16,0 1-1 16,-2 0 0-16,2-1 2 0,3 3-3 0,-3 0 2 15,2 0-2-15,-2 1 1 0,1 1 0 16,-1 1-1-16,-1 1 1 0,-2-2 0 15,2 2 0-15,-1 0 1 0,-1 0 0 16,6 0 0-16,0 0 0 0,0 0-1 16,1 1 0-16,-2 2-1 0,-1 2 0 0,1-1 0 15,-2 2 0-15,-2 0 0 0,1 0 2 16,-2 0-2-16,0 2-2 0,-1 1 2 16,-1 0 2-16,0 0-2 0,-1 0 0 15,3 0 0-15,3 0 0 0,-4 0 1 16,5 2-1-16,1-2 0 0,-2 1-1 15,1 2 1-15,-2 0 1 0,-2 0-2 0,-1 2 2 16,-1-1-2-16,-2 3 1 16,3-1 1-16,-2 1-1 0,-1 3 1 15,1-1 0-15,0 0 1 0,-1 1 2 0,0 1-1 16,4 0-1-16,-2 1 0 0,0 0 1 16,1 0 1-16,-2 2-1 0,3 0 0 15,-1 1-2-15,-2 0 0 0,3 0 1 16,0 2-2-16,0 1 1 0,1-1 1 15,2 1-1-15,1 2 2 0,1 0-1 0,-1 1 0 16,2 0 1-16,-2 0-2 0,1 2 2 16,1-1 4-16,-3 0-4 0,2 1 3 15,1 0-4-15,-2-1 0 0,0-3 0 16,-1 1 1-16,-1 0 0 0,-5-2-1 16,0 0 0-16,-1 2-1 0,-3-3 0 0,0 1-1 15,-3-3 1-15,-1-1 0 16,-4-5 0-16,0 1-1 0,-4-6 1 15,-3-4 0-15,2 2 0 0,-1-2-1 16,-1 1 1-16,1-1 1 0,2 2 0 0,-4-5 1 16,0 0-3-16,0 0-6 0,0 1-9 15,1-1-26-15,-1 0-40 0,0 0-115 16,-11-3-56-16</inkml:trace>
  <inkml:trace contextRef="#ctx0" brushRef="#br0" timeOffset="77492.6564">12423 7577 108 0,'0'0'44'0,"0"0"-1"0,0 0-4 0,0 0-4 16,0 0-1-16,0 0-4 0,0 0-10 16,0 0-3-16,0 0-9 0,-16-13-4 0,16 13-2 15,-2-2 1-15,2 2 1 0,0 0 5 16,0 0 3-16,0 10 3 15,8 3 1-15,2 5 4 0,3-2-1 16,0 0 0-16,1 1-3 0,2 0-2 0,1 0-3 16,1 1 0-16,2 2-3 0,2-2-1 15,-2 1-1-15,5 2-1 16,-1 0-1-16,2 2 1 0,2 0 1 0,-1 3-2 16,3-2 2-16,2-1-4 0,0 0 0 15,3-2 0-15,0-3 0 0,2 0-1 16,1 1-1-16,2-1 1 0,-2-1-1 15,-3-1 0-15,-2 1 0 0,-1-2 0 16,-2-1 0-16,-1-1 1 0,3 1-1 16,1-2 1-16,2 0 0 0,1-1 0 0,3-1 1 15,0 0-1-15,-1 0-1 0,1-2 0 16,0 1 0-16,0-1 0 0,-2-1 0 16,0 1 0-16,0-2 0 0,-2 1 1 15,-2-2-1-15,0 1 0 0,-1-3 0 16,1 0 1-16,2-1-1 0,1-2 1 0,3 1 0 15,-3-1-1-15,1 0 0 0,-3 0 0 16,1 0 0-16,-2-3 2 16,1 0-2-16,0-2 0 0,1 1 1 15,-2-2-1-15,5 0 1 0,-2-2-1 0,0-2 0 16,0-1 0-16,0-1 2 0,0 0-1 16,1-2 0-16,0-1 0 0,0-1 0 15,1 0-1-15,0-2 1 0,0-2-2 16,-1-1 2-16,2-1 0 0,-1 1 0 15,1-2 0-15,-1-1 0 0,-1 0-1 16,2-3 2-16,-4-2-1 0,0-2-4 16,-4 0 4-16,-2-3-4 0,-3-1 1 0,-3 0 2 15,-4 2 0-15,0 0 0 0,-3-1 0 16,-3 2 0-16,-1 0 0 0,-4 3 2 16,1 2 0-16,-3 4-1 0,-2 7 0 15,-1-1 0-15,-3 6-1 0,3-1 1 0,-2 0 0 16,1 0-1-16,-1 1-3 15,1 1-10-15,1-1-13 0,-3 0-27 16,2 1-47-16,-2-4-89 0,-7-3-54 0</inkml:trace>
  <inkml:trace contextRef="#ctx0" brushRef="#br0" timeOffset="77893.5398">12478 7571 205 0,'0'0'41'0,"0"0"-1"0,0 0 0 16,0 0-1-16,92-47-4 0,-64 32-5 16,2-2-2-16,6-4-5 15,6-5-1-15,9-3-2 0,8-4-4 0,11-4 0 16,8-2-2-16,5-2-6 0,2-3 1 16,3 0-5-16,-2-1 0 0,0 0 1 15,-7 3-3-15,-1-1 0 0,-10 4-1 16,-7 4 1-16,-12 5-1 0,-8 4 0 15,-11 4-2-15,-3 3 0 0,-6 4-5 0,-10 4 0 16,-3 5-7-16,-1 0-6 0,-2 3-12 16,-2 0-20-16,2 1-24 15,-5 2-29-15,0-1-17 0</inkml:trace>
  <inkml:trace contextRef="#ctx0" brushRef="#br0" timeOffset="78196.4123">12815 7815 262 0,'0'0'16'15,"0"0"-8"-15,0 0 1 0,0 0 1 16,98-94-1-16,-46 58-2 0,10-7 2 15,8-3 6-15,6-5 7 0,7 0 5 16,4-1-2-16,1 2-3 0,0 1-3 16,0 1-3-16,-3 2-6 0,-5 4-3 0,-5 2-5 15,-5 6 3-15,-8 5-3 0,-10 4-2 16,-9 4-1-16,-7 4-5 0,-5 2-6 16,-10 6-9-16,-6 2-12 0,-2 3-29 15,-9 4-17-15,2 0-14 0,-6 0-29 16</inkml:trace>
  <inkml:trace contextRef="#ctx0" brushRef="#br0" timeOffset="78462.3283">13160 7979 321 0,'0'0'34'16,"90"-77"-2"-16,-31 29-3 0,11-3 2 0,9-5-6 16,11-3-2-16,7 0-7 15,3-1-7-15,2 1-3 0,-1 5-2 16,-2 4-2-16,-1 2 2 0,-5 8-4 0,-7 3-1 16,-8 7-5-16,-13 6-13 0,-14 6-14 15,-9 6-23-15,-16 5-14 0,-8 7-7 16,-10 0-3-16,-5 3 0 0,-3 13-14 15</inkml:trace>
  <inkml:trace contextRef="#ctx0" brushRef="#br0" timeOffset="78644.4725">13768 8128 308 0,'0'0'60'0,"0"0"-11"0,0 0-11 0,82-53-12 16,-31 21-10-16,11-3-8 0,14-4-4 16,7-3-4-16,4 0-4 0,4 4-13 0,0 2-56 15,-4 3-155-15</inkml:trace>
  <inkml:trace contextRef="#ctx0" brushRef="#br0" timeOffset="79876.345">12222 1588 142 0,'0'0'26'16,"0"0"0"-16,0 0 6 0,0 0-1 15,0 0-11-15,0 0-3 0,0 0-10 0,0 0-3 16,0 0-3-16,0-60-5 0,0 59 0 16,0 1-1-16,0 0 0 0,0 14 3 15,0 7 2-15,0 12-2 0,-2 3 2 16,-1 9-2-16,-1 2 4 0,-3 6 16 15,0 3-1-15,-2 8 2 0,2 2 0 0,-2 9-18 16,2 3 5-16,-2 6 0 0,-1-2 3 16,0-3 1-16,-2-6 3 15,1-5 5-15,1-3-4 0,-1-8-1 0,2-5-2 16,1-7-6-16,1-6 0 0,1-4 0 16,2-6 0-16,0-11-4 0,1-1 2 0,1-6 2 15,1-7-1-15,-1 1 0 16,2-5 2-16,-1 0-1 0,1 0 3 15,0 3 4-15,-2-2 4 0,2 0 1 16,0 1 1-16,-1 0-3 0,1-1-5 0,0-1-1 16,0 0-4-16,0 2-3 0,0-2-2 15,0 0-1-15,0 1-1 16,0-1-1-16,0 2-1 0,0-2 0 0,0 7 2 16,0 3 0-16,4 10 2 0,4 2-2 15,3 1 2-15,1 4-1 0,3 2 0 16,3 3 2-16,8 4-1 0,3 5 5 15,4 6-4-15,5 4 3 0,2 2-3 16,4 4-2-16,0 6 1 0,0-1-1 16,-1 3 1-16,2-2-2 0,-3 2 4 0,0-5-4 15,-5-2 4-15,-2 0 0 0,-3-1-2 16,-5 1 2-16,-1 1-3 0,-4 4 0 16,1 0 1-16,-4 2-2 0,3 1 3 15,-2-3-2-15,-1-3 3 0,0-1 2 16,2-6-3-16,-1-1 1 0,1-5-3 0,-2-5-1 15,-3-2 2-15,-2-5-1 0,-4-2 2 16,0 1-2-16,-1-1 0 16,-3-2 0-16,1 1 1 0,-4-1 0 15,5-2 1-15,-2-5-1 0,-3-6 0 0,2-3 0 16,-4-5 0-16,2-4 1 0,-2-2 0 16,-1-4 1-16,0 0 2 0,0 0 0 15,2 1 2-15,-2 1 5 0,1-2-1 16,-1 0-2-16,2 2-1 0,-2-2-6 15,1 0 0-15,2 0-2 0,-2-4-6 0,1-1-6 16,-1-6-13-16,2-7-29 0,0-5-47 16,4-9-149-16</inkml:trace>
  <inkml:trace contextRef="#ctx0" brushRef="#br0" timeOffset="81133.8808">15979 1591 158 0,'0'0'43'16,"0"0"-7"-16,0 0-7 0,0 0-6 0,0 0 4 15,0 0-2-15,0 0-2 0,4-79-6 16,-4 79-2-16,0-2-8 0,0 2-2 16,0-1-2-16,3-1-1 0,-3 1-1 15,0-1 0-15,0 0 0 0,0 1-1 0,0-1 0 16,0 0-1-16,0 1 0 15,0 0-2-15,0 1-1 0,0-1-1 16,0 1 0-16,0 0-1 0,0 0 3 0,0 2 2 16,0 16 0-16,0 7-1 0,0 7 0 15,0 1 1-15,0 1 0 16,0 1 1-16,0 1 0 0,0 3 0 16,0 1 1-16,0 2 15 0,0 1 0 0,0 3 1 15,0 2-1-15,0 5-14 0,1 3 0 16,-1 3-1-16,0 4 1 0,3-1 0 15,0-1 0-15,6-4 3 0,-2-2 1 16,2-3 8-16,0-4-3 0,-1-4-1 16,-1-5-3-16,-1-7-8 0,-1-12 1 0,-4-1 1 15,3-7 0-15,-4-6 1 0,2 5 0 16,0-7-1-16,-2 1 0 0,2 1 0 16,-2-6-1-16,0 4 1 0,1 0 2 15,1 1-2-15,-1 0 1 0,-1-5-1 16,0 0 1-16,0 0-2 0,0 1 0 0,2 0 2 15,-2 1 0-15,0 0 1 0,1-2 0 16,-1 1-2-16,0-1 1 16,0 2-1-16,0-2-2 0,2 0 0 15,-2 1-2-15,0-1-3 0,0 0-1 0,0 0 0 16,0 0 0-16,0 0 2 0,0 0 1 16,0 0 1-16,0 0 2 0,0-1-1 15,0-1 2-15,0-4 0 0,0-1 0 16,0 1 2-16,0 1-1 0,0 5 1 15,0-1-2-15,0 1-2 0,0-3-3 16,0 2 0-16,0 1-1 0,0 0 3 0,-3 14 1 16,-5 11 0-16,-3 12 0 0,-2 9 0 15,-6 8 1-15,-2 7 1 0,-4 5 0 16,-4 2 6-16,-3 3-2 0,-3 5 3 16,-2 2-2-16,4 2-2 0,-1 4 3 15,1-4-3-15,0 1 2 0,1-6 0 16,2-3-3-16,-2-3 2 0,1-1-2 15,3-1-2-15,-3 2 0 0,4 0-2 16,1 1 4-16,0-2-4 0,2-4 4 0,1-4 0 16,3-7 0-16,1-3 1 0,2-6-2 15,2-5 1-15,1-4-2 0,4-5 0 16,1-3 0-16,2-11 0 0,1 0 3 16,2-8-1-16,2-3 3 0,-2 4 3 15,3-4 0-15,-1-2 2 0,1 1-2 16,1-4-1-16,-2 0 1 0,2 0-3 15,0 2 0-15,-1-2-2 0,1 2 1 16,0-2-2-16,0 1-1 0,0-1 0 16,-2 0-9-16,2 1-22 0,-2-1-49 0,-1 0-176 15</inkml:trace>
  <inkml:trace contextRef="#ctx0" brushRef="#br0" timeOffset="82983.8933">14271 1741 16 0,'0'0'9'0,"0"0"-1"16,0 0-4-16,0 0 1 0,-3 89 2 15,3-66 16-15,0 1 4 0,2 1-1 16,3-2-2-16,-2 0-16 0,1-1-4 16,-2 2-3-16,1 1-1 0,-2 0 0 15,-1 2 0-15,0 4 3 0,0 0 0 16,0 3 0-16,0 3 0 0,-1-2 2 15,-1 0-3-15,1 0 0 0,1-3 1 0,0-2-3 16,0 0 3-16,0-3 6 0,0 1 0 16,0-1 6-16,0-3-8 15,0 2 4-15,0-3 1 0,0 1-7 16,0-1 9-16,0 0-8 0,-2 0-1 0,1-1-1 16,-2 0-2-16,0 1-1 0,-1-1 1 15,4 2 0-15,-1 1 2 0,-1 2-2 16,2 2 0-16,0 1 2 0,0 2 1 15,0 1 1-15,0 1-1 0,0 2 0 16,0 1-1-16,0 0-3 0,0 2 3 0,3 0 3 16,1 0-3-16,-1 1 1 0,0-1-4 15,-3-1-1-15,0-1-1 0,0-1 0 16,0 2 2-16,0 2 1 0,0 0 2 16,-3 2 2-16,0-2 1 0,-2-1-3 15,0 1 2-15,1-3-3 0,-1-1 0 16,1 1 0-16,0 1-2 0,1 1 3 15,-1 2-1-15,2 3-1 0,1 2 2 16,-1 2-2-16,1-1 0 0,-1 6-1 16,-1-2 2-16,-1-1-2 0,3-1 1 0,-2-3-1 15,0-3 1-15,0-2 0 0,1-3-1 16,0 0 3-16,0 0-1 0,1 1 1 16,-1-1-2-16,2-1-2 0,0 1 1 15,0-2-2-15,0 2 2 0,0 1-1 16,0 2 2-16,0-1-1 0,0 0 0 0,0 0 0 15,0-3 0-15,-1-1 0 0,-2-3 0 16,3 1-1-16,0 1 1 0,0 0 1 16,0 1-2-16,0 2 2 15,0-2-3-15,3-1 1 0,-3-3 0 0,1 0-1 16,-1 0 1-16,0 3 0 0,0 0-2 16,0 1 2-16,2 1 0 0,-1 1-1 15,1-1 1-15,-2 3 0 0,0 0 0 16,0-1 0-16,-2-3 0 0,-1-1 3 15,2-1-2-15,-2-2 1 0,3-1-1 0,0 3-2 16,-1-1 1-16,-1 4-1 0,1 2 1 16,-1 2-2-16,1 5 0 0,1-1 1 15,0 1 0-15,0-2 2 16,0-3-1-16,1-1 0 0,4-1 1 0,-4-1 2 16,3 2-4-16,-1 2 3 0,-1 0-3 15,-2-2-3-15,2-2 4 0,-2-3-1 16,0-3 1-16,0 0 0 0,0-1 1 15,-2 1 0-15,-1 2 2 0,0 2 1 16,0 3-1-16,3 2 1 0,0 2 1 0,0-2-5 16,0 0 4-16,0 0 3 0,0 0 0 15,0 1 3-15,0 3-5 0,4 5 0 16,3-1-2-16,-2 1-1 0,1 2 4 16,-5 0-2-16,3 1 1 0,-2 3-1 15,-2-1-2-15,0 0-2 0,-2-5 0 16,-2-4 3-16,-2-1-2 0,0 2 2 15,-2-2-1-15,1 5-2 0,-2 2-3 16,-1 4 1-16,1 1 1 0,-1 0 0 16,-1-1 1-16,0 2 0 0,3-1 0 0,0 5 0 15,3 4-2-15,0-1 1 0,2-2-1 16,-1 0 1-16,1-2 2 0,-1-2-6 16,-2 2 3-16,-1-4-1 0,1 0 1 15,-1-5 1-15,-2-2 2 0,1-4 1 16,-3 2-1-16,1-2 1 0,2-1-6 0,-1 3-1 15,0-4 2-15,2-1-1 0,0-3 5 16,1 0-1-16,2 1 1 0,1 3-1 16,0 3 0-16,1 3-5 15,1 3 0-15,-1 2 3 0,-1 0-1 0,0 1 5 16,-3 0-2-16,0 3-3 0,0 2-1 16,0 0 1-16,-1-3 2 0,-3 2 2 15,1-6 0-15,0-2 1 0,1-2-2 16,-1-3 2-16,5-3 0 0,1-4-1 15,0-2 2-15,3-5 2 0,0-1 1 0,0 0 2 16,0-2-2-16,0 3 1 0,0 0-3 16,0 0 0-16,0 2 4 0,-2-1-2 15,1 3 3-15,1 1-5 16,-2 0 0-16,1 0-4 0,-3-2 1 0,1-1 2 16,2-1 0-16,-1-1 0 0,1 2-2 15,-1 2 1-15,1-1-2 0,1 0 0 16,0-6 1-16,0 1-3 0,0-3-3 15,0-5-12-15,0-1-20 0,1-2-40 16,8 1-29-16,5-6-37 0</inkml:trace>
  <inkml:trace contextRef="#ctx0" brushRef="#br0" timeOffset="85970.442">14102 3211 138 0,'0'0'17'0,"0"0"-1"0,0 0 3 0,0 0-2 15,8-47 3-15,-6 43 0 0,-1-2 0 16,1 1-1-16,-2 5-2 0,0-1-3 16,0 1-3-16,1-2-3 0,-1 1-6 15,2 0-6-15,-2-1-2 0,1 0-1 16,-1 2 0-16,3-1 2 0,-3 1 2 0,1 0 2 15,1 0-1-15,2 0 2 0,-1 1 0 16,4 7-1-16,-1-2 0 16,-1 2-1-16,0-1 1 0,-2 2 3 15,1 7-2-15,-1-7 2 0,0 7 2 0,0-1-4 16,-1-3 4-16,-1 8-4 0,-1-5 0 16,2 4 2-16,-1 4-2 0,-1-1 0 15,3 0 0-15,-2 0 1 0,2 2-2 16,-2 2 2-16,-1 2 0 0,0 1 0 15,0 3 1-15,0-1 0 0,0 1 0 0,0-2-3 16,-4-1 2-16,3-1-1 16,-2 0 0-16,-1-2 2 0,1 2-1 15,-2-4-2-15,1 2 2 0,-2-2-1 16,-1 4 4-16,-2-1 3 0,-1 0-1 0,-4 2-1 16,-1-2 0-16,-2 0-1 0,1-1-2 15,-1 1-1-15,2-4 0 0,-2 2 0 16,2-2 2-16,-2-1-2 0,-1 1 0 15,-2 0 1-15,-1-1 2 0,0 0-2 16,0-1 1-16,-2 0 1 0,0 1 0 0,-1-3 0 16,-2 0-1-16,-1 1 0 0,-2-1 0 15,-1-1-1-15,-1 0-1 0,-1-1 1 16,2-2-1-16,0 0 0 0,1-1 0 16,3-2 0-16,3 2-1 0,2-3 5 15,1 0-5-15,0 2 3 0,5-1-3 16,-2 0 0-16,0 0 2 0,-5 0-2 15,4-1 3-15,-3 1-3 0,-2-1 0 16,-2-2 0-16,-1 1 0 0,1 0 0 16,1-1 0-16,-2 0-2 0,4-2 4 0,2 3-2 15,-2-3 0-15,2 1 1 0,0-1-1 16,-5 0 1-16,-1 0 0 0,-3 1-1 16,-1-2 1-16,1 0 3 0,8-2 0 15,4-1 2-15,7-1-2 0,-3 0 2 16,-1 0-1-16,-2 1 0 0,1 1 0 0,-2 0-5 15,1 0 3-15,6-1-3 0,-6 4 1 16,6-2-1-16,0-3 1 16,0 3 0-16,-3 0-1 0,-2-1 1 15,0 0-1-15,-6 4 0 0,-2-2 1 0,0 2 0 16,-7 1-1-16,-4 0 1 0,-5 0 0 16,-5 3-1-16,-1 1 2 0,-6-4-2 15,2 4 0-15,1-4 0 0,6 0 0 16,4-1 1-16,8-2-1 0,4-1 0 15,3 2 0-15,0-1-1 0,1 1 1 0,-1-2 0 16,0 2 0-16,0 0 1 0,-2 1-2 16,-1-1 1-16,-1 0 0 0,-4 2 0 15,1-1 0-15,-2 2 0 0,-1-1 1 16,-2 1-1-16,1-1 0 0,0 0 1 16,1 1 0-16,3-4 0 0,1 1 0 15,4-2 1-15,0 1 0 0,2-2 2 16,0 3 0-16,3-3-1 0,0 0 2 15,-2 3 0-15,3-1-3 0,-4 1 2 16,3 2-1-16,-6 2-2 0,1 1 0 0,-1 2 3 16,-3 1-2-16,-1 0 2 0,-2 2-2 15,2-2-2-15,1 0 1 0,0-1-2 16,0 0 1-16,3-1 0 16,0 1 0-16,4-1-2 0,-1 1 2 0,0 1 0 15,0 1-2-15,1-1 2 0,0 0 0 16,1 2 0-16,2-2 0 0,-1 2 0 15,0 1 0-15,-1 0 0 0,-2 1 0 16,3 3 0-16,-3-1-1 0,2 1 1 16,-2-1 0-16,2 0 0 0,-1 0 0 0,-1-1 0 15,-2 0 1-15,2-2-2 0,0 0 2 16,0-1-2-16,0 1 2 0,0-2-1 16,2 1 0-16,1 0 0 0,0-1 0 15,2 1 0-15,1 0 1 0,0 1 3 16,-2 0-2-16,-1 4 2 0,-1-2-3 0,0-1-2 15,-1 1 1-15,2-2-2 0,-3 2 2 16,1 2-1-16,0-2 2 16,-1 3-2-16,3 0 1 0,-3 1 1 15,4 3-2-15,0-2 1 0,2 2-1 0,-2 1 1 16,3 1 0-16,2-1 0 0,-1-1 0 16,2 1 0-16,0-1 0 0,2-2 1 15,-1-2 0-15,0 2 2 0,-2-2-1 16,2-3-1-16,-2 3 1 0,2-1 3 15,0 1-3-15,1 0 4 0,1-1-4 16,3 0-2-16,-3 0 1 0,1 0-1 0,0 1 0 16,-2-1 0-16,4 3 0 15,-2 0 0-15,-1 3 1 0,6 1-1 16,-4 3 3-16,1-1-3 0,1 4 0 0,-2 1 0 16,-1-1 1-16,5 0-1 0,-2 2 1 15,0-3-2-15,0-1 1 0,2 0 5 16,4-1-4-16,-3 2 2 0,3-1-2 15,0 0-2-15,0-1 0 0,0-2 0 16,0 2 1-16,3-2 0 0,1 2 0 0,-1 2 0 16,1 2 0-16,-1 1 0 0,2 4 1 15,-1-2-1-15,-1 2 1 0,3-1-2 16,-3-4 2-16,2 1 0 0,-2-2 0 16,0 4 3-16,4 0-4 0,1 3 4 15,-1 0-5-15,3-4 1 0,0-2 1 16,-1-4-1-16,2-1 1 0,-2-3-1 15,1 2 0-15,0-1-1 0,0 1 1 16,1-2 0-16,0-1 0 0,2 1 1 16,0-1-1-16,0 2 0 0,2 0 0 0,2 2 0 15,0-1 1-15,-1 0 4 0,1-1-4 16,1 0 4-16,1-2-5 0,0-1 0 16,1-2 0-16,1 2 0 0,4-2 0 15,0 0 0-15,2-1 0 0,1 0 0 16,-1-3 0-16,2 1 0 0,-2-4 0 0,1-1 0 15,1 1 0-15,0 1 0 0,-2 0 1 16,5 2-2-16,-2 0 2 0,1 1-2 16,0 2 1-16,1 3 0 15,0-1 0-15,4 4-2 0,-1 1 2 0,-2-5 2 16,1 1-2-16,-1-3 0 0,0-2 0 16,2-3-2-16,4 2 4 0,-2-1 2 15,3 0-3-15,-1 0 6 0,1-2-6 16,-1-1-1-16,-3-1 1 0,2-3-1 15,-1 1 0-15,-2 1 0 0,3-1 0 16,-5 2-1-16,2-3 1 0,-5 1 0 0,-2 2 0 16,-1 0 0-16,3 1 1 0,2 2-2 15,3 1 2-15,4 6-1 16,6 1 0-16,1 2 0 0,2 0 2 0,-3-2-2 16,-2-3 1-16,-5-4 1 0,-4-2-2 15,0-2-1-15,-4 0 2 0,5-1-2 16,-3-2 2-16,-2 1-1 0,0 0 0 15,-1-1 1-15,-1-1-1 0,-1 0 0 16,3 0 0-16,2 2 1 0,3 0-1 0,4 2 1 16,4 4 0-16,-1 0 3 0,0 1-3 15,-4 1 2-15,-5 1-1 0,0-1-2 16,-4 0 0-16,2-2 0 0,-4 3 1 16,5-1-2-16,-2 1 2 0,1-1-2 15,-4-1 2-15,-5-1-2 0,1-2 2 16,-3 0-2-16,-1-3 1 0,0 4 0 15,2 0 1-15,3 0-1 0,2 0 1 16,1 0-1-16,2 2 2 0,0 3-2 16,3 0 0-16,-2 1-2 0,1 3 1 0,-4-3 1 15,0 2 0-15,-2-3 1 0,-5 0-1 16,-1 1 5-16,1 0-5 0,-2-1 4 16,2 0-4-16,-1-2 0 0,0-1 2 15,1 0-3-15,-3-2 2 0,2 1-1 16,-3 3-1-16,3-2 1 0,-5-2 1 0,-1 0-1 15,0 0 2-15,-1 1-1 0,-2 0 2 16,2 3 1-16,0 1 0 16,0 4 2-16,2 5 0 0,-2 2-2 15,5 6 3-15,-1 2-5 0,0-1-1 0,2 0-2 16,-1-3 1-16,0 2 3 0,2 2-3 16,1 1 3-16,-1 1-4 0,0-1 1 15,-2-1 0-15,-1-3-1 0,-4 1 2 16,-1-1-1-16,-2 1 2 0,-2-2-2 15,1 1 1-15,0-3-1 0,-1-1 0 0,2-1 0 16,0-1 1-16,1-1-2 0,-3 0 2 16,3 1 2-16,0 1-4 15,-1-4 5-15,-2-3-4 0,-1-1 0 16,1-5 1-16,-4-5-1 0,0-1 0 0,-2-5 0 16,-1-4 0-16,2 0 0 0,-2-6 1 15,0 5-2-15,0 2-3 0,0-4-3 16,0 4-6-16,0-7-9 0,0 0-45 15,0-20-200-15,0-17-10 0</inkml:trace>
  <inkml:trace contextRef="#ctx0" brushRef="#br0" timeOffset="86598.3937">11655 4674 255 0,'0'0'36'0,"0"0"-10"0,0 0-7 16,0 0-6-16,0 0 1 0,0 0-3 15,0 0-2-15,0 0-4 0,0 0-7 16,0 0-4-16,10-47 0 0,-10 47 0 15,0 1 4-15,-3 14 3 0,-10 11 0 16,-3 14 3-16,-5 3-2 0,-2 9-1 0,-1-1-1 16,1 3 0-16,4-6-1 0,5-2 1 15,-2-5 1-15,7-6 0 16,3-4 1-16,2-4 0 0,4 0 5 0,0-5-4 16,10 0 6-16,8-3 0 0,8-2 0 15,11-2 3-15,11-6-3 0,13-3-1 16,10-4-3-16,10-2-10 0,7-3-26 15,7-4-43-15,5-5-62 0,5 2-69 16</inkml:trace>
  <inkml:trace contextRef="#ctx0" brushRef="#br0" timeOffset="89511.6326">14076 2881 3 0,'0'0'2'0,"0"0"0"0,0 0-2 0,0 0-2 16,0 0-2-16,0 0 3 0,0 0 1 15,0 0 0-15,0 0 3 0,0 0-1 16,0-5 0-16,1 5 2 0,-1 0 2 0,2 5 1 16,-2 1 2-16,0 6-3 0,0 5 2 15,0-7-2-15,0 9-4 16,0 0 0-16,-3 1 1 0,-2 6-1 0,1-4 3 16,-2 1-2-16,2-3 3 0,0 0 0 0,1-5 3 15,-2-1-1-15,-1 1-1 16,-1 0 4-16,-3 3 1 0,0-3 0 15,0 1 4-15,-3-1 1 0,-2-2-2 16,-3 0 4-16,-1 0-7 0,-3-1 0 0,-1 3-7 16,0-4-2-16,1 3-1 0,-1 0 0 15,-3-1-1-15,3 2 0 0,-3 0 0 16,4-1 0-16,-4 0 0 0,-1 1 2 16,1 0-3-16,-3-1 1 0,1 1 0 15,-2 0 0-15,5 2 1 0,-4-2-1 16,0 2-1-16,0 0 0 0,-1 0 1 15,4 0-1-15,2 2 0 0,-1-3 0 16,6-1-1-16,-1 2 1 0,1-3 0 16,2 1 0-16,-3 0 0 0,-3-1 1 0,-1 1-1 15,-2 0 0-15,-4 0 1 0,-5 0-1 16,-8 0 1-16,-5 1 2 0,-7-1-2 16,2 0 1-16,0-1 2 0,4 0-1 15,2-1 1-15,-1-1-2 0,-3 1-2 16,-3-1 2-16,-2-2-2 0,0 1 2 15,-2-2-1-15,0 0-1 0,2 0 0 0,1-1 0 16,6 0 1-16,1 0 1 0,5 2-1 16,-2 0 1-16,3-2-2 15,-3 2 1-15,-1 0-1 0,-2 0 0 0,0 2 1 16,-1-3-1-16,3 2 0 0,0-2 0 16,1 2-1-16,1-1 1 0,0-2 0 15,3 3 0-15,3-2 0 0,1-2 1 16,4 3-1-16,-2-2 0 0,2 1 0 15,-5 2-1-15,-4 0 1 0,-1 1 0 16,-4 0 0-16,-2 1 1 0,-1 0-1 0,-1-1 0 16,-4 0 1-16,0 3-1 15,2-1 0-15,-1 2 1 0,-1 2-1 0,-1-2 0 16,0 2 2-16,-4-1-4 0,1 0 2 16,1-2 2-16,0 2-4 0,3-3 2 0,-1 2 2 15,1-1-2-15,6 1 0 16,-2-1 0-16,2-2-2 0,3 3 2 15,-3-1 3-15,1 0-3 0,-3 0 2 16,-1 0 0-16,1 2-3 0,-2-2 2 0,-3 2-1 16,-2-1-1-16,-1 3 1 0,-2-1-1 15,2 2 1-15,2-1-1 0,2 1 1 16,0-2-1-16,0 0 0 0,3-1 2 16,-1 1-1-16,-2-4 0 0,-3 2-1 15,0 4-1-15,0-2 2 0,3 1 2 0,-1 1-1 16,-2 0-1-16,2-1 0 15,-2-1 0-15,-1 1 0 0,-5-1 0 16,0 0-1-16,-4 3 1 0,-3-1 0 16,-2 3 0-16,3-2 1 0,2-1-1 0,3 0 0 15,3-2 0-15,3 0 3 0,-1 0-3 16,1 0 4-16,1-1-1 0,-1 0-3 16,3-1 0-16,1 1 0 0,1 0 1 15,4-2-1-15,2 2 5 0,0 1-4 16,-1 2-1-16,-2-1 0 0,-1 3 0 15,-4 0 1-15,1 1 2 0,0 0 1 0,-3 0 3 16,5-2 0-16,1 2 4 16,2-4-3-16,4 3 0 0,3-1-4 15,-2 0-1-15,0 1-2 0,-1-2 0 0,-2 4 0 16,-1-1 0-16,-2 0 2 0,-4 2-2 16,-4-1 0-16,6 1 2 0,-2-1 4 15,4 0-3-15,5-1 2 0,4 1-2 16,4-2-2-16,3-2 0 0,1 2 0 15,6-2-1-15,1-2-2 0,-1 2 1 16,4-2 0-16,-1 0 0 0,2 3-2 0,3 1 2 16,0 3 0-16,-2 3-1 15,3 2 1-15,0 3-1 0,2 3 0 0,-2-2 1 16,2 1-2-16,1-1 2 0,2 2-1 16,-1-4 2-16,3 0-1 0,-2 3-1 0,4-2 5 15,-3 1-2-15,3 2 2 0,-2 0-2 16,1 1-3-16,-1-1 1 15,0 2-1-15,1 1 0 0,1 3-2 16,1 2 3-16,-1-1-2 0,4 0 2 0,0-1-1 16,0-1 0-16,2-2 1 0,0 0 0 15,4 0 3-15,0 1 0 0,0-1-1 16,0 1-1-16,0-1-2 0,8 2 0 16,-2 2-2-16,2 1 3 0,-1 1-1 15,3 2 1-15,-3 0-1 0,5 0 0 16,2-2-1-16,-1-5 1 0,6-2-1 15,0-1 2-15,4-2 5 0,0-1 0 16,3 0 2-16,1-1-2 0,-3 1-3 16,2-3-1-16,0 0-1 0,0 0 5 0,1 0-2 15,1 1 3-15,-1 2 0 0,5 0-2 16,0 3-1-16,-2 1 2 0,5 0-2 16,-2-1 0-16,-1 0 0 0,4-2 0 15,2-1 1-15,5-3 2 0,-1 2 4 16,7-1-4-16,2-2 2 0,1 1-4 0,0-2-1 15,-1-3 0-15,1-3-1 0,-2-2 1 16,1-3-1-16,1 2 1 0,1-2-3 16,4 0 2-16,-2 0-1 15,4 1 1-15,-1-1-2 0,4 0 0 0,-4 0 0 16,0-1 0-16,-2 2 0 0,2-3 0 16,-1 3 1-16,0-4 0 0,1 0-1 15,0-3 0-15,4 0 0 0,-1 0 0 16,0-3 0-16,-2 0 1 0,-1-1-1 15,-2 1 1-15,3 0-1 0,2 1 1 0,3 3-1 16,-1-1 2-16,5 2-2 16,3 1 0-16,1 0 2 0,2 2-2 15,-1-1-1-15,2 4 2 0,0 0 2 0,0 2-2 16,3 3 4-16,2-1-4 0,-2 2-2 16,3-1 0-16,-3 2 0 0,-3-4 1 15,-1 0 0-15,-2-1 0 0,2-1 0 16,-3 1 0-16,2-3-1 0,0 4 1 15,-1-3 0-15,0 4-1 0,-2 0 1 16,-2-1 0-16,-3 0-1 0,-1 0 1 0,-1-1-1 16,-2 1 1-16,1 0 0 0,-1-2-1 15,0 2 1-15,-2 0 0 0,-3-1 0 16,-1 3 1-16,-3-1 3 0,0 2-3 16,0 1 4-16,-1-1-3 0,-2-2-3 15,2 1 2-15,-1-4-1 0,1 0 0 16,1-1-1-16,0 0 0 0,-3-1 1 15,-1 3 0-15,-5 0-2 0,-2 3 2 16,-1-1-1-16,-2 2 0 0,-2 1 0 16,0 0 1-16,2-1 0 0,-4 1 1 0,3-1-2 15,-1-2 2-15,3 1-1 0,3-3-1 16,-2 1 1-16,5-3 0 0,0 1 0 16,0 0 1-16,1-1 5 0,-1 3-6 15,1-2 4-15,-1 1-4 0,0 1-1 16,-2-3 2-16,-1 2-2 0,-3-1 4 0,3-1-3 15,-3 2 0-15,4-3-1 0,-2 2 0 16,4 0 0-16,-3 1 1 16,1 0 0-16,0 3 0 0,-2-1 0 0,5 0 0 15,-2 2-1-15,1 0 1 0,-1 1 0 16,1 0 0-16,-2-1-1 0,0 0 0 16,-1 0 0-16,1-1 1 0,-1 2 0 15,2 0 0-15,0 0 3 0,2 1-2 16,-1 2 2-16,-3-1-2 0,1-2-2 15,-2 0 1-15,-2-1-1 0,3 0 1 0,-3 0-1 16,-1 1 2-16,-1 0-1 0,2 2 2 16,-3 2 0-16,-1-2 1 15,3 2 0-15,-2-1 1 0,3 1 1 0,-5-2 1 16,1 0 1-16,-3-2 1 0,-2 0-1 16,-1-3 0-16,-1 1-3 0,-2-3-1 15,-3 0 2-15,-1-1-4 0,-2-1 4 16,-3-1-3-16,1-2-2 0,-5-3 1 15,-2-5-1-15,-4-3 1 0,-1-1-1 16,-3-2 1-16,0 0 0 0,0 0-5 0,-3-3-12 16,0 0-23-16,0 0-61 0,-12 0-152 15</inkml:trace>
  <inkml:trace contextRef="#ctx0" brushRef="#br0" timeOffset="90152.2993">12721 4555 67 0,'0'0'20'0,"-51"88"-2"0,32-49-7 15,2-1-2-15,7-10 3 0,5-6 3 16,5-5 8-16,0-2 7 0,11-3 4 16,7 3-4-16,8-8-6 0,10-2-10 0,14-5-9 15,19 0-16-15,12-7-43 0,18-2-125 16</inkml:trace>
  <inkml:trace contextRef="#ctx0" brushRef="#br0" timeOffset="99951.4028">23656 2682 123 0,'6'-7'18'0,"-3"2"-3"0,-2 1-3 16,3 0-5-16,-4 4-1 0,0-2-3 16,0-2 1-16,0-2 2 0,0 0 2 15,0 1 4-15,0 5 3 0,0-4 0 16,-1 1-1-16,-2-2-1 0,2 3-5 0,1 2-5 15,-2-2-3-15,2 0 2 16,15-1-4-16,8 1 4 0,13-2-1 16,7 2-1-16,12 1 1 0,7-1 1 15,8-2 3-15,11-1-7 0,5-4 11 0,10 0-7 16,8 2 8-16,7-3-1 0,6 3 0 16,4-1-6-16,6 1-8 0,3-1 7 15,5 1-10-15,8 1 10 0,3-1 1 16,0 1-3-16,4 0 1 0,1 0-1 15,-3 0 0-15,-2 0 2 0,-4 1-2 0,-2 0 1 16,-2 0 1-16,-2-1-1 16,-6 0 2-16,-9 1 1 0,-5-1 0 0,-12 2 1 15,-10-1 0-15,-8 0-4 0,-16 2 1 16,-9 1-1-16,-12-1-1 0,-17 1 0 16,-10 0 0-16,-8 2-7 0,-8 0-4 15,0 0-9-15,-9 0-14 0,-15 4-35 16,-17 4-112-16</inkml:trace>
  <inkml:trace contextRef="#ctx0" brushRef="#br0" timeOffset="101285.5763">23769 2627 86 0,'0'0'31'16,"0"0"-3"-16,0 0-10 0,0 0 13 16,0 0-7-16,0 0 9 0,0 0-3 15,0 0-5-15,0 0-4 0,0 0-6 16,-29-34-2-16,27 32-4 0,2 0-5 15,-1 1-5-15,1 1-3 0,-2-1-4 0,2 1 8 16,-3 0-7-16,2 8 9 0,-2 10-4 16,2 7-1-16,1 4 1 0,0 4 3 15,0 6-1-15,1 7 0 16,3 4 0-16,-1 2 0 0,0 2 1 0,0-2 0 16,-1 0 3-16,-1-3-2 0,1-4 5 15,-1 0-2-15,1-4 2 0,-1 0-3 0,2-3-1 16,0-1-1-16,0 0 2 15,1-2 3-15,-1-3 0 0,0-3 0 16,0-3-4-16,-2-9-3 0,2 1 0 0,-2-3 0 16,1-3 2-16,-1 4-2 0,1-6 1 15,-2-5-1-15,1 5 0 0,1-5 2 16,-1-1-2-16,1 1 1 0,-2-5 0 16,0 0-2-16,0 0 2 0,4 4 1 15,-1 1 0-15,4 3 1 0,-1-3-1 16,1-1-1-16,1-1 3 0,1-1-4 15,0 0 2-15,5-2-1 0,5 1 1 16,4 1-2-16,8 0 2 0,-1-1 0 16,2 1-1-16,-2-2 0 0,1 1 0 0,-1-1 0 15,0 2-1-15,2-2 0 0,1 0 0 16,1 0 1-16,2 0-1 0,4 0 2 16,2 0-1-16,5 0 0 0,3-5-1 15,5 2 0-15,1 0-1 0,2 1 1 16,0-2 0-16,0 1 1 0,-1 1-2 15,-3 1 1-15,0 1 1 0,-3 0-2 0,1 0 2 16,1-1-1-16,-2 1-1 0,2 0 1 16,2 0 0-16,3 0 1 15,3 0 0-15,1-2-1 0,3 2 1 0,0-3-2 16,3 2 2-16,0-2-1 0,3 1 0 16,0-1 1-16,1 1-1 0,3-1 0 15,-2 2 1-15,-4 0-1 0,-1 1 0 16,-6-2 1-16,-3 2-1 0,-2 0-1 15,-2 0 2-15,1 0-2 0,0 0 1 0,1 0-1 16,1-2-1-16,-3 2 1 0,3-1 0 16,-1-2-2-16,1 0 3 15,-1-2 0-15,-1 1-2 0,-4-3 2 0,-1 3-1 16,-2 1 1-16,-3-2 1 0,0 2-1 16,-5 0 0-16,-5 0 0 0,-3 1-1 0,-4-2 0 15,-7 3 0-15,-5-1 0 16,2 0 0-16,0 0-1 0,4-2 2 15,0 2 2-15,0-3-2 0,2 0 1 16,0 1 0-16,-1 1-1 0,-5 1 0 0,-3-1 1 16,-3 3-1-16,-2-1 0 0,4-1 1 15,-9 1-1-15,4-1 3 0,-6 0 3 16,1 1 0-16,0 1 1 0,-2-2 0 16,0 0-1-16,0-1-1 0,1 1-1 15,-2-4 0-15,-1 2-2 0,2-6-1 0,0-1 0 16,-2 1-1-16,1-1 1 15,-2-2 1-15,0-8-2 0,0 1 2 16,0-8-1-16,0 3 3 0,-6-4-1 16,0-1-1-16,-3-2 0 0,0-5-5 0,0-1 3 15,-1-7-3-15,-2-2 3 0,0-6 2 16,1-4-1-16,-3-3 2 0,0-3-1 16,0 3 2-16,2 0 3 0,2 6 1 15,2 2 0-15,0 2-3 0,4 5-1 16,0 2-4-16,1 5 4 0,1 4-1 0,-1 3 0 15,2 5-1-15,-2 6 2 16,0 2 1-16,2 7-1 0,-1 6-1 16,2-2-3-16,0 7-2 0,0-1-7 15,0 1-3-15,-1 0-5 0,-8 6-25 0,-5 12-52 16,-8 8-140-16</inkml:trace>
  <inkml:trace contextRef="#ctx0" brushRef="#br0" timeOffset="102318.4928">24793 3760 268 0,'0'0'35'0,"0"0"-3"0,0 0-8 0,0 0-3 15,0 0-9-15,0 0-6 16,0 0-7-16,0 0-4 0,0 0-1 16,13-23 2-16,-8 23 2 0,1 6 1 0,3 8 2 15,0 5-1-15,-2 4 3 0,-2 5 0 16,0 2 0-16,-2 3-2 0,0 2-1 16,-2 2 0-16,-1 3-1 0,0-1 1 15,0 4 0-15,0 0 2 0,0 1-1 16,-1-1 3-16,-1-1-4 0,2-3 0 15,0-2 0-15,0-5 0 0,0 0 1 16,0 0 0-16,0-2 3 0,0-2-2 0,0 2 2 16,0-3-1-16,0 2-2 0,0-3 0 15,0-1-1-15,0-5 1 16,-3-2-2-16,2-5 1 0,-1-2 0 0,1 2-1 16,1-7 1-16,-2 6 0 0,2-6 0 0,0 1 0 15,0-2 0-15,0 0 1 16,0 1-1-16,0 1 0 0,0-2 0 15,0-5 0-15,0 0 0 0,0 4 2 16,0-1-1-16,0 3 0 0,8-2 2 0,-2-3-3 16,8 1 2-16,3-2-1 0,4 0 0 15,4 0 0-15,-3 0-1 16,3-3 0-16,-1 0 0 0,1-1 2 0,2 1-2 16,1 0 0-16,-1 1 0 0,5 0 0 15,1 1 2-15,4-3-2 0,5 4 0 16,4-4 0-16,2 1 0 0,5 0 0 15,2-2 1-15,3 2 0 0,1 0-1 16,2-1 0-16,1 1 0 0,2-1 0 16,4 1 0-16,3 0 1 0,5 2-1 0,1-2 1 15,2 0-1-15,1 1 0 0,1-1 1 16,0 0-1-16,1 2 0 0,4-2 2 16,0 0-2-16,2-2 0 0,2 2 1 15,1-1-1-15,-2-1 0 0,0 0 0 16,2 1 1-16,1-1 0 0,-1 2-1 0,0 0 1 15,0-2-1-15,-2 3 1 0,0-1-1 16,-1 0 1-16,0-1-1 16,-7 0 0-16,-2 1 1 0,-8 0-1 15,-5-2 2-15,-10 2-2 0,-7 2 0 0,-11-1 1 16,-12 2-2-16,-6 0-1 0,-7 0-2 16,-7 0-6-16,4 0-11 0,-3 0-12 15,-1 0-26-15,0 0-39 0,-6 0-96 16</inkml:trace>
  <inkml:trace contextRef="#ctx0" brushRef="#br0" timeOffset="103447.5771">27557 3561 182 0,'0'0'42'0,"0"0"-8"0,0 0-6 16,0 0-6-16,0 0-4 0,0 0-4 0,0 0-3 16,0 0 1-16,0 0-1 0,0 0-1 15,-15-8 0-15,15 8-1 0,-2-2-2 16,2 2-1-16,-1-1-1 0,1 1-1 15,-2-1 0-15,2 1-2 0,0-3-1 16,0 3 0-16,0 0-2 0,0-3-1 0,8-1 1 16,10 0-1-16,11-1 2 0,9 3 2 15,11 2-1-15,9 0 1 0,8 0 2 16,5 2-2-16,6 3-1 0,1-2 0 16,1 2-1-16,-2-4 1 0,-2 1 0 15,-4 1 0-15,-1-2-1 0,-2-1 2 16,-1 1-2-16,-3-1 1 0,-6 0 1 15,-4 0-2-15,-7 0 1 0,-8-2 0 16,-6-1-1-16,-11 0 0 0,-10 1 1 16,-1 0 0-16,-5 2 0 0,-2-1 3 0,2 1 1 15,-6 0 1-15,0-1-1 0,0 1 0 16,2 0-3-16,-1-2-1 0,1 2 0 16,-1-1-2-16,1 1 0 0,-2 0-3 15,1 0-2-15,-1 0 2 0,0 0 0 16,1 0 0-16,-1 3 1 0,0 11-1 15,0 6 2-15,0 5 0 0,0 3 1 16,0 1 0-16,0 0 1 0,-1 3 0 0,0 2 1 16,-1 0 4-16,-1 4-4 15,2 0 5-15,-1 2-4 0,2-1-2 0,0 1 2 16,0 2-2-16,0 1 0 0,2 1 0 16,1 2 1-16,0-2-1 0,-1 2 0 15,2-2 0-15,-2-1 0 0,-2-1 3 16,0-2-1-16,-2-2 3 0,-2-5-2 15,2-2 1-15,0-10-3 0,1-3-1 16,-1-6 0-16,2 0 0 0,-1 0 0 0,1-5 1 16,0-2 0-16,0-5 0 15,0 0 1-15,0 0 0 0,0 2 1 0,-2 4 1 16,1-1 2-16,-7 2-2 0,-9 0 1 16,-9-4-4-16,-14-1-6 0,-15-2-14 15,-10 0-38-15,-18-4-102 0,-19-7-69 16</inkml:trace>
  <inkml:trace contextRef="#ctx0" brushRef="#br0" timeOffset="104325.9324">24844 3740 60 0,'0'0'20'16,"0"0"-1"-16,0 0-6 0,0 0 1 16,0 0 1-16,0 0 2 0,0 0-2 15,0 0-1-15,0 0-6 0,0 0-2 16,-14 0 0-16,14 0 0 0,-1 0 0 0,1 0 1 15,-2-2 0-15,2 2 0 16,-1 0 2-16,1 0 2 0,-2-1 1 0,2 1 1 16,0 0-1-16,-1-2-3 15,1 2-1-15,0 0-1 0,0-1-2 0,0 1-4 16,0 0-1-16,0-2-5 0,0 2-4 16,0 0-5-16,0 0-8 0,0 0-9 15,0 0-8-15,0 0-8 0,0-1-10 16,0 1-13-16</inkml:trace>
  <inkml:trace contextRef="#ctx0" brushRef="#br0" timeOffset="105791.8838">25032 3702 69 0,'0'0'26'0,"0"0"-3"15,0 0-6-15,0 0-7 0,0 0-1 16,0 0-2-16,0 0-2 16,0 0-2-16,0 0 1 0,0 0-3 15,-12 1 0-15,12-1 3 0,-2 0 1 0,2 0 6 16,-1 0 0-16,1 0 2 0,-2 0 0 16,2 0 0-16,-1 0-1 0,1 0 2 15,0 0 0-15,-2 0 2 0,2 0 2 16,0 0-1-16,0 0-1 0,0 0 0 15,0 0-3-15,0 0-2 0,0 0-1 0,0 0-4 16,-1 0-1-16,1 0-3 0,0-1-1 16,0 1 0-16,0 0-1 15,0 0 0-15,0 0 0 0,0 0 2 16,0 0-2-16,0 0-2 0,0 0 4 0,0 0-1 16,0 0 2-16,0-2 6 0,0 2 5 15,0 0 2-15,0 0 3 0,0 0-5 16,0-1-4-16,0 1-3 0,0 0-4 15,-2-1 1-15,2 1-1 0,0 0-1 16,0-2-2-16,0 2 1 0,0 0-1 0,0 0 1 16,0-2-1-16,0 2 2 0,0 0-2 15,0 0 1-15,0-1 1 16,0 1 0-16,0 0 2 0,0-2-2 0,0 2 1 16,0 0 0-16,0-1 2 0,0 1-1 15,0-2-1-15,0 1-1 0,0-1-2 16,0 1 0-16,0-1 2 0,0-2-2 15,2-3 0-15,2 0 0 0,-1-1 0 16,3 0 0-16,1-5-2 0,-3 6 2 16,5-5 0-16,-1 1 0 0,-2 2 2 0,3-2-2 15,-1 0 0-15,-3 4 0 0,4-5 1 16,-3 3-1-16,0 1 1 0,-1 0-1 16,1-1 0-16,3-5 0 0,-1 3 0 15,3-3 0-15,-3 5 0 0,2-2 0 16,-1 2 0-16,-2 1 1 0,6-2 0 15,-3 0-1-15,-4 3 0 0,7-4 0 0,-3 2 0 16,1-1 0-16,1 0 0 0,-1 1 2 16,0 2-1-16,-5 1-1 0,4-4 1 15,-4 7 0-15,2-4-2 0,0 1 2 16,-1 0-2-16,0 0 0 0,2 0 0 16,-2 0-1-16,2 1 2 0,0-1 0 15,0 2-1-15,0-1 1 0,-1 3 0 16,0-4 0-16,2 3 0 0,-2-1 1 15,-4 2-2-15,5-1 1 0,-4 3 0 0,0-3 0 16,5 1 0-16,-6 0-1 0,1 0 1 16,2 2-1-16,-2-1 1 15,1 1-1-15,6 0 1 0,1 0 0 0,-3 0 0 16,3 0 0-16,-1 0 0 0,-2 0 0 16,3 0 0-16,-2 1 0 0,0 1-2 15,1 1 2-15,-1 1 0 0,-1-2 0 16,0 1-1-16,-2 0 0 0,0 0 1 15,0 0-1-15,0 2 1 0,-1-1 0 16,0 1-1-16,2-1 1 0,-2 1-1 0,0-1 1 16,1 2-1-16,0-1 1 0,-2 1-1 15,1-2 1-15,-2 3-1 0,0-1 0 16,2-1 1-16,-1 2-2 0,0 1 2 16,1 2-1-16,-1-3 0 0,3 6 1 15,-5-6-1-15,2 1 1 0,0 4 0 16,-2-3-1-16,4 3 1 0,-2 0 0 15,0 1 0-15,0-2 0 0,0 2 0 16,1 0-1-16,-3-5 0 0,4 6 1 16,-4 0 1-16,-1-7-1 0,3 6-1 0,-3-3 1 15,1 0 1-15,-1 0-2 0,-2-1 1 16,2 1 0-16,-2-5-1 0,1 4 1 16,-1-5 1-16,-1 0-2 0,2 3 1 15,-2-7 0-15,0 0 0 0,0 0 1 16,0 2-1-16,1-1 2 0,-1 0-1 0,0 1 1 15,0 0-1-15,0-1 3 16,0 1-2-16,0 0 0 0,2-1 1 16,-2 0-1-16,0 0-2 0,0-1 1 15,0 2-2-15,0-2-6 0,0 2-10 0,-2-1-19 16,-9 2-33-16,-8 2-36 0,-7-1-116 16</inkml:trace>
  <inkml:trace contextRef="#ctx0" brushRef="#br0" timeOffset="107921.3484">25015 3816 81 0,'0'0'25'15,"0"0"1"-15,0 0-2 0,0 0 1 16,0 0 1-16,0 0-4 0,0 0 1 16,0 0-2-16,0 0-2 0,-1-26-2 0,1 20 1 15,0 2-4-15,0 4 0 0,0-2-3 16,0 2-1-16,0-2-2 0,0 1 2 16,0-1-5-16,0 1-1 0,0-1-3 15,0 0-1-15,0 1-4 0,0 1 1 16,0-1 0-16,0 1-2 0,0-2 3 0,0 2 1 15,0 0-1-15,0 0 2 0,0 0 0 16,1 0 0-16,1 0 2 0,1 3-2 16,1 2 1-16,0 3-1 0,0-1 0 15,1 1 1-15,-1-3 0 0,-2-2 0 16,2 6 0-16,-1-5 2 0,4 3 2 16,-3 1-2-16,2 0 2 0,0-1-2 15,0-1-1-15,1 2 1 0,-3-1-1 16,2 0 3-16,0-1 0 0,0 1-1 15,0-2 1-15,1 1-1 0,0-2-2 16,-1 3 2-16,1-3-2 0,0 0 0 16,0-1 0-16,1 2 1 0,-1 0 0 0,1-3-1 15,1 3 4-15,-1-2-5 16,0 2 1-16,7-1-1 0,-5-1-1 0,4 2 1 16,-5-2-1-16,0 0 2 0,6 1 0 15,-6 0 0-15,6 0 1 0,-5-2-1 16,0 1 0-16,-1-2 2 0,2 2-1 15,-1-3 1-15,3 2 1 0,-1-2-3 16,0 1-1-16,0-1 1 0,1 0-3 0,0 2 2 16,0-2 0-16,-1 0 0 0,2 0 2 15,-2 0-2-15,2 0-1 0,-2 0 0 16,0 0 2-16,6-3-1 0,-7 1 0 16,4-2 1-16,-6 3 0 0,0-4 2 15,5-2-1-15,-5 4 0 0,5-4-1 16,-1 2 0-16,-2 1 1 0,3-4-2 15,-1 2 1-15,-3 2-1 0,3-4 0 16,-4 3 0-16,-1 0-1 0,4-3 1 16,-5 2-2-16,3-3 3 0,-4 4 4 0,0-1-2 15,-2 0 0-15,2-2 0 0,-1 2-5 16,2-2 1-16,-3 1 2 0,0-1-2 16,2 3 1-16,-1-3 0 0,-1 0-1 15,1 1 2-15,0-1-4 0,-1 2 2 16,1-2 2-16,-4 5-1 0,4-4 1 0,-4 2 0 15,0 1 1-15,4-4-1 0,-4 3 1 16,2 1-1-16,0-5 1 0,-2 4-1 16,1 1-1-16,-1-1 0 15,-1 0 0-15,2 1-1 0,-1 0 1 0,1-1-1 16,-2 5 0-16,0-2 0 0,0 2 0 16,1-1 0-16,-1-1 0 0,0 1-1 15,1-1 1-15,-1 1 0 0,0 1 1 16,2-1-1-16,-2-1 0 0,0 0 0 15,1 1 0-15,-1-1 0 0,2 1 1 16,-2-1 1-16,0 2-1 0,1-1 0 0,-1 1 0 16,0-2 0-16,0 2 0 0,2-1-1 15,-2 1 1-15,0-2-1 16,0 2 0-16,0-1 0 0,0 1-1 0,0-2 1 16,0 2 0-16,0-1 0 0,1 1 0 15,-1 0 0-15,0-2 0 0,0 2 1 16,0 0-1-16,0-1 0 0,0 1 0 15,0 0 0-15,0 0 1 0,0-2-1 16,0 2 0-16,0 0-1 0,0 0 1 0,0 0 0 16,0 0 0-16,0 0 0 0,0 0 0 15,0-2-1-15,0 2 0 0,0 0 0 16,0 0 0-16,0 0 0 0,0 0 0 16,0 0 1-16,0 0 0 0,0-1 0 15,0 1 0-15,0 0 1 0,0-2-1 16,0 2 0-16,0 0 0 0,0-1 1 15,0 1-1-15,2-1 1 0,-2-1-1 16,0 1 0-16,0-1-1 0,1 0 1 16,-1 2 0-16,0-1 0 0,2 1 1 0,-2-2-1 15,0 1 0-15,0-1-1 0,2 0 1 16,-2 1 0-16,2 0 0 0,-2 0 0 16,1-1 0-16,4-3 0 0,-3 1 0 15,4-5 0-15,0 4 1 0,0-1-1 16,1 0 1-16,-1 0 0 0,0 1-1 0,0-2 0 15,-1 1 0-15,2-4 0 0,1 0 0 16,-2 2 0-16,2-5 1 0,1 4 0 16,-3-1-1-16,1-1 1 15,2-2-1-15,-1 1 0 0,4-4 0 0,-5 7 0 16,3-2 0-16,-1 1 1 0,-3 3-1 16,2-4 0-16,1 1 1 0,-3 4-1 15,2-7 2-15,-2 8-2 0,0-3 0 16,1 0 1-16,-3 2-1 0,2-2 1 15,-3 6-1-15,3-6 0 0,-3 5 0 0,4-3 0 16,-1 0 0-16,0-1 0 0,0 1 0 16,1 2-1-16,1-1 1 15,0 1 0-15,0 1 0 0,0-2 0 0,2 1 0 16,-2 0 0-16,0 2 0 0,-4 1 0 16,6-4-1-16,-6 3 1 0,7 0 0 15,-2-2 0-15,-4 2 0 0,5 1 0 16,-4 1-2-16,0-2 2 0,5 1-1 15,-5 1 1-15,0 0 0 0,7 0 0 16,-8 0-1-16,7 0 1 0,1 0-1 0,-4 0 1 16,1 0 0-16,1 0-1 0,-2 1 1 15,1 2 0-15,-1-1-1 0,1 2 1 16,0-2 0-16,-1 1-1 0,1 1 1 16,-1-1-1-16,-1 2 0 0,2 0 2 15,-1 0-2-15,-2 0 0 0,2-2 1 16,0 2-1-16,-1 1 1 0,-5-5 0 15,5 4-2-15,-4-2 2 0,3 3 0 16,0-1-1-16,-1 1 0 0,0-1 1 16,0 1-1-16,1 0 2 0,0 1-2 0,2 2 1 15,-3-3-1-15,4 4 1 0,-6-4-1 16,0 1 0-16,2 0 1 0,-1 2-1 16,0-2 1-16,0 2 0 0,0 5-2 15,-2-5 1-15,2 5 1 0,-2-6-1 16,0 2 1-16,-2-1 0 0,2 1-1 0,-2 1 1 15,2-2 0-15,0 2-1 0,-2 0 1 16,1-1 1-16,-2 1-2 0,1-2 1 16,1 1-1-16,-1 1 0 15,-1-7 1-15,2 7-1 0,-2-5 1 0,0 0 0 16,1 5 0-16,1-5 0 0,-2-1 0 16,1 0 0-16,-1 0 0 0,2 0 0 15,-2-1 0-15,1 2 0 0,-1-6 0 16,0 0 0-16,0 0 0 0,0 2 0 15,1-1 0-15,-1 1 0 0,0 0 1 0,0-1 0 16,0 0 0-16,0 1-1 16,0-1 0-16,0 1-2 0,0-1 1 15,0 1 0-15,0 0-4 0,0-1-8 16,0 5-15-16,-2 2-20 0,-9 1-30 0,0 0-45 16,-2-4-93-16</inkml:trace>
  <inkml:trace contextRef="#ctx0" brushRef="#br0" timeOffset="109389.9446">25796 3776 226 0,'0'0'38'0,"0"0"-5"0,0 0-4 16,0 0-6-16,0 0-5 0,0 0-5 0,0 0-5 15,0 0-5-15,0 0-4 16,0 0-1-16,4-12 0 0,-4 12 0 0,2 0 1 16,2 0 2-16,1 0-2 0,3 2 2 15,4 5 1-15,-2 0 0 0,4 3 2 16,1-1 3-16,1 2 1 0,0-2 0 16,-1 2 0-16,-3-4 1 0,-2 1-3 15,2 1 1-15,-2 0-5 0,0-2 1 16,1 3 2-16,0 0-2 0,1-1 2 15,2 4-1-15,-4-6 1 0,1 1 0 0,1-1-1 16,-5-1-1-16,6 2 1 0,0-2-1 16,-5-1 1-16,7 0 4 15,-1 0 0-15,-3-2-2 0,4 4 1 16,-5-5-3-16,3 1-2 0,3 0 0 0,-5-1 1 16,5 1-2-16,-3-2 0 0,-1 1 0 0,6-1 0 15,-8 1 0-15,9-1 0 16,-7-1 0-16,1 0 0 0,0 3 0 15,0-3 0-15,6 0 0 0,-9 0 0 16,9-3 0-16,-5 0 1 0,-3 0-1 0,4-1 1 16,-2-1 0-16,-1 1 1 0,1-2 0 15,0-2-1-15,-6 4 2 0,3-6-4 16,-4 4 3-16,2-1-1 16,3-2 1-16,-2-2-2 0,3-1 1 0,-1 0-1 15,0-1-5-15,1 1 5 0,-5 4-5 16,2-4 4-16,2 2 0 0,-5 2 1 15,4-4 0-15,-4 5 0 0,-1-1 0 16,1-1-1-16,0 1 1 0,-1 1 0 16,-3 2 1-16,3-3-1 0,-4 4 0 0,1 0 0 15,3-6 1-15,-3 6 0 0,-1-1-1 16,2 2 1-16,-3 3-2 0,2-4 1 16,-1 0-1-16,1-1 0 0,-1 1 1 15,-1 4-1-15,0-1 0 0,0 1 0 16,1-2 0-16,1 1 0 0,-2 1 0 0,1-1 0 15,-1 1-2-15,2-2 1 0,-2 2 1 16,0-1-1-16,1 1 1 16,-1-2-1-16,0 2 1 0,2-1 0 15,-2 1 0-15,0-2 0 0,1 2 0 0,-1-2 1 16,0 2-1-16,2 0-1 0,-2-1 1 16,0 1 0-16,0 0 0 0,0-2 1 15,0 2-1-15,0 0 0 0,0 0 1 16,0-1 0-16,0 1-1 0,0 0 0 15,1-2 0-15,-1 1 1 0,3 0-1 16,0-4 1-16,0-1-1 0,2-3 2 16,0 1-2-16,1-3 1 0,1 0 0 15,0-3 0-15,2-2-1 0,0 1 1 0,0 0-1 16,2 0 0-16,-1-2 1 0,4-1-1 16,2-1 1-16,1 1-1 0,2 1 0 15,0-1 0-15,0 1 1 0,-5 2-1 0,2 0 0 16,-7 7 1-16,1-3-1 15,1 2 1-15,-3 3 0 0,4-5-1 16,-1 3 0-16,-4 1 2 0,5-2-2 0,1 2 0 16,-5 2 0-16,4-3 0 0,-3 3 1 15,-1 1-1-15,0-1 0 0,0 1 0 16,2-1 0-16,-1 1 0 0,0-1-1 16,1 2 1-16,-1 1 0 0,1-2 0 15,1 1 0-15,-1 1-2 0,1-2 2 16,0 2 0-16,-1-1 0 0,-5 2 0 15,0 1-1-15,0-1 1 0,2 1-1 16,-3-2 0-16,6 2-1 0,-4 0 0 16,6 0 1-16,-2 0 0 0,0 3 0 0,4 3 1 15,-6-1-2-15,5 1 2 0,-2 1-1 16,-4-1 1-16,5 2 0 0,-3-2-1 16,-2 0 1-16,2 4-1 0,-1-5 1 15,-1 6-1-15,-1-4 1 0,-1 2-1 16,1 3 0-16,-2-4 0 0,4 6 1 15,-2-1-2-15,-1-5 1 0,0 6 1 16,1 0-1-16,0-6 1 0,0 6 0 16,-3-5 0-16,1 0-1 0,-1 2 1 15,0-2 0-15,1 0-1 0,-1 0 1 0,1 1-1 16,-2-1 1-16,0 0 0 0,1 0-1 16,-1 1 1-16,-1-6 0 0,1 2 1 15,-2-2-1-15,1 1 1 0,-1-2-1 16,2 2 0-16,-2-5 0 0,0 0 1 15,0 0-1-15,1 7 0 0,1-1 1 16,-1-2-1-16,2 6-3 0,0-4-10 0,-2-2-17 16,3 1-19-16,-4-2-25 0,-11 4-37 15,-5 3-103-15</inkml:trace>
  <inkml:trace contextRef="#ctx0" brushRef="#br0" timeOffset="110080.0034">26645 3763 307 0,'0'0'41'16,"0"0"-7"-16,0 0-10 0,0 0-7 16,0 0-9-16,0 0-10 0,0 0-3 0,0 0 2 15,0 0-1-15,-3-8 4 0,6 10 3 16,6 5-1-16,2 4 3 0,-1 1-1 16,-2-3 2-16,2 0 2 0,0 2-2 15,-1 1 2-15,5 2 1 0,-2-1-4 16,-1-1 5-16,-1 1-4 0,-3-3 0 15,2-1 1-15,3 2-3 0,-2-2 2 0,4 2 0 16,-5-4 0-16,1 1 0 0,3-1 0 16,-4-3-1-16,2 3 0 15,-1-4 2-15,-1 0 1 0,6 2-1 0,-4-2-2 16,7 0-2-16,0 1-1 0,0-4-1 16,5 2 0-16,-2-1-1 0,-6 1 2 15,4-2-2-15,2 2 1 0,1-2 1 16,7 0-4-16,0 0 4 0,-1 0-1 15,0 0 0-15,0-2 1 0,-2-1-1 0,-3-3 1 16,-1 0 0-16,-1-1 0 0,-1 0 0 16,-2-1 1-16,2 1 3 15,-4-1-2-15,3 1 1 0,-3-3 1 16,-2 2 0-16,-2-2 2 0,-2 1-5 0,-1-2 4 16,-1-1-7-16,1 0 4 0,1-6-1 15,-3 1-1-15,2-1 0 0,-2-2-1 16,-1-1 1-16,0-2-2 0,0 0 3 15,-2 1-2-15,-1-1 1 0,2 0-1 16,-3 7 1-16,1-2-1 0,-2 1 2 0,1 3 1 16,-1-4 1-16,1 7-2 0,-1-1 1 15,1 0-2-15,-2 6 0 0,1 1-2 16,-1 0 1-16,0-2 0 0,0 1-1 16,2 2 0-16,-2 4-5 0,0-3-9 15,0 3-14-15,0 0-16 0,0 0-21 16,0 0-40-16,-9 0-136 0</inkml:trace>
  <inkml:trace contextRef="#ctx0" brushRef="#br0" timeOffset="110652.8777">24998 3790 116 0,'0'0'39'0,"0"0"7"0,0 0 10 16,0 0-3-16,0 0-3 0,0 0-13 0,0 0-11 16,89-9-4-16,-51-4-2 0,4-2-2 15,6-1 1-15,1-4-4 0,4 1 0 16,1-4-2-16,-3-3-2 16,-1 0 0-16,-2-1-4 0,-5 0-2 0,-2 4-1 15,-4 0 0-15,-6 3-2 0,-8 4 0 16,-6 3-2-16,-4 5 1 0,-3 3 1 15,-7 1-2-15,2 3 0 0,-5 1-4 16,0-1-7-16,0 1-5 0,1 0-4 16,0 0-6-16,1 0-2 0,-2 0-5 0,0 2-9 15,0 10-9-15,-6 7-18 0,-8 4-20 16,-2 0-68-16</inkml:trace>
  <inkml:trace contextRef="#ctx0" brushRef="#br0" timeOffset="110936.7063">25127 3984 463 0,'0'0'32'0,"0"0"-11"0,0 0-8 15,0 0-4-15,0 0-3 0,83-68-2 16,-47 48 1-16,8-2-3 0,4-3 4 15,1 1-6-15,4-3 6 0,1-1-1 16,1 1-2-16,-4 0 0 0,-4 1-1 16,-3 0-1-16,-7 5 1 0,-5 1 0 15,-6 2 0-15,-9 7-2 0,-4 1-1 16,-3 3-4-16,-7 4-5 0,2 0-22 0,-5 3-18 16,0-2-16-16,0 2-11 0,1 0-1 15,-1 4-9-15,0 8-27 0</inkml:trace>
  <inkml:trace contextRef="#ctx0" brushRef="#br0" timeOffset="111211.5444">25506 3940 473 0,'0'0'25'0,"0"0"-6"0,0 0-3 0,85-53-8 16,-46 33-4-16,7-2 2 15,3-3-3-15,6 1 2 0,3-4 0 16,1 3 0-16,3-2-2 0,-2-1 1 16,-4 3-2-16,-5 0 0 0,-5 1 1 0,-5 3-3 15,-7-1 3-15,-5 6-2 0,-4 2-1 16,-11 5-2-16,1 1-4 0,-7 5-10 16,-3 1-17-16,0 2-17 0,-3 0-14 15,1 2-2-15,-3 9 2 0,0 7 2 16,-15 1 0-16,-5 8-9 0,-5-2-1 0</inkml:trace>
  <inkml:trace contextRef="#ctx0" brushRef="#br0" timeOffset="111433.4177">25931 3922 433 0,'0'0'47'0,"0"0"-22"0,0 0-5 16,0 0-2-16,0 0-9 0,101-83 0 15,-69 61-6-15,1 0 3 0,6-3-3 0,0 3-1 16,2-3 0-16,2 2-1 16,-1 1 0-16,-2 3-1 0,1 3 0 0,-5 1 0 15,-4 5-3-15,-5 1-5 0,-9 5-13 16,-1 2-17-16,-7 2-21 0,-3 2-10 16,2 4-3-16,-9 4 0 0,-2 8 1 15,-13 2-20-15</inkml:trace>
  <inkml:trace contextRef="#ctx0" brushRef="#br0" timeOffset="111645.1792">26142 4002 447 0,'0'0'45'0,"0"0"-18"16,0 0-5-16,0 0-2 0,0 0-8 15,101-72-5-15,-60 49-2 0,3 0-7 16,7-3 5-16,0 2-6 0,2 2 6 15,3-2-1-15,1 3-2 0,-4 2 1 16,-1 1-1-16,-3 1-1 0,-5 0-5 16,-2 2-9-16,-3 1-24 0,-5 3-29 0,-3 4-29 15,-11 1-27-15,-5 4-22 0</inkml:trace>
  <inkml:trace contextRef="#ctx0" brushRef="#br0" timeOffset="111878.0997">26876 3753 359 0,'0'0'46'0,"0"0"-9"0,0 0-6 16,0 0-3-16,0 0-7 0,36-82-4 16,-17 61-5-16,5-1-5 0,3 0-2 15,3 0-3-15,2-1 0 0,0 0-1 16,-2 3 0-16,-1 3 0 0,-1 3-1 15,-4 2-1-15,-6 5-5 0,-1 1-12 0,-7 3-22 16,-5 1-32-16,4 2-17 0,-6 0-6 16,-3 9-6-16</inkml:trace>
  <inkml:trace contextRef="#ctx0" brushRef="#br0" timeOffset="112069.8848">26787 3862 388 0,'0'0'26'16,"0"0"-18"-16,91-80 1 0,-54 53-2 15,4 0-2-15,1 1 1 0,-2 3-4 16,-2 3 2-16,-2 4-3 0,-3 1-4 16,-4 7-8-16,-7 2-15 0,-5 6-24 15,-5 0-17-15,-8 3-14 0,-2 11-19 16</inkml:trace>
  <inkml:trace contextRef="#ctx0" brushRef="#br0" timeOffset="112247.3084">26952 3992 360 0,'0'0'30'15,"0"0"-12"-15,83-55-9 0,-51 37-3 16,0 1 0-16,1 0-4 0,1 4-3 0,0-1 1 15,4 5-9-15,-2 2-6 16,-4 0-17-16,-5 7-27 0,-9 0-29 0,-8 0-80 16</inkml:trace>
  <inkml:trace contextRef="#ctx0" brushRef="#br0" timeOffset="112434.3984">27252 3946 267 0,'0'0'13'0,"0"0"-2"0,100-45-4 0,-62 31-2 16,1-1 0-16,-5 1-6 0,-2-1-6 16,-4 0-11-16,-6 1-9 0,-8 3-19 15,-5 6-30-15</inkml:trace>
  <inkml:trace contextRef="#ctx0" brushRef="#br0" timeOffset="112619.7719">26697 3577 439 0,'0'0'31'16,"0"0"-14"-16,0 0-14 0,94-88-4 15,-44 68-6-15,6 1-10 0,0 4-26 16,-3 4-24-16,-9 3-41 0,-15 1-73 16</inkml:trace>
  <inkml:trace contextRef="#ctx0" brushRef="#br0" timeOffset="112895.171">25910 3543 219 0,'0'0'35'0,"0"0"-3"15,0 0-8-15,93-76-4 0,-68 59-9 0,-4 4-6 16,-2 0-2-16,1 2-3 0,-8 5-11 16,4 2-12-16,-6 1-23 0,3 3-23 15,-2 0-32-15</inkml:trace>
  <inkml:trace contextRef="#ctx0" brushRef="#br0" timeOffset="113055.3162">26049 3589 305 0,'0'0'29'0,"0"0"-14"0,0 0-7 16,107-95-6-16,-69 76-2 16,-2 6-7-16,-1 2-15 0,-11 6-34 0,-8 3-64 15</inkml:trace>
  <inkml:trace contextRef="#ctx0" brushRef="#br0" timeOffset="113301.4243">25202 3587 255 0,'0'0'38'16,"0"0"-5"-16,0 0-9 0,101-69-9 0,-68 52-4 15,2 3-5-15,1 1-1 0,0 5-4 16,-2-1-6-16,-3 5-14 0,-3 1-30 16,-4 2-34-16,-9 1-74 0</inkml:trace>
  <inkml:trace contextRef="#ctx0" brushRef="#br0" timeOffset="113452.3603">25210 3576 294 0,'0'0'3'0,"0"0"-3"0,128-27-5 15,-66 21-16-15,7 2-28 16,4 4-48-16</inkml:trace>
  <inkml:trace contextRef="#ctx0" brushRef="#br0" timeOffset="113603.2369">26535 3646 380 0,'0'0'12'15,"0"0"-8"-15,101-29-20 0,-40 20-66 16,14 0-122-16</inkml:trace>
  <inkml:trace contextRef="#ctx0" brushRef="#br0" timeOffset="115601.1704">26442 3574 108 0,'0'0'22'0,"0"0"-5"15,0 0-8-15,0 0-7 0,0 0-4 16,0 0-9-16,0 0-5 0,0 0-8 15,0 0-18-15,8 2-21 0</inkml:trace>
  <inkml:trace contextRef="#ctx0" brushRef="#br0" timeOffset="116007.3235">26219 3582 19 0,'0'0'5'0,"0"0"-12"0</inkml:trace>
  <inkml:trace contextRef="#ctx0" brushRef="#br0" timeOffset="116180.5022">25514 3710 138 0,'0'0'-39'0,"0"0"-35"15</inkml:trace>
  <inkml:trace contextRef="#ctx0" brushRef="#br0" timeOffset="116450.7257">26627 3675 63 0,'0'0'21'16,"0"0"-8"-16,0 0-9 0,0 0-6 15,0 0-10-15,0 0-8 0,0 0-9 0,0 0-8 16</inkml:trace>
  <inkml:trace contextRef="#ctx0" brushRef="#br0" timeOffset="120518.4119">26140 1633 61 0,'0'0'25'0,"0"0"-1"16,0 0-2-16,0 0-7 0,0 0-7 15,0 0-5-15,0 0-3 0,0 0-4 16,0 0 0-16,2-18-1 0,-2 16 3 15,0 2 2-15,3 0 0 0,1 8-1 16,0 5 1-16,2 6 0 0,1 1 1 0,-1 1-1 16,-2 0 1-16,1 2 2 0,-1-1 0 15,1 1-1-15,-1 0 1 0,0 1-2 16,-3 3 10-16,2 1 2 0,-3 1-1 16,2-1-1-16,-2 3-9 0,0-1-1 15,0 2 1-15,1 0 2 0,-1 2-1 16,0 0 2-16,0 1 0 0,0 0 3 15,0 2-2-15,0-4 0 0,0-1-3 16,0 0-3-16,0-2 1 0,-1 0 1 0,-1 1 0 16,-1-4-2-16,2 2 8 0,-1-2-7 15,1 3 9-15,0 0 2 0,-3 0-10 16,2-1 9-16,-1 1-11 0,-1 1 1 16,1-1-2-16,-2-2 1 0,3 3 2 15,-3 0 0-15,0-3 2 0,0 2-2 16,1-1 0-16,1 2-2 0,0-2 0 15,0-2 0-15,2 2 1 0,-2-2-1 16,1 0-1-16,-1 2 1 0,-1 0 3 16,3 2-3-16,-2-1 3 0,0 0-2 0,0 0-2 15,0 2 3-15,0 0-3 0,-1 1 1 16,-2 3-1-16,1-1 0 0,-1-1 0 16,0 2 0-16,3-2 2 15,0 2-2-15,0 0-1 0,3-1 2 0,0 1-2 16,0 0 1-16,0 1-1 0,0-1-1 0,0 1 4 15,-1 2 1-15,1 1-1 0,-3 0-1 16,1 0-4-16,-3 3 2 16,2-2 0-16,-2-1 1 0,1 2-1 15,-2-3 1-15,2-1 1 0,-1-2-1 0,0 1 0 16,0-3 2-16,1 0-1 0,0-3 0 16,2-3 4-16,1 1-2 0,1-2 4 15,0 1-2-15,0 2 1 0,0 0 0 16,3 6-4-16,0 0 2 0,0 2-3 15,-1 5-1-15,1 0 2 0,-1 2 0 0,-2 0 1 16,1-3 0-16,-1-2 1 0,0-7 4 16,0-8 4-16,0-4 3 15,0-7-3-15,0-1 1 0,0 1-4 16,0-8 0-16,0-1 0 0,0-5 3 0,0 0 5 16,0 0 3-16,0 2 1 0,0 0-1 15,0-1 0-15,0 1-3 0,0 0-2 16,0-2-3-16,0 3-2 0,0-2-1 15,0 1-3-15,0-2-1 0,0 1 0 16,0-1-1-16,0 0-2 0,0 2-2 0,0-2-5 16,0 0-9-16,0-3-19 0,0-8-30 15,0-7-54-15,0-9-127 16</inkml:trace>
  <inkml:trace contextRef="#ctx0" brushRef="#br0" timeOffset="121784.907">26199 2637 67 0,'0'0'21'16,"0"0"-1"-16,0 0 1 0,0 0-1 15,0 0 1-15,0 0-1 0,0 0-1 16,0 0-8-16,0 0 8 0,0 0-9 16,3-17 14-16,-3 15 9 0,0 2-11 15,0-1 6-15,2 1-17 0,-2-1-10 16,0 1 4-16,0-3-2 0,0 3 0 15,0 0 6-15,0 0-8 0,0 0 0 16,0-1-1-16,0 1 1 0,0 0 0 16,0 0-2-16,0 0 2 0,0 0-2 0,-2 0 1 15,-2 0 1-15,-4 6-1 0,2 1 0 16,-3-2 0-16,-3 3 0 0,1 2 0 16,-1-3 0-16,1 0 2 0,-2 2-2 15,-1 0 0-15,-4 2 0 0,-1-1 0 16,2 3 2-16,-2 0-2 0,-3 1 0 0,2 1 0 15,-3-1 0-15,-2-1 0 0,1 2 0 16,-1-4 0-16,0 0 1 0,1 0 0 16,1-2 0-16,1 0 0 15,-1 1 4-15,1-2-3 0,1 1 1 0,0 0-1 16,-2 1-2-16,2 0 1 0,-3 1 0 16,0 1 0-16,-1 1-2 0,1 1 1 15,-1 0 0-15,5-1 0 0,0 0 0 16,3-1-1-16,5-5 0 0,1 4 0 15,0-1 0-15,1 1 1 0,-5 6-2 0,2-2 2 16,2 1 0-16,-1-1 0 0,2 0 2 16,1 1-2-16,1 1 2 0,-2 1 3 15,1 2 0-15,0 1 3 16,-2 1-1-16,-1 1-2 0,-2 0 1 0,-1 0-1 16,2 0 0-16,-3 2-1 0,3-2-3 0,2 2 2 15,1-1-2-15,2 2 1 16,1-1-2-16,3 2 1 0,1 0 0 15,1 0 0-15,1 1 0 0,1-1 1 16,-1 2-2-16,1-2 0 0,-2 2 2 0,1 2-1 16,-2-1 0-16,1 0 4 0,-1 2-2 15,0 0 0-15,2-4-2 0,1 0-1 16,0-2 0-16,0-3 0 16,0-2 1-16,0-6-1 0,3 2 1 0,1-2-1 15,1 0 2-15,2 5-2 0,-3-8 2 16,2 3-4-16,0 2 5 0,1 0-1 15,3 6-1-15,3-1 1 0,-3 1 0 16,2-1 2-16,1 2-1 0,0 0 0 16,3-1 0-16,1-1 1 0,2-1 2 0,4 2-3 15,3-2 7-15,2-1-3 0,5 1 0 16,1-1-1-16,3 0-6 0,0 1 3 16,2 0-2-16,0 1 3 0,-1-1-3 15,-3-2-2-15,-2 0 1 0,-3-2 0 16,-2-2 0-16,-4 0 1 0,-5-2 0 0,-3-3 0 15,-4-1 0-15,-5-5 0 16,-3-1 1-16,3 2 0 0,-4-2-1 16,0-2 2-16,0 3-3 0,-3-4 0 15,0 0-3-15,0 0-7 0,2 1-17 0,-1-1-31 16,2 0-58-16,-2-11-130 0</inkml:trace>
  <inkml:trace contextRef="#ctx0" brushRef="#br0" timeOffset="122418.8224">26084 2771 232 0,'0'0'16'16,"0"0"-5"-16,0 0-8 0,0 0-1 0,0 0-2 15,0 0 0-15,0 0 1 16,0 0-1-16,0 0 0 0,0 0 0 16,-73 25-1-16,49-16 1 0,-1 0 0 0,-1 3 0 15,-1 0 1-15,0 0-1 0,0 1 1 16,0-1-1-16,-1 1 0 0,1 2 0 16,1 1 0-16,-1 0-1 0,-1 2 1 15,-2 2 0-15,-1 2 0 0,1 0-1 16,0 1 1-16,1 3-2 0,0 0 2 15,2 1-1-15,1 3 2 0,1 2 2 0,0 1-2 16,-1 2 0-16,2 2-1 0,-1 0-1 16,0 2 1-16,2-1 0 0,0 3 0 15,4-2 1-15,2 0-1 16,4 1 0-16,1-3-2 0,8-1-6 0,4-2-38 16,0-4-131-16</inkml:trace>
  <inkml:trace contextRef="#ctx0" brushRef="#br0" timeOffset="123964.9789">27154 1723 133 0,'0'0'18'0,"0"0"-9"0,0 0-4 15,0 0-5-15,0 0 0 0,0 0-4 16,0 0 0-16,0 0-1 0,0 0 0 15,0 0 1-15,-5-11 0 0,5 11 4 0,0 1 2 16,0 12-4-16,0 5 2 0,2 3-1 16,2 1 0-16,1-1 2 0,-1 1 10 15,1 3 0-15,-1 0 2 0,0 2-4 16,0-1-9-16,-1 1-1 0,-1 1 0 16,-2 1 2-16,0 0 0 0,0 3 3 15,-6 0-1-15,-3 3-2 0,2 1 1 16,-2-2-2-16,1 2 0 0,2-3 0 15,0-3 2-15,2 0 0 0,1-5 2 16,0-5-2-16,1 0-1 0,1-8 2 0,1 3-2 16,0 5 1-16,0-2 9 15,3 3-10-15,3 0 7 0,4-4-5 0,4 0-2 16,1 1 11-16,2-1-10 16,1-1 9-16,2 0-11 0,-2-1 0 0,-1 1 0 15,-3 0 0-15,-5 0 0 0,-5 4 0 16,-4 1-1-16,0 7 1 0,-3 0 0 15,-7 5 0-15,-1 1 1 0,-3 0-2 16,0-2-1-16,1 1 1 0,3-4 1 16,-2-1-1-16,4-1 3 0,-1-2-3 0,-1 1 2 15,1 0-1-15,2 0 4 0,-1 0-4 16,3-1 3-16,2 0 1 0,3-1-2 16,0-3 4-16,2 2-1 0,6-2 0 15,2 0 0-15,0 1 1 0,3 1-1 16,2 1 1-16,-1 2-3 0,1 1-2 0,-1 2 2 15,-2 3-2-15,-3-1-1 0,-2 3 2 16,-2-2-2-16,-2 0 1 16,-1-1 1-16,-2-3-1 0,0-1 0 15,0-3-1-15,0 1 0 0,0-1 0 0,-3-1 3 16,1-1-1-16,-1 1 0 0,-2-1 0 16,2 0-2-16,0-1 0 0,0 1 1 15,-1-1 1-15,1 0-1 0,-2 2 0 16,0 1 0-16,1 4 0 0,-1 0-1 15,2 1 0-15,0 3 1 0,2-1 1 16,-1 1-1-16,2-1 0 0,0 0 1 0,3-1-1 16,3-1 2-16,4-2 4 15,-1 0 2-15,1-2 3 0,-1-1-1 0,1-3-1 16,-2 2-1-16,1-2-3 0,0 0 1 16,-1-1-4-16,-3-3-1 0,-1-2 3 0,-2-4-4 15,-2 1 2-15,0 6 1 16,-5-1-3-16,-6 2-18 0,-4-2-44 15,5-4-90-15</inkml:trace>
  <inkml:trace contextRef="#ctx0" brushRef="#br0" timeOffset="124797.3467">27177 2399 122 0,'0'0'43'0,"0"0"-6"0,0 0-7 16,0 0-3-16,0 0-5 0,0 0-1 0,0 0-6 16,0 0-2-16,0 0-7 0,20-21-2 15,-20 21-3-15,2-1 0 0,-2 1-3 16,0 0 2-16,1 0-2 0,-1 0 4 15,-3 4-1-15,-7 7 1 0,-6 4-2 16,-1 1 1-16,-3 0-1 0,-2 2 1 0,-1 1 10 16,-3-1-10-16,-3 1 8 0,0 3-8 15,-3-1-1-15,-1 1 7 16,0 3-7-16,-1-2 7 0,0 1-8 16,5-1 1-16,-2-1 0 0,1 2 0 0,-1-2 1 15,1 4-2-15,0 1 1 0,-5 3 0 16,1 2-1-16,-1 2 1 0,-1 1-1 15,1 0 1-15,0 0-2 0,3-2 2 16,2 1-1-16,1-2 1 0,0 1 4 16,3-1-3-16,0 0 1 0,2-1-1 0,2 1-1 15,0-1 1-15,1 0-1 0,2-4 0 16,-1 1 0-16,-1-1 3 0,4 0-2 16,-2 3 1-16,2-1 0 0,-1 3 3 15,4-2 2-15,0 5 2 0,2 0 0 16,3-1 0-16,5 1-3 0,3-2 0 0,1 1 1 15,0-2 1-15,5-2 3 0,4 1-1 16,1-2 2-16,0-1-2 0,3-1-6 16,0-4 1-16,2 0-5 15,-2-2 0-15,1-3 0 0,1-1-4 0,0-3-10 16,-3-5-13-16,3-4-16 0,5-5-15 16,0 0-22-16,7-7-27 0</inkml:trace>
  <inkml:trace contextRef="#ctx0" brushRef="#br0" timeOffset="125532.1579">27060 2494 161 0,'0'0'26'0,"0"0"-7"0,0 0-10 16,0 0-4-16,0 0-4 0,0 0-1 0,0 0 0 15,-81-32 0-15,54 32 0 0,-2 4 0 16,-2 3-1-16,-2 1 1 0,0 2 0 16,-1 0 1-16,1 1 9 0,-2-2-10 15,2 2 8-15,-2 0-9 0,-2-1 1 16,-1 4 9-16,-2-1-10 0,-5 2 9 0,0 0-8 15,-4 2-2-15,1 0 2 0,-1 3-1 16,1-1-1-16,1 3 2 16,2-2-1-16,2 1 1 0,3-1-1 15,4 1 0-15,3-2 0 0,2 3 1 0,1 0-1 16,3 3 1-16,-2-1-2 0,1 2 2 16,1-1-1-16,1 3 1 0,-1-1-1 15,-1 0 0-15,2 3 1 0,-2-2 0 16,1 1 2-16,1 3-2 0,-2-2 3 15,4 1-2-15,1-1-1 0,-1-3 2 0,4 2-2 16,3-2 1-16,-2 4 0 16,1-1 1-16,0 2 0 0,1 1 0 15,1 4 2-15,-2 1-1 0,4 3 1 16,0-2 1-16,0 3-2 0,2-3 2 0,0 0 0 16,0-1-3-16,1 0 1 0,2-1 2 15,2-1 0-15,-2-1 1 0,5 0-3 16,3-3 1-16,1-2-2 0,0 2 3 15,9 0-1-15,5 0 3 0,3 0 0 16,0 1-2-16,6-1-2 0,2-2 0 0,0 1-2 16,4-3 1-16,2-3-1 0,5 0-2 15,0-2-13-15,4-1-22 16,0-6-43-16,2 0-119 0</inkml:trace>
  <inkml:trace contextRef="#ctx0" brushRef="#br0" timeOffset="134080.049">5434 11571 232 0,'0'0'35'0,"0"0"-4"0,0 0-10 16,0 0-6-16,0 0-6 0,0 0-10 15,0 0-11-15,0 0-6 0,0 0 1 16,-13-27 7-16,13 51 7 0,0 11 2 16,0 4-2-16,3 7 3 0,0 4 0 15,0 3 1-15,0 4 5 0,2 5-2 16,-2 1 2-16,4 4 2 0,-1 2-2 15,2 0 0-15,1-4-1 0,-1-1-1 16,-1-6 2-16,2-7 2 0,-2-5 6 0,-1-5-3 16,-2-8 5-16,-1-4-1 0,-3-9-2 15,0-8 3-15,3-6-3 0,-3-1-6 16,0 1 0-16,0 0-5 0,0 0-2 16,0-6-4-16,0 0-8 0,0 0-9 15,0 2-5-15,0-1-5 0,0 0-12 0,1-1-24 16,7 0-61-16</inkml:trace>
  <inkml:trace contextRef="#ctx0" brushRef="#br0" timeOffset="135082.7826">5869 12233 136 0,'0'0'13'16,"0"0"6"-16,0 0 3 0,-14 89 0 0,-2-57-6 15,-6 1 1-15,-1-1 0 0,-4 2 1 16,-5-2 3-16,-3-2 6 0,-1 1 0 16,-3-4 1-16,0-3-5 0,1-5-6 15,5-3-3-15,4-7 0 0,6-3 5 16,7-6 2-16,0 0 1 0,6-3-2 16,-2-6-5-16,5 2-2 0,3-6-9 15,4-5-5-15,0 0-1 0,6-5-4 16,5 5 4-16,2 1 0 0,3 2-2 15,0 5 1-15,-3 2-1 0,0 3 1 16,0 2 0-16,-3 2-1 0,3 1 2 0,0 0 1 16,5 0-2-16,-7 0 2 0,5 0 0 15,-7 3 1-15,1-2 0 16,-3 2 0-16,2 0 0 0,1-1 1 0,0 1 0 16,7-1 2-16,4-1-2 0,9 0 1 15,2-1-1-15,4 0 2 0,6 0-2 16,1-2-1-16,8-2 2 0,0 0-1 15,5-1-1-15,5 1 1 0,4-1-2 16,4 2 1-16,3 1 0 0,2 2-1 0,1 0 1 16,2 0 0-16,5 0 1 0,5 0-1 15,4 0 0-15,12 0 0 0,5 0-1 16,7 0 1-16,5 0 1 0,4-1 0 16,5 1 0-16,4-2 0 0,1 1 0 15,6-2 0-15,4 2 0 0,3 1 0 16,5 0 0-16,4 0 0 0,0 0 1 15,5 1-1-15,-1 2-1 0,1 1 0 16,1 1 0-16,-3 1 0 0,2-1 0 16,-3-1 0-16,1 1 1 0,-2-2-1 0,0 1 1 15,-2-1-1-15,-2 0 0 0,-4 2 0 16,-3-1 1-16,-8 3 3 0,-8 0-4 16,-10 2 4-16,-9-1-3 0,-14 1-2 15,-6 0 2-15,-14 0-1 0,-9 0 0 16,-13 1-1-16,-9-3 1 0,-10 2-1 0,-11-4 1 15,-6 1 0-15,-8-3 0 0,-5-2 0 16,0 1 1-16,-3 0 0 16,1-1-1-16,2 0 1 0,-2 2-2 15,-4-3 1-15,0 0 0 0,0 0 1 0,1 2 0 16,-1-1 2-16,0 1-1 0,2 0 0 16,-2-1 1-16,0 1 1 0,0-1 2 15,0-1-2-15,0 2 1 0,0-2-1 16,-6 0-1-16,-2 0 0 0,-3 0 1 15,-6-5-3-15,3-4 0 0,-8-5-1 16,3-4 0-16,-4-4-7 0,-2-6 4 0,-5-4-5 16,0-4 5-16,-5-4 1 15,-1-1 1-15,-2 0 4 0,1 0-1 16,-1 4 2-16,8 3 1 0,1 7-1 0,7 5 0 16,6 9-2-16,7 5-2 0,6 7-6 15,3 1-1-15,-5 0-1 0,-1 2-1 16,0 10 1-16,0 7 1 0,6 1 0 15,0 4 1-15,9 0 2 0,8 1 2 16,2-1 1-16,7-1 2 0,6-4-1 0,0 1 1 16,7-3-1-16,0-2 3 0,-1-1 0 15,1-1 0-15,-6 3-1 16,3 0 1-16,-11 1-1 0,-5 2 2 16,-8 6 5-16,-12 5-3 0,-12 8 3 0,-21 11-5 15,-22 11-5-15,-18 12-2 0,-18 11-12 16,-16 10-38-16,-14 1-193 0,-9 0-9 15</inkml:trace>
  <inkml:trace contextRef="#ctx0" brushRef="#br0" timeOffset="147871.5278">18579 14576 74 0,'0'0'30'0,"0"0"-5"0,0 0-4 16,0 0-8-16,0 0-7 0,0 0 2 15,0 0 2-15,0 0-2 0,0 0 2 0,4-6-6 16,18 6 2-16,5 0 5 0,2 0-2 16,0 0 2-16,3 0-4 15,1 3 0-15,3 0 0 0,6 0 1 16,3 2-2-16,5 1 1 0,4-2-2 0,4 0-1 16,1 3-1-16,5-2 0 0,1-1 1 15,4 1-2-15,2-1-1 0,2-1 2 16,5 1-2-16,-2-3 0 0,2-1 0 15,-1 0 0-15,0 0 1 0,-5 0-2 16,-2 0 1-16,-7 0 0 0,-1 0 0 0,-1 0 1 16,-2 0 1-16,4 0-2 0,0 0 1 15,3-1-1-15,-2-1 2 0,1 0-1 16,-1 1 2-16,-2-3-1 16,-1 2 0-16,-2-1 2 0,5-2 2 0,1-1 1 15,4 2 4-15,5-3-2 0,-2 2 2 16,2-1-4-16,-2-1 0 0,-5 2-2 15,-4 0-1-15,0 3-2 0,-4 1-1 16,3 1-2-16,0 0 0 0,2 0-1 16,0 0 1-16,1 0 1 0,0 0-1 0,1-2 2 15,5 0 0-15,1 0-1 0,2-2 1 16,3 2 1-16,-2-3 0 0,2 2-1 16,-4 0 0-16,-2 0-1 0,-4 0-1 15,-7 1 2-15,-2 2-2 0,-3 0 0 16,-1 0 1-16,1 0-1 0,1 0 0 15,2 0 2-15,2 0-1 0,6 0 0 16,3 0 2-16,8-1 0 0,5-2 1 16,5 0 4-16,1-1-4 0,2 3 5 15,-2-3-2-15,-5 4-2 0,-4 0 1 0,-4 0-5 16,-4 4 5-16,-6-1-6 0,-1 0 0 16,-2 0 1-16,-1-1 0 0,-1-2 0 15,3 0 0-15,-1 0 0 0,0 0-3 16,2 0 5-16,2-3-2 0,1 0 7 15,2 1-1-15,0 2-1 0,-2 0 1 16,-6 0-4-16,-6 2 2 0,-8 1-5 0,-6 1 1 16,-2 0-1-16,-7-3 1 15,-2 2-1-15,-1-2 1 0,-2 1 1 16,1-1-2-16,0 1 1 0,-1 0 0 0,0-2-1 16,2 3 1-16,2-2 0 0,-1 0 2 15,2 1-1-15,-2 0 1 0,1-1-2 16,-4 0 1-16,-7 1-1 0,-8-2 1 15,-2 0-1-15,-3 0 0 0,-1 0 1 16,0 0 0-16,-6 0 0 0,4 0 0 0,1 2-1 16,-1-2 0-16,3 1-1 0,-7-1 1 15,4 0 1-15,1 0-1 0,-1 0 0 16,1 0 0-16,-5 0-1 0,0 0 1 16,0 0-1-16,1 0 1 0,0 0-1 15,1 0 1-15,-1 0 0 0,1-1 0 16,-1 1 1-16,1 0 0 0,0 0 0 15,0 0 0-15,-1 0 0 0,1 0 0 16,-1 0 1-16,1 0 0 0,-1 0 0 16,1 0 1-16,-1 0-3 0,0 0 2 0,-1-2 0 15,2 2 0-15,-2 0 1 0,0 0 1 16,1 0-2-16,-1 0 1 0,0-2-2 16,2 2-1-16,-2 0 0 0,0-1 2 15,0 1-3-15,0 0 1 0,0 0-2 16,0-1 1-16,0 1-3 0,0 0 2 0,0 0 1 15,0 0-2-15,0-2 1 0,0 2 0 16,0 0 1-16,0-2 0 0,0 2 1 16,0 0-1-16,3-5 0 15,0 1-5-15,4-1 5 0,-2-3-4 0,-3 5 5 16,1 0 0-16,-3 3 1 0,0-2 0 16,0 2 1-16,1-2-1 0,1 1-1 15,-1 1-1-15,1-1-3 0,-1 1 1 16,1-3 0-16,-1 3-1 0,1 0 0 15,-2 0 0-15,1-2-3 0,-1 2-3 0,5 0-7 16,3 9-34-16,8 5-195 0,8 1-19 16</inkml:trace>
  <inkml:trace contextRef="#ctx0" brushRef="#br0" timeOffset="152002.6807">24322 15905 74 0,'134'-4'39'16,"14"3"-3"-16,13 0-8 0,11-1-9 15,3 0-9-15,6 2-5 0,1-2-7 0,-1 0 4 16,0 0-1-16,-2 2-1 16,-4 0 1-16,-3 0-1 0,-7 0-2 15,-6 0 4-15,-7-1-1 0,-3 1 3 0,-6 0-1 16,-9 0 1-16,-8 0 5 0,-9 0-5 16,-10 0 3-16,-11 0-5 0,-11 0-1 15,-11 1 2-15,-14-1-2 0,-12 0 1 16,-15 0 1-16,-15 0-2 0,-11 0 2 15,-7 0 3-15,0 0 2 0,0 0-1 16,2 0-3-16,-1 0-8 0,-1 0-14 0,0 0-12 16,-10 0-24-16,-10 0-102 0</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9:28:29.480"/>
    </inkml:context>
    <inkml:brush xml:id="br0">
      <inkml:brushProperty name="width" value="0.05292" units="cm"/>
      <inkml:brushProperty name="height" value="0.05292" units="cm"/>
      <inkml:brushProperty name="color" value="#FF0000"/>
    </inkml:brush>
  </inkml:definitions>
  <inkml:trace contextRef="#ctx0" brushRef="#br0">28863 14033 170 0,'0'0'19'0,"0"0"3"16,0 0-1-16,0 0 4 0,0 0 2 0,-100-39 3 16,76 31 9-16,1 2 2 0,7 1-3 15,-1 1-3-15,8 1-10 0,3 1-8 16,2 1-6-16,4 1-3 0,-2-2-6 15,2 2 0-15,-1 0-3 0,1-1 0 16,1-1 1-16,17 0 1 0,12-2 4 0,16 1-3 16,6-1 0-16,9 0 0 0,8 0-1 15,5-1 2-15,3 1 1 0,-1-3-4 16,-3 3 3-16,-5 1-3 0,-10 0 1 16,-9 0 1-16,-17 1-1 0,-8 1-1 15,-9-1 1-15,-8 2 0 0,-1 0 1 16,-6 0 0-16,0 0 3 0,0 0-1 15,1 0-1-15,0 0 0 0,1 0-1 16,-1 0 0-16,1 0-1 0,-1 0 1 16,1 0-2-16,-1 0-2 0,1 0 1 0,-2 0-3 15,1 0-5-15,1 0-3 0,-1 0-17 16,7 0-37-16,-2 0-47 16,8 3-114-16</inkml:trace>
  <inkml:trace contextRef="#ctx0" brushRef="#br0" timeOffset="326.8324">29605 13324 471 0,'0'0'24'0,"0"0"-19"15,0 0-10-15,0 0 0 0,0 0 1 16,0 0 4-16,0 0 1 0,-22 109 1 15,22-59-1-15,0 7 1 0,0 3 1 16,3-1 3-16,-1 1-1 0,1-4 3 16,-2-3 3-16,0-1-7 0,1-4 4 15,-1-2-4-15,1-5-2 0,-2-4 2 16,1-3-3-16,-1-9 1 0,0-4-1 0,0-8 0 16,0 0 1-16,0 0 1 0,0-2-1 15,0 0 0-15,0-1 0 0,0 1 0 16,-3-1 0-16,2 2-2 0,-1-3-4 15,0 4-2-15,0-8-12 0,1 5-28 16,1-4-40-16,-2 1-56 0,2-2-85 16</inkml:trace>
  <inkml:trace contextRef="#ctx0" brushRef="#br0" timeOffset="692.6365">29894 13669 295 0,'0'0'56'0,"0"0"-3"15,0 0-7-15,0 0-8 0,0 0-8 16,0 0-6-16,0 0-7 0,0 0-4 16,0 0-6-16,0 0-5 15,10-69-3-15,-10 69-4 0,0 0-1 0,0 0-1 16,0 2 3-16,0 14 3 0,0 5 1 15,-1 10 1-15,-2 1 0 0,0 0 1 16,2-2-1-16,-2 1 1 0,0-1 4 16,-1-2-4-16,2-1 3 0,-1 0-2 15,2-7-3-15,1-4 0 0,-2-4 0 0,2 1 2 16,-1 1-2-16,1-9 0 0,-1 8 0 16,1-8-3-16,0 2 1 0,0-1-1 15,0-2-3-15,0 1-4 0,0 0-8 16,0 0-8-16,0-5-21 0,0 0-14 15,2 0-15-15,7 0-12 0,0-4-5 0,-1-5 1 16</inkml:trace>
  <inkml:trace contextRef="#ctx0" brushRef="#br0" timeOffset="931.7387">29871 13915 229 0,'0'0'70'16,"0"0"-3"-16,0 0-9 0,0 0-19 15,0 0-7-15,0 0-21 0,0 0-3 16,0 0-2-16,0 0 3 0,88-81 1 15,-34 69 3-15,9-2-1 0,10-1 0 16,8 1 0-16,0 1-3 0,1 0-4 0,-5 3-1 16,-6 2-1-16,-11 5 0 0,-9 0 0 15,-8 3 0-15,-14 0-3 0,-14 0 1 16,-8 0-1-16,-7 0 1 0,0-1 0 16,0 1 1-16,2 0-1 0,-1 0-3 15,2 0-1-15,-2 0-2 0,2 1-5 16,-2 4-6-16,-1 6-31 0,-2 5-48 15,-14-1-144-15</inkml:trace>
  <inkml:trace contextRef="#ctx0" brushRef="#br0" timeOffset="3777.9641">28617 14001 80 0,'0'0'24'0,"0"0"5"0,0 0 3 15,0 0-1-15,0 0-1 0,0 0-3 16,0 0-2-16,0 0-3 0,0 0-5 0,0 0-6 16,42-24-6-16,-40 24-4 0,-1-2-1 15,1 2-1-15,-2-1 2 0,0 1 3 16,0 0 2-16,-13 0 7 0,-9 1 0 16,-13 6 0-16,-5 0 1 0,-10 1-6 15,-4-1-1-15,-9 1 0 0,-3-1-2 16,-8 1 2-16,-3-1 0 0,-3-1 1 15,-3-1 1-15,4-2-2 0,5-1 2 16,10-2 0-16,13 0-1 0,8-2-1 16,10-2 2-16,11-1-1 0,5 0-1 0,7 3 3 15,0-5 0-15,1 3-1 0,2-1 0 16,1-1-3-16,2 3-2 0,1 1-2 16,3 2 0-16,-2-1-1 0,2 1 0 15,-2-4-1-15,-3-1 0 0,2 2 1 16,2 0 0-16,1 3-1 0,-3-5 1 15,0 1-1-15,-2-5 1 0,0 1 0 16,2-3 0-16,-1-5 0 0,-1-2 0 16,1-8-5-16,1-1 4 0,0-4-4 15,2-5 4-15,-2-7 2 0,1-9-1 0,-2-8 1 16,3-10-2-16,-2-3 2 0,0-3 0 16,0 0-4-16,-1 2 2 0,-1 1-2 15,1 2 0-15,-2 2 4 0,2 3-2 16,0 4 0-16,1 4 0 0,0 8 2 15,1 4-2-15,1 10 2 0,1 10-1 0,0 3 1 16,0 9-2-16,0 2 1 0,0-1-1 16,0 6 0-16,0 3 0 15,0 4 0-15,0-1-1 0,0 1-1 16,0-2 1-16,0 1-1 0,0-1 1 0,0 0-1 16,0 1 0-16,0-1-1 0,0 1 1 15,0-1 0-15,0 1 1 0,0 0-1 16,0-1 2-16,0 2 0 0,0-2-1 15,0 2 1-15,0-1-1 0,4-1-1 16,8-1 2-16,8-1 0 0,10-1 0 0,9 1 1 16,15-3-1-16,10 0 1 0,13-2-1 15,8-4 0-15,6 2 1 16,3-1-4-16,-2-1 3 0,-2 4-4 16,-5 3 3-16,-9 2 1 0,-9 2 1 0,-13 1-2 15,-10 1 0-15,-15 0 2 0,-12 0-1 16,-9 0 5-16,-8 0-4 0,0 0 2 15,0 0 1-15,1 0-3 0,1 0 0 16,-1 0 1-16,1 0-3 0,-1 0 1 16,1 0-1-16,-1 0 5 0,1 0-5 0,-1 0 1 15,1 0-1-15,-1 0-4 0,0 0 5 16,1 0 4-16,-1 0-4 0,1 0 1 16,-1 0-1-16,1 0-4 15,0 0 5-15,-2 0 0 0,2 0 0 0,-2 0 0 16,1 0 0-16,-1 0-1 0,2 0 0 15,-2 0 0-15,1 0-1 0,-1 0 2 16,2 0-2-16,-2 0 1 0,0 0 1 16,1 0-2-16,-1-2 2 0,0 0-1 15,2 1 0-15,-2 1 1 0,0-2-1 0,1 2-1 16,-1-1 1-16,0 1 0 0,2-2 0 16,-2 2 0-16,0-1-1 0,1 1 1 15,5-3-1-15,4-2 0 0,4 1 1 16,6-2-2-16,4 0 1 0,5 1 0 15,7 0 1-15,9 0 0 0,8-2 0 0,9 0-2 16,5-1 2-16,-1 1 0 0,1-1 0 16,-6 1 3-16,-8 4-3 15,-9-2 1-15,-15 3 0 0,-12 1-1 16,-10 1 1-16,-7 0 1 0,0 0 0 0,0 0 0 16,2 0 0-16,-1-2-3 0,0 2 1 15,-1 0 0-15,2-1 0 0,-2 1 0 16,0 0 0-16,1-2 1 0,-1 2 0 15,0 0-1-15,0 0 0 0,0-1-1 16,0 1 1-16,0 0 0 0,0-2-1 0,0 2 1 16,-1-1-1-16,-1 1 1 0,-3-3 0 15,0 3 1-15,-4-5-1 0,-5 1 0 16,2-2 0-16,-3-4 0 16,0 0 1-16,-2-2 0 0,2-3 0 0,-3-5 1 15,0-5-2-15,-1-2 3 0,-1-6-3 16,1-3 1-16,1-1 0 0,3-3 1 15,2-1-2-15,7 2 1 0,5-2-1 16,1 3-3-16,4 3 3 0,8 3-6 16,4 4 5-16,2 1 0 0,3 6-1 0,3 3 2 15,5 2-1-15,3 2 1 0,4 0 0 16,2 3 0-16,-1 1 0 16,-1 2-1-16,-2 2 1 0,-5 2 0 0,-8 2-1 15,-2 0 1-15,1 2 0 0,-1 0-1 16,6 0 1-16,-1 2-1 0,-1 3-1 15,-4 0 1-15,2 5 0 0,-4-1-1 16,-1 1 0-16,-2 3 0 0,-1 0 1 16,-1 2 0-16,1 2 1 0,-4 3 2 15,-1 0-2-15,1 2 2 0,-3 3-2 0,-2-1-2 16,-1 2 1-16,-2 0 0 0,-1 1-1 16,0 2 1-16,0-2 1 0,-5 0-1 15,-6-1 0-15,-1 1 1 0,-5-4 0 16,-4 0-1-16,-2-2 2 0,-3-1-2 15,1-3 1-15,-1-5 1 0,3-1-1 16,6-5 2-16,1-5 1 0,-2-1-2 0,2-1 1 16,-5-10 1-16,1-6 0 15,4-5-1-15,0-4 0 0,3-6 0 16,1 0-1-16,2-3 2 0,4-1-2 0,2-1 1 16,2-1-2-16,2 0 2 0,0 2-2 15,0 1-5-15,6 0 4 0,3 1-3 16,4 3 3-16,0 2 0 0,6 2 0 15,0 1 0-15,4 3 0 0,3 0 0 16,1 5 0-16,3 1 1 0,4 2-1 0,1 5-1 16,2 0 1-16,2 6 1 0,-3 3-1 15,-1 1 0-15,-5 0 0 0,-1 5 1 16,-3 3 0-16,-4 1 0 0,0 1-2 16,-2 3 2-16,-3-1 0 0,2 1-1 15,-4 3 1-15,-1 0-1 0,-2 1 0 0,0 3-1 16,-1 0 0-16,-3 4 0 15,2 2 2-15,-2 3 3 0,-2 1-3 16,-2 2 4-16,-3 3-4 0,-1 0-2 16,0 4 1-16,-3 2 0 0,-5 2 1 0,-5 2 0 15,3-1 0-15,-2 0-1 0,-1-4 1 16,0-4-1-16,0-2 0 16,0-7 1-16,-2-4 0 0,0-4-2 0,0-4 4 15,2-5-2-15,1-1 0 0,5-5 1 16,-1 1-1-16,0 1 1 0,4-5-1 15,1 2 1-15,3-3 0 0,-1 0 0 16,1 0 2-16,-2 0 0 0,1 2 0 16,1-2 1-16,-2 0-2 0,2 2 0 15,-1-2-1-15,1 0-1 0,-3 1 0 0,3-1 1 16,-1 0-1-16,1 0 0 0,-2 0 0 16,2 2 0-16,-1-2 0 0,1 0 0 15,0 0 1-15,0 0 0 0,0 0 0 16,0 0-1-16,0 0-1 0,0 0 1 15,1 0-1-15,14-2 3 0,8-4-3 0,7-2 2 16,3 1 0-16,3-2-2 16,5-1 3-16,5 3-2 0,5-2-1 15,4 1 1-15,4 1-1 0,5-1 1 16,-1 1-1-16,3 2 1 0,-1-1 2 0,0 1 0 16,-3 1-1-16,-1 1 1 0,-5-1-3 15,-4 2 1-15,-7-1 0 0,-3 3 0 16,-6-2 0-16,-1 1 0 0,-2-3-1 15,-1 3 1-15,1 0 0 0,3-2 0 16,4 1 0-16,1 1 5 0,4 1-2 0,-3 0 0 16,-2 0 0-16,-5 0-3 0,-4 0-1 15,-10 0 1-15,-9 0 0 0,-1 0 0 16,-5 0 0-16,0 0 0 0,0 0 0 16,-6 0 0-16,0 0 1 0,0 0-1 15,1 0 2-15,1 0-1 0,0 0 1 16,0 0-2-16,-1 0 1 0,1 0-1 15,-2 0 0-15,1 0-1 0,-1 0-1 16,2 0-1-16,-2 0 0 0,1 0 1 16,-1 0 0-16,1 0 0 0,2 4 2 0,0-1 0 15,0 8 1-15,2 2-2 0,-1 2 1 16,0 7-1-16,-1 0 1 0,0 5-2 16,-2 1 2-16,1 7 5 15,-1 3-5-15,1 6 3 0,-1 2-4 0,1 2-1 16,-1 2 2-16,-1 0-1 0,2 1 0 15,-1 0 0-15,-1-1 1 0,2-1-3 16,-2-2 3-16,0-3-1 0,0 0 2 16,0-3 4-16,0-3-3 0,-2-3 3 15,-1-2-4-15,0-1-2 0,0-3 1 0,2-2 0 16,-1-3 0-16,1-6-2 0,1 2 1 16,0 2 1-16,0-3 0 0,0 1 0 15,0 1 1-15,0-10-1 0,0 3 0 16,0 1 0-16,0-3 0 0,0 0 0 15,0-7 0-15,0 1-1 0,0-6 1 0,0 0 0 16,0 0 0-16,-2 2 1 16,1 3 1-16,-2 0-2 0,-5 1 0 15,-8 3 2-15,-9-4-1 0,-10-1 0 16,-11-1-3-16,-9 0 0 0,-14 0-1 0,-12 2-2 16,-12 2 0-16,-14 1-17 0,-10 4-56 15,-7-3-162-15</inkml:trace>
  <inkml:trace contextRef="#ctx0" brushRef="#br0" timeOffset="6021.3874">28036 12586 244 0,'0'0'48'0,"0"0"-5"16,0 0-8-16,0 0-9 0,0 0-7 0,0 0-4 16,0 0-5-16,0 0-5 0,0 0 1 15,-4-59-1-15,-1 35 2 0,2 1 1 16,-2 0-3-16,-1-4-1 0,-3-3-1 15,-1-5 1-15,-2-5-2 0,0-3 1 16,0-6-2-16,-2-2 1 0,2-3-2 0,-1-1 3 16,-1 1-1-16,-1 2-5 15,1 0 4-15,2 5-2 0,1 2 1 0,3 4 3 16,1 0-2-16,1 3 1 16,0 2 1-16,1-1 0 0,0 1 0 0,2 2-1 15,2 0 0-15,-1 5-1 0,2 0 0 16,0 2 0-16,0 1 2 0,0 2-1 15,0-1 2-15,0 1-3 0,0 1 0 16,0 5 1-16,0-1-2 0,0 8 1 16,0-5-1-16,0 3-5 0,0-1 5 0,0 0-4 15,0 4 4-15,0-2 1 0,-1 7-1 16,-3-4 0-16,2 4 0 0,-2-4 0 16,-2 2 0-16,3 2 1 15,-1-3-1-15,3 6 0 0,-2-2 0 0,1 1 0 16,2 3 0-16,-1-1 0 0,1 1 0 15,0-2-1-15,-2 0 0 0,2 1 1 16,0 1-2-16,0-4 0 0,12-1 1 16,9-1 0-16,10-1 1 0,7-3 1 15,6 1-1-15,10-3 3 0,14-3-3 0,7-2 1 16,10-1-1-16,2 0 1 0,-3 4-1 16,-5 1 0-16,-8 5 0 0,-10 2-1 15,-9 1 1-15,-13 1 0 0,-13 4-1 16,-10-2 2-16,-10 2-1 0,-6 0 2 15,0 0-1-15,0 0-1 0,1 0 0 0,1 0-2 16,-1 0 1-16,1 0-2 0,-1 0 0 16,1 0 0-16,-1 0-1 15,0 0-1-15,-1 0 1 0,2 0 1 16,-2 0 2-16,1 0 2 0,-1 0-1 0,2 0 2 16,-2 0-2-16,1 0 0 0,-1 0 0 15,2 0 0-15,-2 0 1 0,0 0 0 16,1 0 0-16,-1 0 2 0,0 0 3 15,2 0 4-15,-2 0 0 0,0 0-1 16,4-7-3-16,-3-6-3 0,4-5-3 0,-1-4 0 16,0-1 1-16,1 1-2 0,-2 1 2 15,1-1 0-15,-1 8-1 0,0-1 1 16,-2 4-1-16,2 0 0 16,0 1 0-16,-2 4-1 0,4-4-1 0,-2 7-1 15,-2-1-1-15,2 1 0 0,3 3 0 16,5 0 0-16,4 7 1 0,5 7 1 15,-3 6-1-15,-1 4-1 0,0 5 1 16,0 5 1-16,0 2 1 0,-2 0-1 16,2-1 2-16,-3-1-1 0,-2-7 1 0,0-3 1 15,-4-9-1-15,-4-6 1 0,0-4 1 16,-3-5 3-16,0 0 7 0,0 0 4 16,6 0-1-16,4-2-3 15,3-6-6-15,3-6-5 0,-2-6 0 0,-2-3 2 16,-1-4-2-16,-2-5 0 0,0-1 0 15,-2-2 1-15,-1 0-1 0,-2 2 0 16,1 5-1-16,-2 2 0 0,-1 9 0 16,0 6-1-16,-1 2 0 0,1 4 0 15,-2 0-3-15,1 1-3 0,-1 4 0 0,4 0-1 16,2 1 4-16,3 12 2 0,3 6 0 16,-1 5 0-16,-2 5 0 0,-2 5-2 15,1 4 1-15,-3-2 1 0,-1 0 1 16,1-2 1-16,-1-7 0 0,-1-7 0 15,-2-9 1-15,1-6 0 0,-2-5 3 0,0 0 3 16,7 0 0-16,5 0 0 16,6-7-4-16,6-8 0 0,0-8 0 15,-1-6 0-15,-1-3-1 0,-3-4-1 16,-2-2 1-16,-2 0-1 0,-3 1 0 0,0 4 0 16,-3 3-1-16,1 4-1 0,-6 8 0 15,2 1-2-15,-3 8 0 0,-2 4-3 16,2 3 0-16,2 2-1 0,3 0-1 15,4 7 3-15,1 9 2 0,0 7-1 16,-3 8 2-16,-3 4 0 0,2 5 0 0,-3 3-1 16,-1 0 3-16,3-5-2 0,2-5 2 15,-3-6-1-15,0-8 0 0,-4-9 2 16,0-5 2-16,2-5 3 0,7 0 0 16,6-4 1-16,6-9-3 0,2-8-1 15,-3-7 0-15,-2-3-1 0,-2-3-1 16,-2-1 2-16,-4 2-2 0,-1 2 0 15,-1 3-1-15,-2 2 1 0,-2 9-2 16,0 2 1-16,-3 4 0 0,-2 7 0 16,1-1-2-16,-3 5-3 0,0-1-1 0,0 1 0 15,1 0 1-15,1 0 3 0,4 0 1 16,-2 0-1-16,6 1 2 0,3 6-1 16,3 3 1-16,3 0 0 15,5-2 1-15,4-2 0 0,4 1 1 0,4-5 0 16,1 0-1-16,0-2-1 0,0 0 0 15,-1 0 1-15,-1-3-1 0,0-2 0 16,-2-1 0-16,-1 2 0 0,0-1 0 16,-3 0 0-16,-2 3 0 0,0-2 0 15,-1 0 0-15,0 1 0 0,-2-1 0 0,2 2-1 16,0-1 1-16,1 0 2 0,1 1 2 16,-8 1-2-16,0 1 0 0,-7 0-3 15,-7 0 0-15,6 0 0 0,-8 0 0 16,0 0 0-16,3 0 0 0,-7 0-1 15,0 0 1-15,0 0-1 0,2 0 1 0,-1 0-1 16,1 0 0-16,-1 0 2 0,1 0-1 16,1 4 1-16,-1 1 0 15,1 4-1-15,0 0 1 0,0 2-1 16,1 4 1-16,-2 3 0 0,2 4 0 0,-2 5-1 16,0 0 1-16,1 7-1 0,-1 1-1 15,-1 8 2-15,1 3 2 0,-1 1-2 16,1 3 2-16,-1 0 2 0,1 3-2 15,1 2 2-15,2 2 0 0,-1 3-5 16,2 1 3-16,2 2-2 0,0-1 2 0,2-1-1 16,1-3 0-16,-1-6-1 0,0-4 2 15,0-2 2-15,-1-6-2 16,1-2 3-16,-2-2-5 0,1-3 0 16,1-4-1-16,-3-4 0 0,-1-2 1 0,0-1 0 15,-2-7 0-15,1 2 0 0,0-2 1 16,-2-5-1-16,2 5 1 0,-2-5 0 15,-2-6-1-15,2 5 0 0,-2-4 0 16,1-1 0-16,-1 1 2 0,-1-5 2 16,0 0 3-16,0 0 5 0,2 1 2 0,-2-1 0 15,0 2-2-15,1-2-4 0,-1 0-4 16,0 1-4-16,2-1-4 16,-2 2-10-16,0-2-11 0,0 7-28 15,-2 9-58-15,-8 1-131 0</inkml:trace>
  <inkml:trace contextRef="#ctx0" brushRef="#br0" timeOffset="7143.2766">27328 13611 316 0,'0'0'35'0,"0"0"-8"16,0 0-11-16,0 0-7 0,0 0-2 0,0 0-6 16,0 0-5-16,0 0 2 15,0 0-1-15,0 0 1 0,17-47 5 0,-29 68-1 16,-4 8 1-16,-2 0 2 16,0-2 1-16,0 0-3 0,1-2 4 0,2-4-5 15,1-3 1-15,3-6 2 0,5-5-1 16,2 0 3-16,1-4 8 0,0 0 8 15,0 0 7-15,3-3-2 0,-1 0-7 16,1 0-11-16,0-13-7 0,6-11-2 16,5-7-1-16,5-4 2 0,2-6 0 0,0-2-1 15,2-1 1-15,1 2 0 0,-1 1-1 16,0 6 3-16,-2 3-3 0,-3 6 0 16,-2 5-1-16,-4 7 0 15,1 4-1-15,-4 5-1 0,-3 2 2 0,6 1-4 16,2 2 2-16,2 2 0 0,7 9 1 15,-2 4-2-15,2 5 2 0,2 4-2 16,1 2 3-16,3 1-1 0,1-1 0 16,2 1 1-16,0-2-1 0,0-1 0 15,-1-3 1-15,-3-1 0 0,1-2 1 0,-2-1-1 16,2-4-2-16,0 0-8 0,3-1-21 16,3-2-50-16,2-4-128 0,3-4-27 15</inkml:trace>
  <inkml:trace contextRef="#ctx0" brushRef="#br0" timeOffset="7715.0992">28544 12265 123 0,'0'0'40'0,"0"0"0"0,0 0-2 15,0 0-4-15,0 0-7 0,0 0-5 16,0 0 0-16,0 0-3 0,0 0-5 16,-45-48-6-16,45 47-7 0,-1 1-3 15,1-1-3-15,0 1 3 0,0 0 3 16,12 2 1-16,6 8 2 0,8 2 0 15,3-2 3-15,1 2 2 0,5-1 0 16,0 0-1-16,2 0-2 0,-4 0-4 16,-2 0 0-16,-7 0-1 0,-1-2 1 15,-8-2-2-15,-6-3 0 0,-2 0 0 0,-4-1-2 16,0-2 2-16,0 3-1 0,-3-4 1 16,0 0-1-16,2 3 1 0,-2 4 1 15,0 6 2-15,0 5 0 0,-7 1 3 16,-6 9-2-16,-6 1 4 0,-3 1-3 15,-2 3 0-15,-4 2-3 0,1 0-3 0,1 2-4 16,5-3-3-16,7 3-10 0,10-4-31 16,7-3-51-16,17-6-104 0</inkml:trace>
  <inkml:trace contextRef="#ctx0" brushRef="#br0" timeOffset="8167.2792">30895 12324 82 0,'0'0'34'15,"0"0"0"-15,0 0 3 0,0 0 0 16,0 0 5-16,-15-78-1 0,8 69-3 16,3-1-1-16,3 6-7 15,-2 0-9-15,1 1-6 0,-1-2-10 0,2 3-9 16,1 2-4-16,-2-2 1 0,2 2 3 15,2 14 4-15,5 4 1 0,6 4 0 16,0 2 0-16,6-2 0 0,0-2-1 16,5 1 2-16,4-3 1 0,5 1 0 15,3-4 0-15,2-1 0 0,-1-3-2 0,-4-1 1 16,-4-3 0-16,-11-1-2 0,-7-3 0 16,-6-1-2-16,-5-2 2 0,0 6 1 15,-17 9 5-15,-17 9-5 0,-24 10-17 16,-23 2-54-16,-27 2-142 0</inkml:trace>
  <inkml:trace contextRef="#ctx0" brushRef="#br0" timeOffset="9143.4598">27744 11780 106 0,'0'0'24'0,"0"0"0"16,0 0-3-16,0 0 2 0,0 0-5 15,0 0 3-15,0 0-4 0,0 0 0 16,0 0-3-16,-28-69-4 0,27 64 0 15,1 5-5-15,-1-2 0 0,1 2 0 16,0-1-3-16,-2-1 2 0,1 0-4 0,-1 1 0 16,1 0-2-16,-1 1 1 15,-6-1 0-15,-2 1 1 0,-8 0 0 0,-1 8 0 16,1 5 2-16,0 3 1 16,-2 4 0-16,-2 3 1 0,2 1 4 0,-3 4-1 15,1-1 1-15,2 0 0 0,0-2 0 16,3-4 2-16,5-6 3 0,2-5-2 15,3-3 6-15,4-5 5 0,0 1 10 16,3-3-1-16,-2 0-8 0,2 0-7 16,0-3-11-16,0-12-4 0,5-10-4 0,6-7 4 15,1 0-6-15,5-1 5 0,-1-1 0 16,4-3-1-16,1 0 2 0,3-4-2 16,5 0 2-16,6-2-2 0,2 2 2 15,2 5-1-15,-1 6 0 0,-2 5 0 16,-3 7-1-16,-2 6 0 0,-2 7-1 15,-3 3 0-15,0 2 1 0,3 12 0 16,-1 4 1-16,4 5-1 0,0 6 1 16,0 6 1-16,-2 3-1 0,-2 0 1 15,-2 2 0-15,-4-1-1 0,2-2 0 0,2-2 1 16,3-2-2-16,4-1-1 0,4-3-9 16,3-1-49-16,2-5-161 0,-2-5-12 15</inkml:trace>
  <inkml:trace contextRef="#ctx0" brushRef="#br0" timeOffset="10263.101">25897 11080 199 0,'0'0'42'0,"0"0"-4"16,0 0-5-16,0 0-9 0,0 0-1 15,0 0-2-15,0 0-3 16,0 0-5-16,0 0-8 0,-49-25-6 0,48 23-6 16,-1 2 2-16,2 0 1 0,0 0 5 15,0 0 6-15,10 0 1 0,6 5-2 16,7 1-2-16,2-2 0 0,-2 1-4 15,2-2 0-15,-7-1-2 0,0-1 0 16,1 0 0-16,-6-1 1 0,5 0 1 0,0 0 0 16,-8 0 1-16,5-4 0 0,-6 0 0 15,-1-3 3-15,-2 2-1 0,-3 0-1 16,-1-4 2-16,-2 3-3 0,0-6 1 16,0-1 2-16,0 1 0 0,-2 0 3 15,-4 1 2-15,1 1 2 0,1 1 2 16,-3 1 2-16,4 4-4 0,2 1-2 15,1 3-7-15,0-2-5 0,0 2-4 16,0 0-3-16,-2 0 4 0,-1 0-1 16,0 7 5-16,0 10 2 0,0 6 1 0,3 1 0 15,0 2-2-15,0 0 2 0,2 1-2 16,1 2 2-16,1 0 6 0,2 1-4 16,-1-1 1-16,0 0-2 15,-1 0-2-15,-1-4-3 0,2 0 3 0,-4-2-1 16,2-1-1-16,-2-6 0 0,-1 0-4 0,2-3-1 15,-2 0-5-15,0 6-5 16,0-7-8-16,-3 4-5 0,0-7-8 16,-1 0-1-16,-1 1 3 0,-1-4 2 15,0 0 3-15,-3-3-1 0,0 0 5 0,-4-1 3 16,-3-1 5-16,-4-1 7 0,-6 0 3 16,1 0 3-16,-1 0 2 0,-1 0 3 15,1 0 8-15,1 0 2 0,8-1 11 16,-2-1 8-16,7 2 8 0,-2-1 6 15,2-1 8-15,6 2 2 0,1 0-5 0,5 0-7 16,-1 0-15-16,1 0-11 16,0 0-9-16,0-2-4 0,14-3 1 15,10-1 0-15,11 1-1 0,7 2-2 16,3-1-3-16,1 3-12 0,0 0-34 0,-2 1-54 16,-7 0-105-16</inkml:trace>
  <inkml:trace contextRef="#ctx0" brushRef="#br0" timeOffset="10773.4401">26165 11521 413 0,'0'0'45'0,"0"0"-12"15,0 0-10-15,-6-78-9 0,15 54-4 16,1 1-4-16,3 2-2 0,1 0 1 15,2 1-2-15,0 3-1 0,-1 1 1 16,-1 2-3-16,-4 3 0 0,2 2 0 16,-7 3-2-16,1-1 0 0,0 0 0 0,-3 4-3 15,0 1-2-15,-3 2-4 0,0-2-1 16,0 2 2-16,0 0 2 0,0 0 4 16,0 0 1-16,-3 0 3 0,-3 3-4 15,0 3 1-15,0 0 1 0,0 1 0 16,3 3 1-16,-2-1 0 0,4-4 0 15,-1 3 1-15,2-1 0 0,0-1-1 16,0 6 1-16,0-6 0 0,0 5 0 16,0-1 1-16,3-1 0 0,3 4 0 15,0-6 0-15,2 4 1 0,1-1-2 0,4-1 0 16,2 4 1-16,0-5-1 0,0 2 1 16,1-2-1-16,-2 1-1 0,-2-3 1 15,1 0 1-15,-4-2-1 0,-2 0 1 16,3 1 0-16,-7-3 0 0,1 1-1 15,-4-3 0-15,0 0 1 0,0 0-2 0,2 2 2 16,-1-1 2-16,-1 0 2 16,0 5 1-16,-9 2-1 0,-11 3-2 15,-7 1-1-15,-5 0-1 0,-1 0-1 16,1 0-1-16,3 2-2 0,6-2-5 0,7-1-11 16,3-2-21-16,7-3-31 0,3-3-36 15,2 1-58-15</inkml:trace>
  <inkml:trace contextRef="#ctx0" brushRef="#br0" timeOffset="12854.6543">26051 13154 128 0,'0'0'38'0,"0"0"-1"0,0 0-1 15,0 0 0-15,0 0 1 0,0 0 1 16,-83-39-1-16,79 36-3 0,-1 1-8 0,5 2-10 16,-1-2-9-16,1 2-8 0,0 0-2 15,0-1 2-15,1 1 2 0,14-2 3 16,10 1-1-16,9 0 0 0,7-2-1 16,1-1 0-16,1 1 1 0,3-1 0 15,-2-1-2-15,-3 1 0 0,-4 2-2 16,-11 1-4-16,-6 1-4 0,-7 0-7 15,-7 0-8-15,0 0-5 0,-6 0-12 16,-3 6-12-16,-10 1-9 0,-8 4-6 16,-2-5 10-16,-1-1 10 0,5-1 17 0,0-2 13 15,2-2 16-15,2 0 14 0,-1 0 10 16,7-2 13-16,1-4 5 16,1 1 5-16,-1 0 6 0,2 0 5 15,3 2-4-15,1 0 0 0,2 3-9 0,-1-2-7 16,1 2-11-16,-2-2-11 0,1 1-9 15,-1 0-7-15,1 1-2 0,1 0 1 16,-3 0 3-16,1 4 0 0,1 10 0 16,0 7 1-16,1 0 5 0,0 8-4 15,1-3 3-15,3 0-4 0,1 0-1 0,-1-4 1 16,1 3-1-16,0-3 0 0,-1 1 0 16,1 0 0-16,-1-2-1 0,1 1 1 15,-1-1-1-15,-1-7 1 0,2 2-1 16,-3-5 1-16,1-1 0 0,-2 1-1 15,1-6 1-15,-1 1-1 0,-1-6 0 0,0 6 0 16,0 0 1-16,0 3-1 0,-7 5 0 16,-6-5 1-16,-3 0 0 15,2-3 1-15,-2-3-1 0,-4-2 0 16,-1-1 0-16,2 3 0 0,-2-3 2 0,1 0 1 16,6 0 1-16,1 0 3 0,6 0-1 15,2 0-1-15,0 0-2 0,1 0-2 16,-1 0-4-16,5 0 3 0,0-3 1 15,12 1 0-15,11-3 2 0,12-1-1 16,8-1-1-16,6-1-1 0,5 1-5 0,-2 3-20 16,-1 3-31-16,-8 1-33 0,-11 0-58 15,-6 0-64-15</inkml:trace>
  <inkml:trace contextRef="#ctx0" brushRef="#br0" timeOffset="13558.759">26652 13476 177 0,'0'0'42'0,"0"0"-3"0,0 0-3 15,0 0-2-15,0 0-5 0,0 0-2 16,0 0-4-16,0 0-5 0,0 0-3 16,58-55-5-16,-58 55-4 0,0-5-2 15,0 3-2-15,-10-4-2 0,-6 1 0 0,-4 5-2 16,-8 0 2-16,-1 5-1 0,-1 3 0 15,1 5 0-15,-3 2-1 16,2 3 2-16,0 3-2 0,2 4 2 16,4-1-1-16,6 1 1 0,5-2 0 0,9 0 3 15,4-1 1-15,14-6 4 0,10-4 5 16,11-4 0-16,10-6 0 0,9-2-4 16,4-5-5-16,1-6 0 15,1-1-2-15,-4-1 1 0,-4-1-3 0,-3 2 0 16,-7 1-6-16,-6 3-24 0,-10 3-39 0,-6 5-67 15,-8 0-91-15</inkml:trace>
  <inkml:trace contextRef="#ctx0" brushRef="#br0" timeOffset="14143.8539">25539 14484 228 0,'0'0'9'0,"0"0"-6"0,0 0-1 15,0 0-3-15,0 0 0 0,0 0 0 16,-91-23 0-16,62 37 1 0,0 2 3 15,-1 4 0-15,2 3 1 0,0 0 2 16,5-1-3-16,3 0 1 0,8-7-3 16,7-6 1-16,5 0-1 0,0-2 8 15,2 0 11-15,12-1 3 0,10-6 0 0,8-8-6 16,10-7-10-16,0-5-5 0,-3 0-2 16,-3 2-17-16,-8 3-40 0,-10 5-138 15</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09:40:15.840"/>
    </inkml:context>
    <inkml:brush xml:id="br0">
      <inkml:brushProperty name="width" value="0.05292" units="cm"/>
      <inkml:brushProperty name="height" value="0.05292" units="cm"/>
      <inkml:brushProperty name="color" value="#FF0000"/>
    </inkml:brush>
  </inkml:definitions>
  <inkml:trace contextRef="#ctx0" brushRef="#br0">11295 3648 1 0,'0'0'12'0,"0"0"0"0,0 0 0 16,0 0-4-16,0 0 0 0,0 0-5 15,80-16 0-15,-60 12-1 0,1-1 1 16,0 0-1-16,0 1-1 0,2-1 0 15,2 2-1-15,-3 0 1 0,4 1-1 16,0 1 1-16,1-3 2 0,2 4-1 0,0-5 1 16,0 2-1-16,-2 0-1 15,-2 0 0-15,0-1 1 0,-4 0 2 16,2 1 0-16,-1-1 7 0,3-1-2 16,2 0 1-16,4 3-2 0,-1-2-5 0,0 2 1 15,1-1-4-15,-4 1 0 0,2 1 0 16,-2-1-1-16,1 0 1 0,-2 2 1 15,3-1-1-15,3 1 0 0,2 0 1 16,1-1-1-16,0 1 0 0,1-2 0 16,0 1-1-16,-1-1 2 0,7-2-1 15,1 2 0-15,3-5 0 0,1 4 0 16,-1-2 0-16,-7 0 0 0,0 2 0 16,-7 0-1-16,0 2 1 0,-3-2 0 15,3 1 1-15,1 1 0 0,3-3-1 0,4 2 2 16,-1 0-2-16,1-1 0 0,0-1 0 15,2 1 1-15,1-1 0 0,5 0 0 16,1-1 2-16,0 0-2 0,-1-1 0 16,-6 1 0-16,2 3-2 0,-4-1 1 15,-1 0 0-15,-1 2 0 0,1-2 0 0,2 1 1 16,0 0 0-16,0 0-1 16,0 1 0-16,0-1 0 0,-2 2 1 15,3 0-1-15,-3 0 0 0,0 0 0 16,1 0 0-16,-1 0 0 0,2 0 2 0,2 0-2 15,1 0-2-15,1 0 2 0,1 0-1 16,3 0 1-16,-1 0 0 0,1 0 0 16,-3 0 0-16,3 0 0 0,-1 0 0 15,1 0-1-15,0 0 0 0,-2 0 0 16,2 2 0-16,-4-1 1 0,2 1-2 0,0 2 1 16,2-1-1-16,-1-1-1 0,4 0 0 15,0 1 0-15,-2-2 2 0,4-1 1 16,-2 0-2-16,-3 0 2 0,2 0 0 15,-2 0 0-15,-3 0 0 0,2 0 2 16,-2 0-4-16,3 0 2 0,-2 0-1 16,2 0 1-16,-4 0 0 0,2 0 0 15,-2 0 0-15,1 0 0 0,-1 0 0 16,-2 0-1-16,1 0 2 0,-3 0 0 16,-1 0-1-16,-1 0 2 0,0 0-1 0,3-2 1 15,-2 0-1-15,4-1-1 0,1 0 0 16,1 2 0-16,0 1-1 0,1 0 1 15,0 0-2-15,1-2 2 0,1 2-1 16,4-2 1-16,-2 2 0 0,0 0 0 16,1 0 0-16,-3 0 1 0,0 0-1 15,-1 0 2-15,0 0-1 0,-3 0-1 16,2 0 1-16,-2 0-1 0,3 0-1 0,1 0 1 16,-1 0 0-16,-1 0-1 15,0 2 1-15,-3 0 0 0,0-1 0 0,-1-1 2 16,5 2 0-16,2-2 2 0,3 0 0 15,2 0 0-15,2 0 0 0,1 0-2 16,-2 0 1-16,-2 0-2 0,-2 0 0 16,-3 0-1-16,-2 0 1 0,-3 0-1 15,0 0 0-15,-2 0 2 0,1 1-1 0,2 0 0 16,3 1 1-16,2 0-1 16,2-1 0-16,6 0-1 0,2 0-1 15,2 3 1-15,1-3-1 0,1 3 1 16,1-2 0-16,-1 0-1 0,-2 1 0 0,0-1 1 15,-1 0 0-15,0-1 0 0,-1 0 1 16,3 0-1-16,-1 1 1 0,-2 0-1 16,1-1 0-16,-2 0-1 0,1 1 0 15,-3 1 0-15,3-1-2 0,-1 0 1 16,0-1-1-16,0 2 1 0,2-2 0 0,-2 1 2 16,1-2-2-16,-2 2 2 0,3-2 0 15,1 0-2-15,4 0 0 0,1 0-2 16,-1 0 1-16,2 0 1 15,-3 0 1-15,-2 0 1 0,-4 0 0 0,-1 0 0 16,-4 0 0-16,1-2 3 0,1 0-1 16,1 1 3-16,1 0 1 0,3-1 1 15,0 1-1-15,-1-1-2 0,1 0 0 16,1 2 0-16,-1 0-2 0,0 0 0 16,-2 0-1-16,-1 0 1 0,-2 0 0 0,-1 2 0 15,2 0 2-15,-2-2 0 0,1 0-2 16,-1 1 1-16,-3-1 0 0,1 0-1 15,1 0 3-15,-1 0 0 0,-2 0-1 16,0 0 1-16,-3 0-1 0,1 0-1 16,1 0 2-16,1 0-2 0,1 0 0 15,3 0-1-15,-4 0-1 0,1 0 0 16,-2 0 1-16,-5 0 0 0,0-1-1 16,-5-1 2-16,-2 2 0 0,-2 0-1 15,-3-2 0-15,-4 2-1 0,-1-2-2 0,-10 1 2 16,0 1-1-16,1-2 2 0,-8 2-1 15,11-1 0-15,-3 1-1 0,-8-1 0 16,9 1 0-16,-9-2 2 0,-5 2-1 16,6-2-1-16,-6 2-1 0,7 0-4 15,2-1-12-15,-2 1-33 0,7-2-131 16</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9:22:10.986"/>
    </inkml:context>
    <inkml:brush xml:id="br0">
      <inkml:brushProperty name="width" value="0.05292" units="cm"/>
      <inkml:brushProperty name="height" value="0.05292" units="cm"/>
      <inkml:brushProperty name="color" value="#FF0000"/>
    </inkml:brush>
  </inkml:definitions>
  <inkml:trace contextRef="#ctx0" brushRef="#br0">23759 6213 48 0,'0'0'15'16,"0"0"-4"-16,0 0-4 0,0 0-1 15,0 0-4-15,0 0 1 0,0 0 0 16,0 0 1-16,0 0 0 0,0 0-2 15,-2 2-1-15,2-2 0 0,0 0 0 0,0 0 1 16,0 1 0-16,0-1 0 0,0 0 2 16,0 0-2-16,0 0 2 0,0 0 1 15,0 1-2-15,0-1 3 0,0 0 1 16,0 0 2-16,0 0 3 0,0 0-3 16,0 0 0-16,0 0 0 0,0 0-4 15,0 1-1-15,0-1-1 0,0 0-2 16,0 0-1-16,0 0 0 0,0 0 0 15,0 0 0-15,0 0 0 0,0 0 1 16,0 2-1-16,0-2 1 0,0 0 0 0,0 0 1 16,0 0 0-16,0 0-2 0,0 0 0 15,0 0 0-15,0 0-1 0,0 0-4 16,0 0-6-16,0 0-5 0,0 5-17 16,4-2-67-16</inkml:trace>
  <inkml:trace contextRef="#ctx0" brushRef="#br0" timeOffset="1199.5438">24016 12177 42 0,'0'0'12'0,"0"0"-3"0,0 0 0 16,0 0-1-16,0 0-1 0,0 0 1 15,0 0 1-15,0 0 0 0,0 0 1 0,0 0-1 16,-2 5-2-16,2-4 1 0,0-1 1 16,0 0 1-16,0 0 1 0,0 0 1 15,0 0-2-15,-1 0-2 16,1 0-2-16,0 0 0 0,-2 0-1 0,2 0-3 16,0 0-1-16,-1 0 0 0,1 0-1 15,0 0 0-15,0 0 0 0,0 0 1 16,-1 0-1-16,1 0 0 0,0 0 0 15,0 0 0-15,0 0 0 0,0 0 2 16,-2 0-2-16,2 0 1 0,0 0-1 0,0 0 0 16,0 0 1-16,0-1-2 0,0 1 1 15,0 0-1-15,0 0-2 0,0 0 2 16,0 0 0-16,0 0-1 0,0-3 0 16,0 3 0-16,0 0 2 0,-2 0-1 15,2 0 0-15,0 0 1 0,0 0 0 0,0 0 1 16,0 0 0-16,0 0 0 15,0 0-1-15,0 0 1 0,0 0-1 16,0 0 0-16,0 0 2 0,0 0-1 16,0 0-1-16,0 0 0 0,0 0-1 0,0 0 2 15,0 0 0-15,0 0-1 0,0 0 1 16,0 0-1-16,0 0 0 0,0 0-1 16,0 0 0-16,0-1 0 0,0 1-1 15,0 0 0-15,0 0 1 0,0 0-2 16,0 0 1-16,0 0 0 0,0 0-3 0,0 0-2 15,0 0-1-15,0 0-7 0,0 0-5 16,0 0-8-16,0 0-12 16,0 0-24-16</inkml:trace>
  <inkml:trace contextRef="#ctx0" brushRef="#br0" timeOffset="18621.0282">22441 8714 74 0,'0'0'15'0,"0"0"-4"16,0 0-3-16,0 0-2 0,0 0 0 0,0 0-3 15,0 0-4-15,0 0-2 0,0 0-2 16,10-6 4-16,-10 6 1 0,0 0-1 16,-3 0 2-16,-8 0-2 15,-7 3-1-15,-5 3 2 0,0 3-2 0,0 0 4 16,-3 2 0-16,-1 1-1 0,-4 2 2 16,1 3-1-16,-3 2 0 0,-1 2 2 15,-1 2 0-15,2 1 0 0,0 1-1 16,1-2 0-16,-1 1-2 0,5-1 2 15,-1-2 0-15,3 0 0 0,2-3 0 0,1 1 0 16,2-1 3-16,1-1-3 0,2-2 3 16,2 2 4-16,0-2-5 0,3 0 5 15,-2 2-1-15,4-1-3 0,-2 3 3 16,0-1-3-16,1-2-3 0,-2 1 2 16,1 0-2-16,0-2 1 0,4-3 1 15,2 0-2-15,1 0-2 0,1-2 2 16,0 5-1-16,4-7 0 0,-1 6 1 15,2 4 0-15,0 1 1 0,7 1-1 16,0 2 2-16,4-2-1 0,3 0-1 0,0 3 2 16,5-1 1-16,2 3 1 0,2 0 1 15,3 0 0-15,1-3 2 0,2-1 2 16,-2-1-3-16,2-1 1 16,-2-4-1-16,2 0-1 0,-1-2-1 0,0 0 0 15,-4-2-4-15,-6-6 0 0,-5 3 1 16,-4-3-3-16,-5-3 1 0,1 0 1 15,-5-2 0-15,0 0 0 0,0 0 2 16,2 1-1-16,-1-1 0 0,1 0-1 16,-1 2 0-16,1-2-1 0,-1 0 1 0,1 2-3 15,-1-2-2-15,-1 0-4 0,2 0-11 16,-2 0-31-16,1-2-58 0,1-15-108 16</inkml:trace>
  <inkml:trace contextRef="#ctx0" brushRef="#br0" timeOffset="19238.5427">22227 8615 1 0,'0'0'5'15,"0"0"-2"-15,0 0 0 0,-78 37-1 16,55-28 1-16,-2 2-1 0,-5 2 4 15,-5-1-1-15,-7 2 0 0,-1 0-1 16,-5-2-1-16,0 0 2 0,1 0 1 0,2-3 2 16,0 0 1-16,2 1 2 0,4-3 0 15,0 1-2-15,6 2-2 0,1 1-2 16,1 1-1-16,4 2-2 0,-1 1-1 16,5 2-1-16,0-1 2 0,4 3-1 15,3-1-1-15,1 2 1 0,1-1 0 16,0 1 2-16,-1 1 1 0,0 1-4 15,0-2 3-15,-2 2-2 0,1-4 1 16,0 1 1-16,3-1 1 0,0 0 0 16,3 0-1-16,1 1 0 0,2 2-1 0,-2-2 4 15,5-4-2-15,1 2 2 0,0 2-3 16,3-1 0-16,0 5-1 0,0-1 0 16,0-2 2-16,7-2-2 0,1 0 2 15,3 0 1-15,-1-1 0 0,6-2 4 16,-1 0 1-16,5-1-1 0,-1 0-5 15,2-2 0-15,1 0-3 0,-4 0 0 0,-6-3 0 16,0 0-3-16,-6-2 0 0,1-1-2 16,-1-1-1-16,-3-1 0 0,1 2-6 15,-1-3-2-15,0 0-10 0,1 5-11 16,-1-5-10-16,1-1-51 0</inkml:trace>
  <inkml:trace contextRef="#ctx0" brushRef="#br0" timeOffset="19672.202">22315 8524 169 0,'0'0'15'0,"0"0"-3"16,0 0-10-16,0 0-6 0,0 0-1 0,0 0 2 16,0 0 0-16,0 0 2 0,0 0 0 15,0 0-1-15,-92-53-1 0,70 53 0 16,-2 0 1-16,-11 8 1 0,0 1 1 16,-8 2 3-16,-4 4-3 0,-7 3 1 15,-7 1 0-15,-6 2-1 0,-1 2-1 16,-1-4 0-16,-3 0-1 0,4 2 2 15,-2 0 0-15,2 1 0 0,-1 0-1 16,2 2 1-16,1 2-1 0,2-1 0 16,3 6 1-16,5 1-1 0,6 1-1 0,5 5 0 15,4 2 1-15,6-1-1 0,5 1-1 16,5-1 1-16,7-1-1 0,5 0 1 16,7 1 2-16,6-1 1 0,7 4 0 15,14-2 1-15,14 2-1 0,15-5 0 16,16 0 0-16,22-9-3 0,15-5-10 0,16-9-25 15</inkml:trace>
  <inkml:trace contextRef="#ctx0" brushRef="#br0" timeOffset="20269.0448">22973 8438 37 0,'0'0'10'16,"0"0"-6"-16,0 0-4 0,0 0-2 16,0 0-3-16,0 0-6 0,0 0-4 15,0 0 2-15,0 0 8 0</inkml:trace>
  <inkml:trace contextRef="#ctx0" brushRef="#br0" timeOffset="21009.3306">22885 8565 3 0,'0'0'4'0,"0"0"1"0,0 0-1 0,0 0-2 16,0 0 0-16,0 0 1 0,-12 88-1 16,12-71 2-16,0-5 0 0,0 5 0 15,5-3 0-15,-2-5 0 0,4 4-1 16,-1-1 0-16,4 1 1 0,-1 2-2 15,-2-5 1-15,0 2-2 0,2 2-2 16,-2 0 1-16,0 0-3 0,-2 1 2 0,-2-5-1 16,-3 2-2-16,0 6 2 0,0-5-1 15,0 5 1-15,-3-3 1 0,0-6 1 16,-5 7-1-16,3-5-1 0,-3 2 1 16,0-1-1-16,-1-1 1 0,-1 1 0 15,-3-1 2-15,-2 2 0 0,1 1 1 16,2-2 3-16,4-3-3 0,-1 1 2 15,2 3-2-15,3-4-2 0,-1 5 2 16,4-4 0-16,-1 1-1 0,2 1 2 16,0 0-1-16,0 4-2 0,0-5 1 0,2 5 4 15,2-3-4-15,-1-3 4 0,1 5-4 16,-1-6-1-16,-1 1 1 0,-1 1 0 16,-1-1 1-16,0 1-1 0,0 0 1 15,0 0-1-15,-1-1 1 0,-2 5-1 16,-3-1-1-16,0 2 1 0,-1 1 1 15,-3-2-1-15,1 1 2 0,2-3-1 0,-3 3-1 16,3-6 1-16,1 2 0 16,0 0-2-16,2-3 0 0,-1 7 1 15,1-7 2-15,1 3-1 0,2 0 0 0,-1 0 1 16,2 0-2-16,0 1 1 0,0 3 1 16,0-5-1-16,3 5 0 0,0-6 1 15,1 0-1-15,-1-1 1 0,1 1-2 16,-1 0-1-16,-1-5 1 0,1 3 1 15,-2-1-2-15,1-2 1 0,-1 5 1 0,-1-4-1 16,0-2 0-16,0 9-1 0,0-7 1 16,0 5 0-16,0 1 1 0,-1 0-2 15,-4 3 1-15,2-4-1 16,-2 6 2-16,0-3-1 0,1-3 2 0,0 6 0 16,-1 0-2-16,4-7 3 0,-2 6-2 15,2-3 1-15,1-1-1 0,0 5 2 16,0-7-1-16,4 5 1 0,2-1-1 15,-2-6 2-15,3 5-1 0,-3-5-1 16,2 2 1-16,-1-3-1 0,-1 0 0 0,1 2-2 16,-4-5 0-16,3-1 0 0,-4-3-1 15,0 0 0-15,0 0 0 0,1 3 0 16,-1-2-1-16,2 0-1 0,-2 1-3 16,1 0-6-16,-1-1-7 0,2-1-37 15</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9:23:09.259"/>
    </inkml:context>
    <inkml:brush xml:id="br0">
      <inkml:brushProperty name="width" value="0.05292" units="cm"/>
      <inkml:brushProperty name="height" value="0.05292" units="cm"/>
      <inkml:brushProperty name="color" value="#FF0000"/>
    </inkml:brush>
  </inkml:definitions>
  <inkml:trace contextRef="#ctx0" brushRef="#br0">1564 2263 144 0,'0'0'27'0,"0"0"0"0,0 0-10 15,0 0-1-15,0 0-6 0,0 0-2 16,0 0 0-16,0 0-6 0,0 0-2 15,0 0-1-15,-17-9-2 0,10 15 2 0,-5 8 0 16,-1 4-1-16,0 2 0 0,0 2 1 16,0 1 4-16,-3 1 0 0,2 1 1 15,-5-1-1-15,3 0 1 16,-1 0-1-16,-1 1 1 0,-2-1-1 0,3 0 10 16,2 0-9-16,-2-1 7 0,1-3 6 15,-3 1-11-15,5-7 4 0,1 1-10 16,7-6 1-16,-4-1-1 0,-2 0 5 15,12-2 2-15,-4-2-5 0,11-1 10 16,5 0 5-16,-5-3 15 0,0 1 12 0,-7-1-5 16,0 0-4-16,-4-7-14 0,-5-1-13 15,8-10-2-15,1-3-14 0,10-5-4 16,10-6 3-16,0-3-5 0,-4 2 12 16,-7-1 2-16,5 0 0 0,-2 0 2 15,2 1-2-15,-2 1 1 0,1 3-1 16,-3 2 1-16,-3 2 1 0,-1 9 0 15,-3-1 0-15,-1 7 0 0,0-1 1 16,-2 0-2-16,3 7 0 0,-3-1-1 16,0 5-2-16,0-1-3 0,0 1-1 0,3 0-1 15,3 0 1-15,3 1 1 0,2 10 3 16,2 4 1-16,2 2 0 0,-1 2-1 16,5 3 0-16,-3 0 2 0,4 3-1 15,-1-2-1-15,1-1 2 0,0 1 0 16,2-2 0-16,0 1 0 0,-2-3 2 0,0 0-2 15,-1-2 0-15,-2-2 1 16,-1 1-1-16,0-2 12 0,-4 2-11 0,-2-6 8 16,0 1-9-16,-3 0-3 0,-1-4 8 15,6 5-12-15,-7-4 4 0,4-1-14 16,-3-1-1-16,-3-3-4 0,4 1-6 16,-3-1-9-16,-1-2-5 0,3 1-5 15,-6-2-13-15,0 0-8 0,0 0-6 16</inkml:trace>
  <inkml:trace contextRef="#ctx0" brushRef="#br0" timeOffset="309.5733">1165 2530 76 0,'0'0'17'0,"107"8"-4"0,-49-7-3 15,0 1 2-15,-12 0-5 0,-10-1-5 16,-11 0-2-16,-6 2-1 0,-8-3-3 15,-1 2 1-15,-1-1-2 0,-3-1-2 16,5 4-3-16,-6-3-2 0,2 0-4 16,9 2-12-16,-9-1-23 0</inkml:trace>
  <inkml:trace contextRef="#ctx0" brushRef="#br0" timeOffset="874.8255">2166 2081 220 0,'0'0'29'0,"0"0"-11"0,0 0-11 15,0 0-13-15,0 0-3 0,0 0 1 16,0 0 3-16,0 0 7 0,0 0-1 16,-22 94 2-16,11-47-3 0,-1 5 1 15,-1-1 0-15,0 1-1 0,0-3 0 16,-3-6 0-16,7 0 1 0,-2-5 8 15,4 0 2-15,-1-3 1 0,1-5 0 16,4-3-10-16,0-8-1 0,1-2 0 16,0-7 2-16,1-5 0 0,1 1 1 0,0-6-1 15,-2 0 0-15,2 0-2 0,0 1-1 16,0 0-1-16,0 1-1 0,0 0-2 16,0-1-4-16,0 1-10 0,0 2-11 15,3-1-33-15,1 0-47 0</inkml:trace>
  <inkml:trace contextRef="#ctx0" brushRef="#br0" timeOffset="1283.9519">2552 2346 174 0,'0'0'44'0,"0"0"-10"16,0 0-8-16,0 0-10 0,0 0-9 16,0 0-5-16,0 0 0 0,0 0-4 15,0 0 1-15,0 0 1 16,-36-41-1-16,14 52 0 0,2 3 1 0,1 2-1 16,2 2 1-16,-1 2-1 0,1 2 0 0,4-2-2 15,0 0 0-15,6 0 0 16,1-6 2-16,0 1 0 0,6-3 2 15,-4 2 13-15,4 6-7 0,0-2 12 16,8 3 0-16,3-3-7 0,4-4 8 0,3-3-10 16,5-2 1-16,0-4 0 0,2-4-4 15,4-1-1-15,0 0 0 0,-3 0-6 16,-6-1 1-16,-1-1-2 0,-8 0 1 16,1-1 1-16,-1 1-8 0,-5-1 7 15,4-1-11-15,-7 3 7 0,2-1-5 16,-5 2 0-16,0-1-7 0,4 1-13 15,0 0-2-15,3 0-29 0,1 0-10 16,-7 3-69-16</inkml:trace>
  <inkml:trace contextRef="#ctx0" brushRef="#br0" timeOffset="1913.1255">3130 2621 381 0,'0'0'62'0,"0"0"-19"16,0 0-5-16,0 0-15 0,0 0-9 15,0 0-5-15,0 0-16 0,0 0 9 0,-17-85-12 16,33 65 10-16,1-1 0 0,2 2 0 16,4-3 0-16,-1 2 0 15,4 0-1-15,-3 2-1 0,-4 2-2 0,3 0-1 16,-5 3 0-16,-7 3-5 0,-1 3 1 16,-6 5 0-16,-3 2-9 0,0-1-8 15,0 1-15-15,0 0-6 0,0 0 10 16,1 0 10-16,-1 0 18 0,0 1 7 15,0 6 0-15,0 6 2 0,0-1-1 16,0 0-1-16,0-1 1 0,0 1-1 0,0-1 1 16,0 0 2-16,0 1-1 0,0-1 0 15,0-1 2-15,3 2-1 0,1 2 2 16,-1-5 1-16,6 5 0 16,0-4 1-16,-1 1-2 0,5 3 0 0,-1-4 8 15,1 2-11-15,-6-4 11 0,3 1-9 16,3 1-2-16,-3-2 11 0,6 4-10 15,-6-3 8-15,-1-2-8 0,1-3-1 16,-4 1 1-16,1 0-1 0,-4-4-1 16,0 2 2-16,-3-3-2 0,0 0-1 0,0 0 1 15,3 2-6-15,-3-1 3 0,3-1 0 16,-2 1 0-16,-1-1 4 0,3 3 2 16,-3 0 3-16,-10 3 1 0,-6 4 0 15,-4-2-5-15,5-3 1 0,-2 0-2 16,8-2 0-16,5-2-2 0,-2 1-5 0,6-2-16 15,-1 0-22-15,1 0-17 0,-3 0-16 16</inkml:trace>
  <inkml:trace contextRef="#ctx0" brushRef="#br0" timeOffset="2628.1919">3735 2410 161 0,'0'0'19'0,"0"0"-11"0,0 0-7 16,0 0-1-16,0 0 0 0,0 0 0 15,0 0 4-15,0 0-3 0,0 0-1 16,-10 32 1-16,7-14-1 0,3 0 3 16,0 0-2-16,0 7 9 0,1-3-8 15,5-5 9-15,-3-2-6 0,4-3-1 16,2-1 12-16,-5-3-6 0,8 3 12 15,-5-5-4-15,3-3 0 0,6-2 1 16,1-1-11-16,5-2 6 0,-3-7-12 0,1-4 6 16,-1 1-4-16,3-3-11 0,-4-1 7 15,0 0-11-15,-4 0 11 0,1 1 1 16,-7 5 1-16,1 0-1 0,-3 2 1 16,-2 0-1-16,2-1 0 0,-6 4 3 15,3 2-2-15,-3 3 0 0,0-1 2 16,0 1-2-16,4-2-3 0,-4 1-4 15,0-1 0-15,0 2-6 0,0-1 3 16,3 1 4-16,-3 0 2 0,0 0 2 16,0 9 2-16,-3 6-1 0,-4 1-1 0,6-2 10 15,-1 5-10-15,2-2 12 0,0 0-11 16,0 0 0-16,3-3 8 0,4 0-7 16,3 2 10-16,-4-7-8 0,10-1 3 15,-3-3 1-15,7-5-1 0,6 0 0 16,2-2-3-16,-1-9 0 0,1-2-10 0,-2-6-4 15,1-3 1-15,-2-1-4 16,-3 0 12-16,-1 2 0 0,-4-2 1 0,-2-1-2 16,-4 0-2-16,-2-2 1 15,-3 0-1-15,0 2 4 0,-3 6 0 0,-3-1 3 16,0 7-3-16,0-2 2 0,0 2-2 16,0 6 3-16,0 2 0 0,0 4-4 15,0-2-2-15,0 2-2 0,0 0-1 16,-2 0 2-16,-2 0 2 0,-2 11 1 15,2 7 1-15,-2 8 0 0,0 0 1 0,2 2-1 16,1 1 1-16,0 0-1 0,2 3 0 16,-1 1 11-16,-1 3-2 0,2-2 0 15,-2 1 0-15,0-2-11 16,0-1 1-16,-1-2-2 0,4-2 0 0,-3-3-2 16,3-7-2-16,0 2-17 0,0-10-17 15,0-4-30-15,0 0-16 0,0-6-17 16</inkml:trace>
  <inkml:trace contextRef="#ctx0" brushRef="#br0" timeOffset="2937.2673">4239 2395 268 0,'0'0'40'0,"0"0"-14"0,0 0-12 16,0 0-10-16,0 0-1 0,0 0-3 15,0 0 0-15,0 0-2 0,96-39 2 16,-77 45-1-16,1 3 0 0,0 0 1 16,-1 2 0-16,0-1-1 0,-3 2 0 0,0 1 0 15,-6-5-3-15,1 2 2 0,-5-3 0 16,-3 2-1-16,4-1 1 0,-5-3 0 16,1-1-1-16,-3 0 0 0,0 8 2 15,-9 0 1-15,-3 3 1 0,-5-3 10 16,-3-1-9-16,1-3 8 0,-3 1-9 0,1-2-1 15,5-3 0-15,-3 1-1 16,4-3-7-16,4 2-18 0,-5 1-18 0,7-1-28 16,4-2-39-16</inkml:trace>
  <inkml:trace contextRef="#ctx0" brushRef="#br0" timeOffset="3226.0177">4702 2394 293 0,'0'0'41'0,"0"0"-8"0,0 0-13 16,0 0-10-16,0 0-11 0,0 0-7 0,0 0 0 15,0 0 0-15,0 0 6 16,0 0 0-16,26 37 0 0,-20-12 1 15,0 2 0-15,-3 3 1 0,0 2 11 16,-2 3-2-16,-1 2 1 0,0-3-2 0,0 2-11 16,0-3 2-16,-4 0 0 0,-2-1 0 15,0-1-1-15,-2-3-3 0,2-2-10 16,1-8-18-16,1-1-26 0,1-8-21 16,0-4-21-16</inkml:trace>
  <inkml:trace contextRef="#ctx0" brushRef="#br0" timeOffset="3603.143">4723 2407 297 0,'0'0'34'15,"0"0"-14"-15,0 0-8 0,0 0-10 16,0 0-3-16,0 0 2 0,0 0-2 0,0 0 0 15,0 0-2-15,70-9 0 16,-51 18 3-16,0 2 0 0,-3 1-1 16,1-1 1-16,2 1 0 0,-3-2-1 15,4 3 1-15,-1-3 0 0,3 0 1 0,-1 1-1 16,-3-2 0-16,-1 1 10 0,-5-3-11 16,-1 1 11-16,-5-1-12 0,-3-5 0 15,1 1-1-15,-2 0-1 0,1 0 0 16,-2 0-1-16,2 2 1 0,-3-5 3 15,0 3 2-15,-7 3 4 0,-8 1 2 16,-8 3-3-16,0-3 12 0,-6-1-10 16,3 0 7-16,-3 0-10 0,3-1-1 0,1-1-1 15,2 2-2-15,9-2-1 16,-2 0-7-16,7-1-11 0,5-2-20 0,-2 2-22 16,6-3-17-16,0 0-31 0</inkml:trace>
  <inkml:trace contextRef="#ctx0" brushRef="#br0" timeOffset="4401.9336">5166 2099 322 0,'0'0'42'15,"0"0"-14"-15,0 0-10 0,0 0-11 16,0 0-7-16,0 0-4 0,0 0-4 16,0 0 1-16,0 0 0 0,0 0 4 0,5-7 1 15,-5 25-1-15,1 5 2 0,-1 9 0 16,0 2 1-16,2-1-1 0,-1 1 0 16,1-1 0-16,-1-1-1 0,-1-3 2 15,3 0 0-15,-3-4 0 0,3-1 0 16,1-2 2-16,3-2-1 0,-2-6 0 0,-1-2 0 15,-1-5 0-15,4 0 1 0,0-1 3 16,-1-2 2-16,4-1-3 0,1-3 2 16,7 0-2-16,1 0-3 15,3-5 1-15,-2-2 0 0,0-4 0 0,-2-1 1 16,-3-1-2-16,-3-1 0 0,2-1-1 16,-5 0 1-16,-3 4 0 0,3-3 0 15,-5 4 1-15,0-1 0 0,-1 0-1 16,0 5 2-16,-3-4 2 0,3 5-1 15,-2 1 3-15,1-1-1 0,-2 5-1 0,0-2-2 16,0 2-3-16,0-1-4 0,1-1-3 16,-1 2-2-16,0 0 2 15,0 0 1-15,0 0 5 0,0 2-1 16,0 11 0-16,0 4 1 0,2 6 0 0,1-4 1 16,1-1 1-16,3 0-1 0,-1-3 1 15,0-4 1-15,1-1 0 0,-1-4-2 0,4 0 2 16,-3 0 0-16,3-3 2 15,2 1-2-15,-1-3 1 0,8-1 0 16,-3 0 0-16,4-1 0 0,-5-3 1 0,-1-3-1 16,-2-1-1-16,-5 2 0 0,3-4 1 15,0-1-2-15,-4 3 0 16,0-4-1-16,-3 4-1 0,2 0 0 16,0-2-1-16,-4 6 1 0,1-1 1 0,-2 5 0 15,0-1 0-15,0 1-2 0,0-2 0 16,1 0-4-16,-1 1 0 0,0 0-4 15,2 1-1-15,-2 0 3 0,0 0 2 16,0 1 2-16,0 13 2 0,-2 5-1 16,-1 9 0-16,0 1 14 0,-1 0-11 0,0 2 13 15,1 4-2-15,0-3-11 0,0 0 12 16,0 0-12-16,2-3 2 0,-2-1-1 16,1-2 1-16,-2-3-2 0,4-4 2 15,0-3 0-15,-3-3-2 0,3-2-3 16,0 1-3-16,0-5-13 0,0 3-18 0,3-5-41 15,7-2-86-15</inkml:trace>
  <inkml:trace contextRef="#ctx0" brushRef="#br0" timeOffset="4698.5055">6095 1987 299 0,'0'0'29'0,"0"0"-20"0,0 0-9 16,0 0-6-16,0 0 2 0,0 0 3 16,0 0 1-16,0 0 0 0,77 111 1 15,-65-67-1-15,0 10 1 0,-1 1-2 16,-3 3 1-16,-2-1 3 0,-5-2 1 15,-1 0 11-15,-3-3-1 0,-9 2-4 16,-9-1 1-16,-11 1-9 0,-7 0-1 0,-13-1-12 16,-7 1-10-16,-15-1-37 0,-10 1-7 15,-10-3-124-15</inkml:trace>
  <inkml:trace contextRef="#ctx0" brushRef="#br0" timeOffset="5481.5646">824 2001 143 0,'0'0'15'16,"0"0"-4"-16,0 0-3 0,0 0-1 15,0 0-5-15,0 0-2 0,0 0 0 16,0 0 0-16,-87-42 0 0,67 54 0 16,7 5 1-16,-4 8-1 0,2 4 2 0,2 12-1 15,0 11 1-15,1 11 1 0,-2 6 0 16,4 5 0-16,-3-1 3 0,6 2 5 16,4-5 0-16,3-1 1 15,3 2 1-15,4-3-6 0,7 0-1 0,-2-3-1 16,2-2-2-16,1-9 3 0,-1-5 1 0,5-8 4 15,1-8 2-15,2-6-1 0,0-5 4 16,2-7-5-16,2-5 1 16,-1-2-3-16,-9-3-1 0,4-4-2 15,-8-1-2-15,-1 0 0 0,1 0-2 0,-2 0-2 16,3 0-5-16,-7-1-6 0,-2 1-26 16,2-3-47-16,1 1-109 0</inkml:trace>
  <inkml:trace contextRef="#ctx0" brushRef="#br0" timeOffset="9084.6155">4423 13092 222 0,'0'0'26'15,"0"0"-7"-15,0 0-4 0,0 0-6 0,0 0-6 16,0 0-4-16,0 0-3 0,0 0-6 16,0 0 0-16,0 0 2 0,-7-12 2 15,7 12 6-15,0 0 0 0,0 4-1 16,0 7 1-16,4 2 0 0,-1-2 0 15,3 3 3-15,1 0-3 0,-1-2 0 0,5 4 2 16,0-1 1-16,-4 0-1 0,6-1 2 16,-3-1-3-16,2-1 1 0,2-2 2 15,1 1-1-15,2-2 3 16,2 0-1-16,5-1 4 0,5-1 0 0,3-1 1 16,3 1 0-16,2-2-1 0,4-2-1 15,1 1 0-15,5-4 0 0,4 0 0 16,4 0-2-16,3 0-1 0,-2 0 0 15,-4 0-2-15,-4 0-2 0,-2-2-1 16,-7 0 0-16,-4 2 0 0,-2 0 0 0,-10 0 0 16,-1 0 0-16,-9 0-1 0,-7 0 0 15,7 0-1-15,-7 0 1 0,-2 0 1 16,3 0 0-16,-7 0 1 0,0 0 1 16,0 0-1-16,2 0 3 0,-1 0 1 15,1 0 1-15,-1 0 8 0,1 0 7 16,-1 0 2-16,2 0 4 0,-3 0-8 15,0 0-9-15,1 0-4 0,-1-1-6 16,0-1-2-16,0-2 2 0,-4-1 0 16,-2-1 0-16,-4-4 0 0,1 1 0 0,-5-4-2 15,-1 3 1-15,-2-1-1 0,-2 0-3 16,-1 3 2-16,1-3-1 0,6 3 3 16,-4 2 2-16,10 2-1 0,-5-1 0 15,4 0 1-15,3 4 0 0,2-1 0 16,3 2-1-16,-1-1 0 0,1 1-3 0,0 0-2 15,-2-2-3-15,2 2-1 16,0 0 1-16,0 0 3 0,0 0 3 0,11 0 2 16,4 3 0-16,8 4 0 15,-1 0 0-15,1-1 0 0,2 2 5 0,-1-1-5 16,-2 1 5-16,1-1-5 0,0 1 0 16,-4-2 1-16,-4-1-2 0,-1 1 2 15,-4-2-2-15,-7-2-2 0,7 2 2 16,-5 0 0-16,0-1-1 0,-2 0 0 15,0-1 0-15,0 1-1 0,-3 1-1 16,3 5 2-16,-3 2-3 0,-3 4 3 0,-8 6 0 16,-7 0 1-16,-5 4-3 0,-3 3-2 15,-4 6-20-15,-2 4-11 16,3 1-43-16,4 1-120 0</inkml:trace>
  <inkml:trace contextRef="#ctx0" brushRef="#br0" timeOffset="10180.7305">2060 13541 227 0,'0'0'34'16,"0"0"-4"-16,0 0-7 0,0 0-7 15,0 0-10-15,0 0-8 0,0 0-5 0,0 0 0 16,0 0 3-16,-14-18 3 16,14 28 1-16,10 7-1 0,0 6 0 0,2 4 1 15,-1-2-1-15,1 2 1 16,-1 1 0-16,-2 0-2 0,1-1 2 0,0 1 0 16,-1-4 0-16,-2 0 2 0,-1-2-4 15,-3-5 7-15,0-2-4 0,-3-5 3 16,0-5-3-16,4 1 1 0,-4-6 2 15,0 0 5-15,0 0 12 0,0 1 20 16,0 1 1-16,0-2-6 0,-4 0-10 0,-5-5-30 16,-4-8 3-16,-6-6-7 15,5-3 6-15,-2-3-2 0,4-2 2 0,1 0 2 16,1-2-1-16,2-2 2 0,1 3-1 16,0-3 3-16,4 2 0 0,0 1 1 15,0 8 0-15,3 0 4 0,0 3-1 16,0 4-1-16,0-4-3 0,8 4-2 15,0 0-1-15,8-1-2 0,3 2 1 16,1 5 0-16,5 1-2 0,1 1 2 16,0 5 0-16,1 0-3 0,-1 0 2 0,-1 6-2 15,-2 2-4-15,-3 3 2 0,-2-1-2 16,-7 5-1-16,-1 0 4 0,-5 4-1 16,-4 4 2-16,-1-1 1 0,-3 3 1 15,-7-2 0-15,-4-4 2 0,-1 1-1 16,-5-4 1-16,5 0 0 0,-2-3 0 15,1-1 0-15,5-3 0 0,-1-4 1 16,6-1-1-16,2-2 0 0,0 1 0 16,4-3-1-16,-3 4 0 0,0-1-2 15,0-1 1-15,0 3 1 0,3-1-1 0,0 4 1 16,7 4 0-16,5 2 1 0,-2-4 0 16,7 1 1-16,-2 0 0 0,2-1-1 15,-1 0 2-15,4 0-2 0,-2 1 0 16,0 0 1-16,1-1-1 0,-4 1 6 15,0 1-6-15,-6-3 4 0,0 1 0 16,1 1-4-16,0 1 2 0,-3-1-3 0,2 0 0 16,-6-6-1-16,1-2 2 0,-1 2-1 15,-3-5 2-15,0 0 1 16,0 0-1-16,0 2 3 0,0 4 1 0,-3 1 0 16,-10 2 0-16,-4 2-2 0,-6-4 0 15,-5 0-2-15,-2 0-1 0,-2-1-1 16,0 1 0-16,2-2-1 0,1 1 0 15,9-1-3-15,8-2-6 0,3 0-18 16,4-2-20-16,-1 1-17 0,3 1-15 0,3-3-11 16,0 0-51-16</inkml:trace>
  <inkml:trace contextRef="#ctx0" brushRef="#br0" timeOffset="11278.3792">2532 13735 196 0,'0'0'17'0,"0"0"-9"16,0 0-3-16,0 0-2 0,0 0-3 15,0 0-2-15,0 0-3 0,0 0 5 16,0 0 5-16,0 0 5 0,-6-12-1 0,13 11-1 15,-1 0-1-15,7 1 0 0,-6 0 4 16,5 0-1-16,8-2 2 16,0 2-3-16,3-3 1 0,-8 1-4 15,-2-3-1-15,6 3 2 0,-9-2-4 0,7-2 2 16,-4 0-1-16,-4 0-2 0,1-2 2 16,-1 3 0-16,-5-4 2 0,3 1 1 15,-4 3 1-15,0-4-1 0,-2 5-1 16,1-1-3-16,-1 0-4 0,-1 1-5 15,0 0 0-15,-1-1-2 0,-8-1-1 0,6 6 5 16,-10 0 0-16,-4 0 1 0,-2 7 4 16,-4 7 0-16,4 0-2 0,2 2 1 15,2 1-2-15,1 0-1 16,4-1 1-16,4-3 1 0,-1 0 0 0,1-2 2 16,6 0-1-16,-3 0-1 0,3-1 1 15,0 2-2-15,0-4 0 0,3 7 2 16,0-7-1-16,7 1 0 0,-3 1 0 15,2-5-3-15,7 0 4 0,0-2-1 16,1-1 1-16,5 0 4 0,1-2-4 0,0 0 2 16,0 0 0-16,2-6 2 0,1 0-1 15,3-3 2-15,1-1 2 0,2 0-5 16,6-1 0-16,-1 1 1 16,1-1-1-16,-5 2 1 0,-4 0-2 0,-3 0 3 15,-10 3-2-15,0 0-1 0,-9 1 0 16,-1 4-1-16,1-4 3 0,-3 3 0 15,2 0 1-15,-2 1 1 0,-4 1 1 16,0-1 2-16,0 1 0 0,2 0 1 16,-2-2-1-16,0 2-5 0,1-1-3 0,-1 1-2 15,0-3 0-15,-7 2-1 0,-4-2 2 16,-8 1 0-16,-3 0 0 0,-4 2 0 16,4 0 1-16,-1 0 0 0,0 0 0 15,0 2 0-15,10 1-1 0,-3 0-3 16,7 1 2-16,2 0-2 0,0 3 0 0,3-4 1 15,2 0-1-15,2 2 0 16,0 2 2-16,0 4-2 0,0 2 0 0,7-5-1 16,2 3 2-16,3-6 1 15,-4 0 7-15,8-2 4 0,3-3 1 0,-2 0 1 16,8 0-3-16,-5-6-3 0,-1-3 1 16,1-2-1-16,-3-2 2 0,-5-2 0 15,0-3 1-15,-4-2-2 0,-2-2 1 16,0-2-2-16,-3-3-1 0,-3-4-2 15,0 0-2-15,0-3-2 0,-2 2-3 0,-5-1 1 16,1 3 1-16,-1 2 0 0,1 10 3 16,2 2 1-16,1 6 2 0,0 6-3 15,3-1-8-15,0 5-8 16,-1 0 0-16,1 0-1 0,0 14 9 0,7 10 5 16,5 11 2-16,5 6 4 0,3 6-1 0,2 2 1 15,4 1 2-15,0-5-4 16,3-1 2-16,-2-6-2 0,-1-1 3 15,0-5 5-15,-4-4-6 0,-2-2 5 16,-4-5-4-16,-3-1-1 0,-3-8 0 0,-4-4 0 16,0-2-2-16,-5-3 2 0,2 0-1 15,0 0 1-15,-3-3 3 0,0 0 1 16,0 0 2-16,3 2 4 16,-3-2 1-16,0 0-2 0,0 1-1 0,0-1-6 15,0 0-3-15,3 0-5 0,-3 0-4 16,0 0-9-16,1 0-13 0,-1 0-44 15,2 0-12-15,-2-1-127 0</inkml:trace>
  <inkml:trace contextRef="#ctx0" brushRef="#br0" timeOffset="13766.2096">7257 5540 166 0,'0'0'34'0,"0"0"-6"15,0 0-7-15,0 0-9 0,0 0-7 16,0 0-5-16,0 0 1 0,0 0 3 15,24-13 2-15,6 11 1 0,9 2 2 0,6 0-1 16,10 0 0-16,4-1-2 0,8 1-2 16,1 0-1-16,1-2-2 0,2 2 2 15,-6 0-2-15,-3 0 0 0,-6 0-1 16,-6 0-1-16,-7 0 1 0,-10 2 0 16,-8 1 1-16,-12-3 1 0,-7 1 2 15,-6-1 6-15,0 0 9 0,0 0 5 16,1 0 4-16,1 0-2 0,-1 0-5 15,1 0-7-15,-1 0-6 0,-1 0-4 16,4 0-4-16,-4 0-4 0,3 0-3 0,-3 0-1 16,6 3 1-16,0 5 2 0,1 2 3 15,3 7 0-15,-3-1 2 0,-1 6-1 16,3-1 1-16,-1 3-1 16,-2 2 0-16,3 2 0 0,-2-1 0 0,3 3 1 15,-1 1 1-15,1 3 6 0,3 4-1 0,-1 2-2 16,-1 2-3-16,2 2-3 15,-1-1 0-15,1-1 2 0,-3 0 0 16,2-2 0-16,-1 0 0 0,-1-1 0 16,-1-2 0-16,1-3 0 0,-3-5 0 0,-1-1 0 15,1-3 0-15,0-9 0 0,-4 1 2 16,0-7-1-16,-3-3-1 0,3 3 0 16,-3-4 1-16,0-1-1 0,0 1 2 15,0-6-2-15,0 0 1 0,0 0 1 16,0 1-1-16,3 1 4 0,-3-2-1 0,0 3 2 15,0-2-3-15,0 0-1 16,-6-1 0-16,-5 2-4 0,-7-2 2 0,-5 0-1 16,-1-2 0-16,-2-3 1 0,1-2-1 15,-3-1 1-15,1-2 1 0,1 1-1 16,0-2 1-16,3 1 0 0,5 1-1 16,4 3 2-16,2-2 0 0,5 4 1 15,3 1-1-15,0 1 0 0,4 2 0 16,-2-2-1-16,2 2-1 0,-1-1-4 15,1 1-4-15,0-1 4 0,0 1-1 16,1-2 2-16,12 2 2 0,6 0 0 0,10 0 0 16,-3 0-1-16,1 2 2 15,1 0-1-15,-2-2 1 0,0 0 0 16,-3 0 0-16,0 0-1 0,-1-6 1 0,-2-1-1 16,-4-2 1-16,3-2-2 0,-6-1 2 15,0-4 2-15,-5 0-1 0,0-2 0 16,-2-3 1-16,-5-2-1 0,2-1 0 15,0-2 0-15,-3 6-1 0,0 0 4 16,0 6 1-16,0 1 4 0,0-1 0 0,0 8-2 16,0 0-3-16,0 6-5 0,0-1-5 15,0 1-4-15,0 0 2 16,0 3 3-16,-3 18 3 0,0 11 2 16,-3 12 0-16,-1 5 1 0,-2-1-1 0,-1 2 0 15,0-3-2-15,1 1-2 0,-2-5-12 16,1-1-30-16,-1 0-22 0,0-9-153 15</inkml:trace>
  <inkml:trace contextRef="#ctx0" brushRef="#br0" timeOffset="14635.2203">4348 4619 155 0,'0'0'40'0,"0"0"2"0,0 0-8 16,0 0-4-16,0 0-10 0,0 0-13 16,0 0 0-16,-55-78-9 0,39 72 2 0,9 3 0 15,-9 3-2-15,-4 0 1 0,4 0 1 16,-1 2 0-16,2 5-3 0,8 0 0 16,-2 0 0-16,2 2-1 0,4 0 4 15,-1 0-2-15,2-4 3 0,2 7-2 16,0-1 0-16,0-1 1 0,3 7 0 0,3-4 1 15,3 0 1-15,2 4 1 16,2-4-1-16,0-1 0 0,2 3 0 16,0-4-1-16,0 1 0 0,2 2 1 15,-1-1-2-15,3-2 1 0,0 0-1 0,1 1 0 16,0 0 0-16,-2-1-1 0,-1 1 1 16,-5-4 0-16,-4 0-2 0,1 0 0 15,-5-1 0-15,2 0-1 0,-3-4 2 16,0 1 0-16,-3-4-1 0,0 0 2 15,0 0 3-15,0 7 0 0,0-3 0 0,-6 4 1 16,-6-1-1-16,-5-3-1 0,-3 3 3 16,-5-4-2-16,-2 0 0 0,-5-1 1 15,0 0-2-15,0 2 1 16,-1-2-1-16,0 0-1 0,2 1-1 0,10-2 2 16,1 1-3-16,5 0-1 0,11-2-2 0,-3 1-4 15,7-1-4-15,-2 0-14 16,2 0-23-16,-1 0-53 0</inkml:trace>
  <inkml:trace contextRef="#ctx0" brushRef="#br0" timeOffset="14984.8732">4614 4285 363 0,'0'0'54'0,"0"0"-15"15,0 0-14-15,0 0-13 0,0 0-8 16,0 0-9-16,0 0-3 0,0 0 1 16,0 0 1-16,0 0 3 0,4 7 2 15,4 18-1-15,-1 2 0 0,3 3 1 16,-3 4 1-16,-1-1-2 0,0 4 2 0,2 1 3 15,-3 1-1-15,-2-1 0 16,-3 1-2-16,0-1-4 0,0 1 3 0,-2-3-4 16,-1-1-2-16,-1-4-4 15,0 0-4-15,1-3-1 0,0-9-4 0,-3-1-9 16,6-7-8-16,-1-5-10 0,-4 2-4 16,4-3-3-16,-1-1-6 0,-5-3-19 15</inkml:trace>
  <inkml:trace contextRef="#ctx0" brushRef="#br0" timeOffset="15573.4468">4351 4709 316 0,'0'0'43'0,"0"0"-12"0,0 0-13 0,0 0-6 16,0 0-5-16,0 0-5 0,0 0 0 15,0 0 3-15,108-31-2 0,-64 31 1 16,3 0 0-16,0 0-2 0,2 0 0 15,-4 0-1-15,-2 0-1 0,-1 0 1 16,-3-1-2-16,-4-1-1 0,-2-1 1 0,-5 0 2 16,-4 0 2-16,-7 0 3 0,-5-2 0 15,-1 2 1-15,-6 2 1 0,-1-1 1 16,-2-2-3-16,-1 1 1 16,2 0-4-16,0-1 1 0,-3 4-2 0,0-6 0 15,0 2-1-15,0-2 0 0,-3-3-2 16,3 4 1-16,-3 0-2 0,-4 0-1 15,2 3 0-15,-6 1 1 0,-5 1 1 16,-1 0-2-16,-5 0 1 0,3 7 1 16,2 1-3-16,2 2 2 0,1 2 0 0,4 3-1 15,-2-1 1-15,7-1 1 0,-1 0 0 16,1 2-1-16,4-4 1 0,-2 7 1 16,3-2 0-16,0-6 1 0,0 5 0 15,4-6 2-15,2-1 2 0,0-2 1 16,4-2 2-16,0-1 1 0,2-3-2 15,5 0 2-15,3 0-6 0,4-11 1 0,0 0-3 16,-1-3 1-16,-1 0-2 16,-2-1 1-16,0 0-1 0,-1 0 0 15,-3 0 0-15,0 1 0 0,-3 2 0 0,-3 3 0 16,2 1-1-16,-8 2 1 0,-1 3 0 16,1 1-2-16,-4 2-4 0,0-1-2 15,0 1-2-15,2 0 1 0,-1 0 3 16,2 0 2-16,3 8 3 0,-2 7-2 15,3 3-3-15,-1 1-6 0,-1-2-2 0,-1 3-3 16,3-2 0-16,-3 2-2 0,4-1-9 16,-4-8-13-16,5 3-19 15,5-5-22-15,2-3-97 0</inkml:trace>
  <inkml:trace contextRef="#ctx0" brushRef="#br0" timeOffset="15896.2055">5444 4179 375 0,'0'0'35'0,"0"0"-16"0,0 0-14 0,0 0-8 15,0 0-3-15,0 0 0 0,0 0 0 16,0 0 4-16,0 0-2 0,0 0 1 15,0 82 2-15,0-48-2 0,4 3 2 16,-1-2 0-16,-1 1 1 0,-2-3 0 16,0 1 0-16,0-2 4 0,0 0-2 0,0-2 0 15,0-2-1-15,0-7-3 0,0-3-1 16,0-4-3-16,0-2 0 0,0 1-3 16,0-2-1-16,0 0-6 0,1-6-6 15,1 0-6-15,-2-5-9 0,0 0-12 16,0 0-5-16,-2 0-6 0,-11 0 3 0,-4-4 9 15</inkml:trace>
  <inkml:trace contextRef="#ctx0" brushRef="#br0" timeOffset="16299.826">5223 4622 14 0,'0'0'61'15,"0"0"-1"-15,0 0 6 0,-90-32-5 0,82 27-1 16,3 4-9-16,1-1-13 0,4 2-12 16,-3-1-7-16,3 1-8 0,0 0-5 15,0-1-2-15,0-1-3 0,17 2 0 16,8-2 0-16,15 2-1 0,4 0-1 15,5 0 0-15,2 0-1 0,1 4 1 0,-2-3-3 16,-5 0 4-16,-2-1-4 16,-8 0 0-16,-8 0 3 0,-6 0-3 0,-8 0 9 15,-9 0 7-15,2 0 1 0,-6 0 4 16,0 0-3-16,0 0-3 0,0 0-1 16,3 0-4-16,0-4-1 0,0-1-2 15,0 2-6-15,0-4 5 0,-1 2-5 16,-2 0 5-16,3 1 0 0,-3 4 0 15,0-1 1-15,0 1 1 0,0-2-2 16,0 1 2-16,0-1-4 0,0 0 0 0,3 1-2 16,-3-1-2-16,0 1-1 0,0 1-2 15,0-2-2-15,0 2 0 0,0 0 4 16,3 0 1-16,-2 5 6 16,1 7-4-16,1 6 3 0,-2 0-2 0,2-1 0 15,0 1 2-15,-3-3-1 0,3-3 0 16,-3 5-1-16,0-4-2 0,3-1-1 15,-3 0-3-15,4-2-10 0,-3 1-7 16,1-6-13-16,2 2-21 0,-1-4-28 16,6-1-63-16</inkml:trace>
  <inkml:trace contextRef="#ctx0" brushRef="#br0" timeOffset="16447.4557">5717 4256 345 0,'0'0'11'0,"0"0"-22"16,0 0-19-16,0 0-4 0,0 0-3 16,0 0-2-16,0 0-6 15,0 0-64-15</inkml:trace>
  <inkml:trace contextRef="#ctx0" brushRef="#br0" timeOffset="17820.9913">5966 4458 173 0,'0'0'38'15,"0"0"-4"-15,0 0-7 0,0 0-11 0,0 0-9 16,0 0-8-16,0 0-2 0,0 0-1 16,0 0 3-16,3-19 1 0,-6 19 0 15,-3 7 0-15,-1 6 0 0,3 2 0 16,-2 1 0-16,3 0 3 0,3 3-3 15,0 1 3-15,0 3-2 0,0-3-2 16,3-5 4-16,0-1-1 0,3 0 1 0,2 0 3 16,-2-2 1-16,3-2 0 0,0 0 3 15,-1-6 3-15,4 4 4 0,1-4 5 16,-2 0-2-16,8-3-3 16,1-1-6-16,-1 0-4 0,10-6-5 0,-7-4-1 15,-2 2-2-15,-4-5-2 0,3 1-2 16,-6-3-1-16,-2 0-4 0,-5 3-1 15,-3-3-6-15,-3-4-5 0,0-1-2 16,-9-4-1-16,-5 5 8 0,-1 2 4 16,-5 3 7-16,0 2 4 0,-6 4 2 0,-2 2 1 15,-2 3 2-15,1 2 4 0,2 1 3 16,5 0-2-16,3 0 0 0,6 0-2 16,0 0-3-16,3 0 0 0,0 3-2 15,1 0-1-15,5-2-1 0,1 2 0 16,3 2 1-16,0 4 1 0,9 3 3 0,5 3-1 15,9-2-3-15,3-5 1 0,5 0-3 16,-4-2 2-16,5-3 0 16,-5-1-3-16,-2-2 1 0,-8 0-2 0,-1-2 4 15,0-2 3-15,-6 1-3 0,5-3 1 16,-8 2 2-16,3-1 2 0,-1 0 2 16,-5 0 0-16,5-1 0 0,-6 4 0 15,5-3 1-15,-5 2 0 0,0-1 1 16,0 2-2-16,-3 2-3 0,0 0-5 15,0 0-4-15,0 0-2 0,3 0-1 0,1 0 2 16,4 4 4-16,-3 2-2 0,4 8 3 16,-5 3 2-16,-1 1-1 0,2 6 4 15,-4 1-3-15,2-9 0 16,-3 3 0-16,4-3 0 0,-4-4-1 0,4 7 1 16,-2-9 1-16,1 1 0 0,0-1 0 15,-2-5 4-15,1-1 3 0,-1-1 6 0,2 0 6 16,0 1 6-16,5-3-1 15,3-1-1-15,3 0-8 0,5-5-6 16,-6-4-2-16,6 0-2 0,-5-4-3 0,2-1-2 16,3-1-1-16,-3 0 0 0,1 0-1 15,1-2 1-15,0 0-2 0,-2 1-4 16,0 0 4-16,-3 5-4 16,0 1 4-16,-7 4 0 0,-3 3-1 0,1 0 0 15,-4 3-2-15,0 0 0 0,0 0-5 16,2 0-2-16,-1 0 0 0,1 0 1 15,-1 0 2-15,-1 0 3 0,7 0 2 16,0 3 6-16,1 8-3 0,-1-1 4 16,1 3-3-16,0 0-1 0,-1 1 1 0,3 1-1 15,0-5 0-15,-1 1 1 0,1-2 0 16,3 0 2-16,-3-1-3 0,2-1 3 16,2-1 0-16,-5-2 0 0,8 0 3 15,-7-1-1-15,2-2 0 0,8-1 3 16,-1 0-3-16,1 0 2 0,2-4-2 0,-5-4 0 15,4-1-3-15,0 0 0 0,1-1-2 16,-3-1 1-16,2-1 0 16,-2 0-1-16,-3 0 1 0,0-1 1 15,-6 4 0-15,-1-1-6 0,-3 2 5 0,-1-2-6 16,-2 0 4-16,-1 4 0 0,-2-5-2 16,0 6 1-16,-2-5-2 0,-9-2-1 15,2 5-1-15,-4 1 1 0,-4 2-1 16,-1 4 2-16,-5 0 1 0,0 0 1 15,3 5 1-15,1 4 0 0,-1 1-2 16,4-2 2-16,-3 4 1 0,7 2 5 16,-2 0-5-16,8-2 3 0,-1 0-3 0,0-1-1 15,7 0 1-15,-3-1-1 0,3 1 1 16,0 1 1-16,0-3 1 0,3 2 0 16,4-4 1-16,-1 2 1 0,1-4 1 15,2-1 2-15,2-2-2 0,5-2 0 16,3 0-3-16,4 0 2 0,-4-6-1 15,1-3-2-15,-1 0 1 0,-2-1-1 16,-1 0 0-16,0-1 1 0,-2 1-1 0,-3 1 0 16,-4-1 0-16,4-2-3 0,-6 4 3 15,2-2-3-15,-1 2 4 0,-5 6 3 16,2-1-3-16,-3 3-1 0,0 0-3 16,0-2-5-16,2 2-1 0,-2 0 0 15,1 0 1-15,1 0 7 0,3 10-2 16,-2 9 3-16,0 4-3 0,1 1-2 15,-1 0 1-15,-1 0-1 0,-1 1-1 16,-1-1-3-16,2-6-7 0,-2 2-11 16,0-2-13-16,0-4-21 0,0 4-18 0,0-6-23 15,0-7-86-15</inkml:trace>
  <inkml:trace contextRef="#ctx0" brushRef="#br0" timeOffset="18466.9242">7195 4555 346 0,'0'0'68'0,"0"0"-20"15,0 0-12-15,0 0-16 0,0 0-10 0,0 0-7 16,0 0-2-16,0 0-3 0,0 0 0 16,0 0-1-16,68-42-2 0,-52 50 4 15,-3 5-3-15,-1 2 3 0,-3 2-1 16,-4 1-1-16,1-3 1 0,-3 2-1 15,0-5 2-15,-3 0-1 0,0 2 1 0,0-8 1 16,0 4 0-16,0-5 1 0,0 0 1 16,0 0 1-16,0-5 4 15,0 0 4-15,0 0-2 0,0 0 0 0,0 0-5 16,1 0-4-16,5-7-1 0,7-7 0 16,-1-2-2-16,1-2 0 0,1 1-2 15,2-1 1-15,-2-1-1 0,1 1-2 16,-1 1 5-16,-5 7-2 0,1-1 3 15,-1 4 1-15,-5 0 0 0,5 1-3 16,-6 4 0-16,1 0-3 0,-4 2 0 0,0-2 1 16,0 2 0-16,7 0 2 0,-1 5 1 15,6 6 5-15,-1 4-3 0,-1 0 3 16,-1 0-3-16,-3 0 0 16,2-4 3-16,1 0-5 0,0-3 5 0,-2-3 0 15,6 3 2-15,-4-4 3 0,2-4-2 16,8 0-2-16,1 0 0 0,6-6-2 15,-1-5-1-15,0-1 1 0,-2-3-4 16,1-2-2-16,-1-1 4 0,-1 0-3 16,0-2 3-16,-1-1 1 0,-2 0-1 0,-3 1 0 15,-1-1 0-15,-4 0-1 0,-4 9 1 16,-1-4 1-16,-3 7 0 0,-1 5-1 16,-1-1-1-16,-1 5-4 0,0-1-6 15,0 1 1-15,0 0 3 0,0 13 2 16,-3 10 5-16,-4 9 0 0,-2 3 2 0,2 4 3 15,0 4 0-15,1 1 0 0,0 0-3 16,0 0-2-16,1 0 0 16,0 0 0-16,1 0 0 0,0 0-3 15,-2-2 1-15,0-2-5 0,-4-1-13 0,0 0-45 16,-2-6-138-16</inkml:trace>
  <inkml:trace contextRef="#ctx0" brushRef="#br0" timeOffset="19117.0004">4413 5534 365 0,'0'0'57'0,"0"0"-11"16,0 0-10-16,0 0-15 0,0 0-13 0,0 0-11 15,0 0-4-15,0 0-2 0,0 0 2 16,0 0 3-16,-10 14 2 0,10 19-1 16,3 4 0-16,1 2 0 0,-1 3 1 15,0 1 0-15,-3 3 1 0,0-2 4 16,0 3-3-16,0 0 3 0,0-3-3 0,0-3-1 15,-3-6 2-15,2-10 1 16,-2-5-2-16,3-8 2 0,-2-6 3 0,2 1 4 16,0-7 6-16,-1 0 10 15,1 0 0-15,0 0-3 0,0 0-6 0,3-10-11 16,4-7-4-16,9-5 0 0,0-1 0 16,1-1-1-16,2 1-1 0,-2 0 2 15,2 5-1-15,-3 1 0 0,-5 5 0 16,1 3-1-16,-6 3 0 0,0 3-1 15,-1 1-1-15,0 1-2 0,-1-1-3 0,5 2 1 16,2 0 0-16,-2 0-2 16,3 5 2-16,-5 7-1 0,7 3 2 15,-2 2 1-15,-1 2 2 0,1 5-1 16,4-2-3-16,0 3-10 0,1-1-15 0,-1-2-15 16,1-2-12-16,-5-6-17 0,0-2-23 15,-4-4-87-15</inkml:trace>
  <inkml:trace contextRef="#ctx0" brushRef="#br0" timeOffset="20365.1791">4922 5944 169 0,'0'0'44'0,"0"0"-6"0,0 0-2 15,0 0-7-15,0 0-5 0,0 0-8 16,0 0-5-16,0 0-5 0,0 0-3 15,-7-26-4-15,7 26-7 0,0-1 1 16,0 1 2-16,0 0 3 0,0 0 5 16,0 0 0-16,1 0 1 0,5 3-1 0,3 3 1 15,-2 0 0-15,0 0 3 0,3-2 3 16,-2 3 4-16,-4-4 4 0,6-1 1 16,-6 0 1-16,1-1-3 0,6-1-4 15,1 0-1-15,-2 0-5 0,7-5-2 16,-5-3-1-16,-2-1 0 0,3-2 0 15,-6 1-2-15,-1 0-1 0,-3 0-6 0,0-2 2 16,-3 2-6-16,0-2 2 16,0 2 0-16,-3-1-6 0,-3 4-2 15,0-1 0-15,-5 5 1 0,-2 0 4 0,-2 3 6 16,-8 0 0-16,3 6 3 0,2 5 0 16,0 1 5-16,-1 0-6 0,7 3 6 15,1-1-4-15,1-3-2 0,4 0 2 16,0 3-2-16,3-4 2 0,0 6 0 15,3-1 0-15,0 1 0 0,5 2 0 16,6-1 2-16,8-2 0 0,7 0 0 16,6-3-1-16,4-2-2 0,5 0 1 15,0-3 0-15,1-3 1 0,-1-2 0 0,2-2 2 16,1 0-2-16,-5 0 0 0,-2-3 0 16,-4-3-1-16,-4 0 2 0,-7-2-1 15,0-1 2-15,-5-1 0 0,-4-3-1 16,-4 4 1-16,1-1 2 0,-3-4-1 15,-4 5 1-15,3-4-3 0,-2 2 0 16,-2-2-2-16,-1 3 0 0,-1-2-1 0,0-1 0 16,0 3-1-16,-1 0-6 0,-5 2 4 15,0 0-1-15,2 4 1 0,-9 4 4 16,4 0-4-16,-7 6 2 0,-4 3 1 16,3 4 0-16,2 3 1 0,2-1-2 15,3-3 0-15,6 3 0 0,-2 1 2 16,3-6 0-16,0 5 1 0,-1-4-1 15,4-5 1-15,0 4 1 0,0-3 1 16,0 0 4-16,5 2 3 0,-3-6 3 16,5 2 1-16,-2-4 1 0,6-1-4 0,5 0-3 15,3-4-2-15,1-6-5 0,0 0 1 16,-2-2-2-16,-1 0 2 0,0 0-2 16,-2 0 0-16,-6 2 2 0,-1 1-1 15,-1 3 0-15,-4 3 0 0,0 0-2 16,-3 3 0-16,0-1-2 0,0 1-6 0,2 0 0 15,-1-2-3-15,1 2 2 16,-1 0 3-16,5 0 5 0,2 2 2 16,4 5 3-16,4 4-2 0,-3-2 2 15,4 2-1-15,-2-4-1 0,2 1 1 0,-1-2 0 16,4 0 0-16,-2-3 1 0,2 0 1 16,0-2-1-16,2 1 1 0,1-2 0 15,0 0-2-15,3-4 1 0,-4-3 1 16,4 1-4-16,1-3 1 0,-1 1-1 15,0-2 0-15,-1 1 0 0,-2-2-1 0,2 1-1 16,-4-1 1-16,-6 3 2 0,-1-1 1 16,-8 3-2-16,3-2 0 15,-1 3 0-15,-5 0-4 0,0 2 1 0,-3-3-5 16,-1-2-7-16,-9-1 3 0,-5-2-2 16,-8 6 5-16,-1 3 3 0,-8 2 3 15,-3 2 4-15,-3 5-3 0,-1 4 4 16,-4 1-2-16,4 2-1 0,1-1 2 15,2 2-2-15,7 0 1 0,3 0-1 16,6-1 0-16,8-1 0 0,5-8 1 0,3 5 0 16,4 0 3-16,0 1 2 0,11 3 4 15,4-7 0-15,11-4 0 0,3-3-2 16,4-6-2-16,5-8-2 0,2-4 0 16,5-4-3-16,-2-7-1 0,-1-5-6 15,-1-2 1-15,-5-4 0 0,-3-2 3 0,-4-4 1 16,-3-4 1-16,-6-2 1 15,-2-3 0-15,-4-1 1 0,-2 4-1 16,-4 5 3-16,-2 9 0 0,-3 12 4 16,0 12-3-16,-3 8-10 0,0 6-6 0,0-1-4 15,0 4-1-15,3 18 9 0,-3 14 6 16,1 19 2-16,1 6-2 0,1 7-3 16,5 0-13-16,1-1-50 0,4-2-133 15</inkml:trace>
  <inkml:trace contextRef="#ctx0" brushRef="#br0" timeOffset="22380.5175">25264 10796 86 0,'0'0'31'0,"0"0"3"0,0 0 1 15,0 0-5-15,0 0-8 0,0 0-9 16,0 0-6-16,0 0-4 0,0 0 3 15,0 0 0-15,56-28-1 0,-28 28 1 16,2 0-2-16,5 0 1 0,3 1 1 16,5 4 0-16,3 1-2 0,6 0 0 0,6 0 2 15,3 1 2-15,5-2 1 0,4 1 3 16,5 1-4-16,2-1-1 0,3 0-2 16,0 0-1-16,4 0-2 0,3 2 0 15,1 0-2-15,3 3 3 0,0 1-2 16,0 0 1-16,0 2-1 0,-1 1 2 0,-3-1-1 15,3 1 0-15,-4-1 0 0,1 0 2 16,-2-2-3-16,-2 1 1 16,-1-2 1-16,0 1-1 0,-2-2 0 15,2 1-1-15,-1 2 0 0,-1-1 2 0,-2-1-2 16,-3 3 1-16,-4-1-1 0,-2 0 0 16,-2-1-1-16,-3 2 1 0,-4-1 3 15,-2 1-2-15,-3-1 4 0,-4-3-6 16,-2 1 2-16,-4-1 0 0,0-1 1 15,-5 1 0-15,-1-3-1 0,0 2 0 0,-6-2 1 16,-1 0-1-16,-6-1-1 16,-8-2 0-16,-1-1-1 0,-8 1 1 0,-5-4 1 15,2 1 1-15,-6-1 1 16,0 0 5-16,0 0 8 0,1 0 3 0,1 2-1 16,-2-2-5-16,0 0-8 0,1 0-5 0,-1-2-1 15,0-4 0-15,-1-3 1 0,-8-6-2 16,-1-2 0-16,-6-4 0 15,-1 1-4-15,-6-3 4 0,-2 2-5 16,-2 0 5-16,-2-2 0 0,0 2 0 0,0 1 0 16,2 2 1-16,3 2-2 0,7 6 1 15,4 2 0-15,3 4-1 0,5 2 0 16,2 1-2-16,3 1-2 16,-1-3-6-16,1 3 1 0,0 0 3 0,0 0 5 15,0 0 3-15,3 9 2 0,8 2 0 16,4 1-1-16,1 1 1 0,0-1 1 15,2 1-1-15,1-1 0 0,2 1 1 16,0 2-1-16,0 1-2 0,-1-1 0 16,-5 0 0-16,-1 0 2 0,-7-4-2 0,-3-4 1 15,-2 4-2-15,-2 1-1 0,-9 5 2 16,-7 4 0-16,-10-3-2 0,-9-1 1 16,-8 1-5-16,-5 2-11 0,-4 2-18 15,-3 0-36-15,6 2-58 0,1 3-79 16</inkml:trace>
  <inkml:trace contextRef="#ctx0" brushRef="#br0" timeOffset="23173.1123">29536 11322 399 0,'0'0'23'0,"0"0"-4"0,0 0-4 16,0 0-6-16,0 0-7 0,0 0-3 15,0 0-3-15,89-38 0 0,-70 47-1 16,-3 5 3-16,-2 2 0 0,-2 4 1 16,-3 3 1-16,-2 2 0 0,0 0-1 15,-3 1 1-15,-2 0-1 0,-1-2 2 16,-1-6-2-16,0-2 2 0,0-5 0 15,0-4 1-15,0-2 3 0,0-5 3 16,0 0 7-16,0 0 7 0,0 0-3 16,0 0-3-16,-1 0-8 0,1-13-5 0,0-8-1 15,3-5 0-15,6 1 0 0,2-2-2 16,2 5 1-16,0 3-1 0,2-1 1 16,-1 4-1-16,-2 5 1 0,-2 3 0 15,-3 1-2-15,1 2 0 0,1 1-2 16,-4 2-2-16,5 1-1 0,3 1-2 0,1 3 4 15,6 6-4-15,-5 5 4 0,-2 2 1 16,-1 4 0-16,-5 1 3 0,1 5-3 16,-3 2 5-16,-4-1-5 15,-1 2 0-15,0-3 2 0,-6-2-1 0,2-7 2 16,-3-2 0-16,4-6 2 0,0-5 0 16,2 1 4-16,1-5 3 0,0 0 2 15,0 0-1-15,-3 0-4 0,0-8-2 16,0-7-1-16,3-6-1 0,1-2 0 15,10-1-1-15,3-1 0 0,2 1 1 0,1 0-2 16,1 1 1-16,0 2 0 0,2 1 0 16,0 2 0-16,0 3-2 0,-3 3 1 15,-3 4 0-15,-5 3-1 0,0 2 0 16,-2 3-2-16,-3-1-3 0,7 1 0 16,-4 1 1-16,4 9 0 0,0 5 3 0,-6 2-3 15,0-4 1-15,-4 5-2 16,-1 6 1-16,0 2-1 0,0 10-2 15,-3-3-5-15,0 0-7 0,2-1-17 16,1-3-24-16,0-5-27 0,4-4-39 0</inkml:trace>
  <inkml:trace contextRef="#ctx0" brushRef="#br0" timeOffset="23621.0002">30575 11348 267 0,'0'0'46'0,"0"0"-3"0,0 0-10 16,0 0-7-16,0 0-12 0,0 0-9 0,0 0-5 15,0 0-5-15,0 0-3 0,0 0-1 16,6-41-1-16,-9 41 4 0,-7 0-1 16,-4 7 4-16,-1 4 1 0,2 3 2 15,5 0 0-15,0-3 0 0,4 3 2 16,-3 4-1-16,4-3 0 0,-1 2 0 0,2-1 0 15,1 2 0-15,1-5-1 0,0 5 3 16,0 1-1-16,0-7-1 16,3 5 4-16,4-5 0 0,-3-3 3 15,8 1 2-15,-1-2 3 0,4-3-3 0,-2-1 2 16,4-4-4-16,2 0 0 0,0-3-2 16,5-7-2-16,-5-1-1 0,-2-5-2 15,-3 2 0-15,-2-2-1 0,-4 4 0 16,-4-3-1-16,-1 4-2 0,-3-2-3 15,0-9-2-15,0 2 0 0,-6-5 0 16,-4 2-1-16,-6 5 2 0,0 1 2 16,-6 3-2-16,-2 6-1 0,-1-2-1 15,6 6 2-15,2 2-1 0,5 1-3 0,3 1-3 16,-2 0-6-16,6 6-4 0,-1 0-5 16,6 4-4-16,0 6-1 0,8-1-8 0,13 3-15 15,2-1-29-15</inkml:trace>
  <inkml:trace contextRef="#ctx0" brushRef="#br0" timeOffset="23981.9242">30886 11359 235 0,'0'0'51'0,"0"0"-4"16,0 0-5-16,0 0-3 16,0 0-4-16,0 0-5 0,0 0-7 0,0 0-9 15,0 0-7-15,29-54-8 0,-29 53-8 0,2 1-4 16,-2-2-1-16,1 2 4 15,1 2 3-15,-1 11 5 0,0 9 0 16,1 5 0-16,-2 3 1 0,0-1 1 16,1 3 0-16,-1-3-2 0,2 2 4 0,-1-4-2 15,2-3 0-15,-1-6 1 0,2-3 1 16,-1-4 1-16,-2-6 5 0,3 0 3 16,-1-1 5-16,0-1 0 0,6-3-3 15,2-3-2-15,4-8-4 0,5-6-3 16,-4-5 0-16,0-1 0 0,-1-4-2 0,-1 2 1 15,-2-3-2-15,-2 1-1 0,0 0-1 16,-3 4-2-16,-1-2-2 0,-2 8-2 16,-1 7-5-16,1 2-5 15,-2 3-11-15,-1 0-19 0,1 1-4 0,-2 4-12 16,3 0-2-16,1 3 8 0,5 8-6 16,2 2 2-16,1 2 8 0</inkml:trace>
  <inkml:trace contextRef="#ctx0" brushRef="#br0" timeOffset="24432.8656">31375 11444 5 0,'0'0'21'0,"0"0"1"16,80-7-2-16,-54-2 4 16,-2 0 3-16,-2-1 6 0,-5-1 5 15,-4 2 5-15,-6 3-1 0,-4-4 3 0,-1 6-6 16,-2-1-7-16,0-6-9 0,0 4-8 16,0-2-7-16,-3-2-4 0,-4 4 0 15,-6-2-4-15,4 4-2 0,-8-1 0 16,-1 6 0-16,-2 0 1 0,-6 0-1 15,3 6 0-15,0 5 1 0,0 1 0 16,1 2 0-16,2 1 0 0,-2 1-4 0,3 2 4 16,5 0-4-16,2 1 5 0,4-5 0 15,3 3 0-15,4-1 2 0,1-4 1 16,0 6 4-16,3-2 3 0,7-4 8 16,3 3-1-16,4-4 2 0,-5-5-4 15,4-4-3-15,4-2-5 0,1 0 0 0,7-7-3 16,-5-4-2-16,2-1 0 15,-4 0-1-15,1-3 0 0,-2 2-1 16,-1-3-1-16,0 1 0 0,-3-2 0 16,-2 3 0-16,-2-2 1 0,-5 6-2 0,1-3 2 15,-3 6-1-15,-2 2 2 0,0 2-1 16,-3 3 0-16,0-1-3 0,0 1-5 16,1 0-3-16,1-2 2 0,-1 2 0 15,4 0 4-15,0 8 3 0,5 5 1 16,1 6 1-16,-3-1-2 0,4 3 1 0,-2-2-2 15,0 3-1-15,3-2-3 16,0-2-9-16,0-3-12 0,6-1-27 0,1-7-73 16,1-4-77-16</inkml:trace>
  <inkml:trace contextRef="#ctx0" brushRef="#br0" timeOffset="24645.634">31920 10964 526 0,'0'0'35'0,"0"0"-13"0,0 0-11 15,0 0-13-15,0 0 2 0,0 0-5 16,0 0 0-16,0 0 3 0,0 0-2 16,38 98 1-16,-31-57 0 0,-1 3-5 15,-6 2 0-15,0 1-7 0,-7 2-17 16,-6 1-25-16,-5 2-38 0,0 0-123 0</inkml:trace>
  <inkml:trace contextRef="#ctx0" brushRef="#br0" timeOffset="24999.9431">31865 11343 397 0,'0'0'53'16,"0"0"-6"-16,0 0-15 0,0 0-13 15,81-65-8-15,-65 60-7 0,-1 5-3 16,0 0-1-16,5 0 4 0,-3 5-7 16,-3 4 7-16,2 3-8 0,-3 3 2 0,0 0 0 15,-1 2 2-15,-1 3-3 0,-2 0 2 16,1 1-1-16,1 0 1 0,-2 0-1 16,0 1 0-16,-3-7-1 0,-2 2 1 15,2-2 0-15,-3-5-1 0,-2 1 1 16,1-2 0-16,-2-3-1 0,0-1 2 0,0 4 1 15,0-5 3-15,-8 3 0 0,-6 0-1 16,-4-4 1-16,-6 0 0 16,-2-3-1-16,-1 0-5 0,-4-3 5 0,-1-3-6 15,-1-1 1-15,3 2 4 0,1-1-5 16,9 1 4-16,6 2-1 0,4 1-5 16,5 1-9-16,-1 0-11 0,2 1-22 15,4-4-33-15,7-1-37 0,11-3-88 16</inkml:trace>
  <inkml:trace contextRef="#ctx0" brushRef="#br0" timeOffset="25245.1887">32611 10981 523 0,'0'0'42'16,"0"0"-7"-16,0 0-16 0,0 0-10 15,0 0 0-15,0 0-12 0,0 0-2 16,0 0 3-16,0 0-1 0,0 20 2 0,0 9 0 16,0 5 0-16,0 1-8 0,0 3 7 15,0 3 0-15,0 0-5 0,-1 1 0 16,-2 1-6-16,0-1-12 0,-1-1 2 16,0-3-12-16,2 1-16 0,2-6-29 15,0-5-34-15,0-9-76 0</inkml:trace>
  <inkml:trace contextRef="#ctx0" brushRef="#br0" timeOffset="25678.7306">32669 11348 240 0,'0'0'25'15,"0"0"-11"-15,0 0-6 0,0 0-4 16,0 0-1-16,0 0 2 0,0 0 1 0,0 0 1 15,0 0 2-15,34-12 7 0,-26 12 3 16,1 1 4-16,-3 1 2 16,2 0 0-16,-2-1-3 0,0-1 0 15,7 0-3-15,-7 0-4 0,5 0-4 0,7 0-3 16,-4-6-3-16,5-4 1 0,-7 5-2 16,-1-2 0-16,-2-5 1 0,-2 6-1 15,0-6 0-15,-1 4 1 0,-5-2 0 16,2 1-4-16,-3-1 0 0,0 2-6 15,0-2 1-15,-10 0-6 0,3 2-2 0,-6 2 1 16,-1 3-3-16,-3 3 3 0,-4 0 1 16,1 8 4-16,1 2 2 15,0 4 3-15,2 3 2 0,-2 3 2 16,2 1 1-16,2 1-1 0,2 1 4 0,2-1-1 16,5-1 3-16,1-5 2 0,4 2 0 15,1-2 0-15,3-2 2 0,9 6-3 16,8-9-2-16,7-3-4 0,6-4-4 15,5-2-2-15,5-2-4 0,2 0-10 16,3 0-13-16,-2 3-42 0,0 2-134 0,-5-4-30 16</inkml:trace>
  <inkml:trace contextRef="#ctx0" brushRef="#br0" timeOffset="26366.3226">29585 12132 383 0,'0'0'40'16,"0"0"-8"-16,0 0-14 0,0 0-10 16,0 0-10-16,0 0-5 0,0 0 2 15,0 0 3-15,0 0 0 16,0 0 2-16,-7 67 0 0,7-29 0 0,-2 3-1 16,2 2 1-16,-3-2 1 0,0 4-1 15,0 1 3-15,-1 1-2 0,0 0 0 0,-1-1-2 16,0-6 0-16,0 0 0 15,0-5-1-15,0-3 2 0,-1-3-1 16,3-8 1-16,0-9 0 0,3-6 0 0,0-6 3 16,-1 0 5-16,1 0 7 0,0 0-1 15,0 0-4-15,4-6-4 0,7-11-6 16,2-6 4-16,4-2-1 16,0-3-2-16,1-1 2 0,0 2-1 0,1 0 2 15,0-1 0-15,0 3 2 0,-2 2 1 16,-1 2-4-16,-1 4 3 0,-6 5-8 15,2 3 4-15,-4 4-4 0,-4 2 1 16,6 2-2-16,-2 1 0 0,3 0-2 16,5 6 3-16,-1 6 3 0,1 7-3 0,-1 5 3 15,-4-1-5-15,-1 5-1 0,1-1-1 16,-4 2-4-16,-1 1-3 0,0 1-13 16,-1 1-8-16,2-3-33 0,0-1-41 15,1-3-100-15</inkml:trace>
  <inkml:trace contextRef="#ctx0" brushRef="#br0" timeOffset="27615.8303">30107 12605 268 0,'0'0'29'0,"0"0"-14"0,0 0-11 15,0 0-10-15,0 0 1 0,0 0 1 0,0 0 3 16,0 0 4-16,0 0-1 0,0-7 0 16,4 9 1-16,3 4 2 0,-1-1 6 15,2-1 0-15,1 2 3 0,0-3 5 16,2 2-1-16,0-2 1 0,5-2 1 16,1-1-7-16,4 0-2 0,-1-3-5 15,-2-3-4-15,0-3-1 0,1 0 1 16,-5 0-2-16,2-3 0 0,-4 1 0 15,-3 2 0-15,-1-3 0 0,-5 5-6 16,-2 0 3-16,-1-3-3 0,0 4-1 0,0-5-2 16,-9 0-2-16,1 6-2 0,-5 0 3 15,-6 5 4-15,0 0 3 0,-5 6 2 16,1 6 0-16,4 3 2 0,0 2-1 16,0 3 0-16,2-1 0 0,0 1-1 15,2 0 1-15,1-2 0 0,3 0-2 16,4-4 2-16,1 1-1 0,4-4 0 15,2 1 0-15,0 5 1 0,4-2 2 16,6 3 3-16,2-4 3 0,3-4-1 16,4-1 0-16,4-3-2 0,3-1 0 0,5-3-3 15,2-2-1-15,3 0 1 0,4 0 0 16,1-4-2-16,1-5 2 0,1 0-2 16,-1-1 2-16,1-3 3 0,0 1-1 15,-1-2 1-15,-3 1-1 0,-3-1 0 16,-6 2-1-16,-4 0-1 0,-4 0 0 0,-3 0 0 15,-8 2-1-15,0 2 4 16,-4 1 0-16,-5 4 2 0,1 1-3 16,-3 2-1-16,0-7-4 0,0 2-2 15,0-3-1-15,-3-2 0 0,-8 5 0 0,-3-3 1 16,-5 5 2-16,-5 1 1 0,1 2-1 16,0 3 1-16,3 5-4 0,1 2 2 15,1 3 1-15,1-1 2 0,0 3 1 16,3 0 1-16,1 2-3 0,4-5 2 15,3 0-1-15,3-3 0 0,2-4 0 0,-1-1 2 16,2 1 3-16,0 1 1 0,0 0 2 16,0 2 3-16,3-5 0 0,6 0 0 15,6-2 1-15,3-1-6 16,7-3-1-16,-2-4-4 0,-1-2 0 0,1-4-2 16,-3 3 0-16,1-2 0 0,-3-1 0 15,1 1-2-15,-5 2 0 0,-2 2 0 16,-1 2 0-16,-5 2 2 0,-3 0 0 15,2 3 0-15,-5 1-1 0,0-2-4 16,0 2-3-16,1 0-1 0,1 0 2 0,2 0 1 16,0 0 4-16,3 5 1 0,1 4 0 15,0 2-1-15,5 2 3 0,-1-1 0 16,2 2 0-16,-1-2 1 0,5 1-1 16,1-2 1-16,1 0 1 0,3-3-1 15,2-1 0-15,4-1 0 0,2-2 0 16,7-1-2-16,1-3 0 0,1 0 2 15,5 0 2-15,-3-3-2 0,-1-5 1 16,-3 0-5-16,-1-2 1 0,-5 0 0 16,-2 0 0-16,-4-1 1 0,-3 2 0 0,-3-1 0 15,-6 4-1-15,-3-3-1 0,-4 2-1 16,-4 4-1-16,2 0-4 0,-5-3 0 16,0 0 0-16,0-3 1 0,-3-2 3 15,-6 4 3-15,-3-1 0 0,1 4 0 16,-4-2 1-16,4 3 0 0,-2 1 0 0,0 0 0 15,0 1 0-15,1 1 0 0,-4 0 0 16,-3 0 1-16,-1 0-1 16,-6 0 1-16,3 3 0 0,1 0 1 15,-1 0-4-15,2 2 4 0,-1-1-4 0,3 2-1 16,0 0 4-16,6-1-4 0,-1 0 3 16,6-1 1-16,0 0 0 0,0 3 0 15,0-1 1-15,2 0 0 0,2 2 2 16,1-1 1-16,1-2-1 0,1 5 1 15,1-4-1-15,0 6-1 0,1 5 2 16,8-3 0-16,8 4 2 0,2-4 3 0,7-4-1 16,3-1-2-16,2-1 0 0,-3-4-6 15,-2-1-1-15,-6-3-2 16,-2 0-4-16,2 0-3 0,-8 0-10 0,8 0-12 16,-2 0-31-16,-6 0-38 0,5 0-96 15</inkml:trace>
  <inkml:trace contextRef="#ctx0" brushRef="#br0" timeOffset="28085.1003">31560 12087 394 0,'0'0'65'0,"0"0"-11"16,0 0-16-16,0 0-16 0,0 0-15 16,0 0-9-16,0 0-4 0,0 0 1 15,0 0 2-15,0 0 4 0,3 90-2 16,1-31 1-16,-1 3-1 0,0 2 2 16,-1 3 3-16,-1-5-4 0,1-2 3 15,-2-5-2-15,0-5-2 0,0-4 0 16,0-7 1-16,0-2 0 0,0-6 0 15,-2-3 0-15,-1-7-1 0,2-9 1 16,1-5-1-16,-2-2 1 0,1-2-1 16,-1 2-1-16,2 0 4 0,0-5-1 0,-1 0-5 15,1 0-6-15,0 0-31 16,0 1-65-16,0-1-131 0</inkml:trace>
  <inkml:trace contextRef="#ctx0" brushRef="#br0" timeOffset="32555.8887">4922 16697 129 0,'0'0'33'0,"0"0"-8"16,0 0-9-16,0 0-4 0,0 0-3 16,0 0-6-16,0 0-3 15,0 0-2-15,0 0-2 0,0-17 2 0,13 10 2 16,7-1-3-16,3 5 1 0,5-2 1 16,2 2-1-16,6 0 2 0,2 0 0 15,4-1 1-15,7 3 1 0,3-6-1 16,2 2 4-16,5 1-3 0,2 1 1 15,1 1-3-15,6-2 0 0,4 3 0 0,5 1 0 16,4 0 2-16,4 0-2 0,3 0-1 16,6 0 1-16,2 0-1 0,2-2 3 15,2 2-1-15,3-2 0 0,2 0 1 16,-1-2-1-16,3 1 2 0,-3-2-1 16,2 1 0-16,-2 0 1 0,0-1 2 15,2-1-4-15,-8 1 2 0,-1-1-5 16,-6 2 5-16,-4 0 0 0,-9 0 3 15,-3 1-2-15,-4-2-1 0,-7 3 1 16,-8 0-4-16,-3-2 2 0,-8 3-1 0,-3-3-1 16,-7 2 2-16,-5 1 0 0,-9-1-1 15,-4 0 1-15,-5 2 2 0,-8-2 3 16,6-1 5-16,-6 1 0 16,-1 2 1-16,0-3 0 0,-3 3 1 0,0-1-1 15,3-4 3-15,-3 2-4 0,3-3-6 16,-3 1 2-16,0-2-4 0,0 1 0 15,0-8 1-15,0-3-1 0,0 6-1 16,-3-9 1-16,0 1 0 0,0 0 2 16,0-9 1-16,2-3 2 0,-1 0 1 0,2-7 0 15,0-1 1-15,0-1-1 0,0-2-2 16,3 1-3-16,0 1-2 0,0 1 1 16,3-1-1-16,-2 1-1 0,0 1-5 15,1-3 2-15,-4 1-4 0,2 0 5 16,-1-3 1-16,-1 2 1 0,-1-2 1 0,0 3-2 15,0 0 2-15,0 4 0 0,0 2 1 16,0 7 0-16,0 7 0 16,0 2-1-16,0 6 1 0,-1 0-2 15,1 0 0-15,-2 5-1 0,2 3 1 0,-1-2-1 16,1 1 1-16,-2-1-2 0,2 2 0 16,0 4 2-16,-1-3-1 0,1 3 0 15,0 0 1-15,0-2 0 0,0 1 0 16,-2-1-1-16,2 0-1 0,0 2-1 15,0-1-3-15,0 1-4 0,-1-1-11 0,1 1-3 16,-4 0-8-16,1 13-35 0,-3 10-160 16</inkml:trace>
  <inkml:trace contextRef="#ctx0" brushRef="#br0" timeOffset="33745.9657">24713 15111 195 0,'0'0'30'0,"0"0"-6"16,0 0-5-16,0 0 1 0,0 0-2 0,0 0-1 15,0 0 1-15,0 0-3 0,0 0-1 16,-4-66-2-16,2 60 2 0,2 3-4 16,0 3 0-16,-1-3-3 0,1 3-6 15,0-1-6-15,-2 0-7 0,2 1 1 16,0-2 1-16,-1 2 4 0,1 0 5 0,-2 14 1 15,0 6 1-15,0 11-1 0,-2 2 6 16,1 6-2-16,-2 4 2 0,1 5-3 16,1 2-2-16,2 6 2 15,-1 3 0-15,2 5 2 0,0 0 0 0,0-2 3 16,0-2 1-16,3-3 3 0,-1-5 5 16,-2-3-6-16,0-2 2 0,0-2-6 15,0-2-2-15,0 3 0 0,0-1-2 16,0 4 2-16,0-2-2 0,1-1 1 15,1-3-4-15,2-3 1 0,-1-5-2 0,0-1 0 16,0-3 0-16,0 0 1 0,-1-3 6 16,1 0-8-16,0 1 8 15,-1-4-4-15,-2-5-2 0,0 0 3 16,0-2-3-16,0-7 1 0,-2 5 0 0,1-6-1 16,-1-5 0-16,2 0-1 0,-1-1 1 0,-1 1 0 15,1 2 3-15,0-5-1 16,1-2-1-16,-2 0 0 0,2 0-1 15,0 2 1-15,0-2 0 0,0 1 0 16,-1-1 0-16,1 2-1 0,0-2 1 0,-2 1-1 16,2-1 1-16,-1 0 1 0,1 1-2 15,-2-1 0-15,2 0-3 0,-1 0-2 16,-1 0-4-16,1 0-3 16,-1 0-2-16,0 0-6 0,0 0-8 0,2 0-21 15,-1 0-61-15,1-1-109 0</inkml:trace>
  <inkml:trace contextRef="#ctx0" brushRef="#br0" timeOffset="35051.9873">5002 16788 139 0,'0'0'19'0,"0"0"-3"15,0 0-6-15,0 0-6 0,0 0-9 0,0 0-3 16,0 0 0-16,0 0 3 0,0 0 3 16,7 27-1-16,-3 8 2 0,5 6-1 15,-2 0 0-15,3 3 1 0,0 0 4 16,2-1-2-16,2-5 2 0,1-4 1 15,1-1 0-15,1-4 1 0,0-1 17 0,-2-1-15 16,4 0 15-16,-1-4 3 0,1-1-17 16,0-4 21-16,4-1-18 15,2-2 0-15,1-4-2 0,1-3 0 16,4 0 0-16,-1-3-5 0,8 0 1 0,-1-3-3 16,5 1 0-16,2 0 2 0,3-3-3 15,3 1 1-15,0-1 0 0,2 0-2 0,4 4 2 16,1-4-2-16,2 3-1 15,2 0 1-15,4 3-1 0,3-1 1 16,3 1-2-16,3 0 2 0,5 0 0 0,6 1-2 16,5 1 3-16,4-2 0 0,6 2-1 15,3-3 0-15,3 3-1 0,3 0 0 16,2-1 0-16,5 2 0 0,1-4 3 16,6 3-3-16,4-1 1 0,2 1 0 15,4 0 1-15,2-1 1 0,5 0 0 16,1 6-2-16,6-6-2 0,3 4 1 15,8 0 1-15,3-1 0 0,4 1 1 16,2 1 1-16,3-3-1 0,3 5-1 16,0-2 0-16,6-3-1 0,-1 2 1 0,0 0 1 15,0-3 1-15,1 3 0 0,-1-3-2 16,-2 4 3-16,-2-3-2 0,1-1-2 16,-3-2 3-16,-1-2-2 0,-1-2-1 15,-6 0 2-15,-5 2 1 0,-3-3-1 16,-1 2 2-16,-5 2-4 0,0-2 3 0,-8-3-2 15,-3 0 1-15,-6-5 1 16,-7-1-3-16,-6 2 5 0,-7-1-3 0,-9 5 2 16,-9-4 3-16,-6 2-4 15,-9 0 4-15,-7-2 1 0,-7 1-4 0,-6 0 3 16,-5 1-5-16,-5 2-1 0,-5 0 1 16,-3 0-3-16,-6 0 2 0,-4 0 1 15,-9 0-3-15,-6 0-1 0,-4 0 2 16,-10 0-3-16,4 0 0 0,-2 0-1 15,-1 2-5-15,2 1-2 0,4 2-3 0,-1-1-8 16,1 4-13-16,6-2-27 0,3 1-58 16</inkml:trace>
  <inkml:trace contextRef="#ctx0" brushRef="#br0" timeOffset="35780.6216">14907 17548 62 0,'0'0'29'0,"0"0"-4"16,0 0-4-16,0 0-3 15,0 0 3-15,0 0 2 0,0 0-2 0,0 0-3 16,0 0-7-16,16-55-2 0,-16 54-7 16,0 1-2-16,1-1-5 0,-1 1 1 15,2-1 1-15,4 1 0 0,1 1 3 16,5 6 0-16,3 6-1 0,-1 1 1 15,0-1 3-15,-1 2-1 0,1-3 3 0,-2 3-6 16,2 0 5-16,-5-7-4 0,1 0 2 16,-4-4 6-16,3 1 2 15,-2-2 1-15,2 0 4 0,-2 1 2 0,6-4 0 16,3 0-1-16,0-3 1 0,5-4-1 16,0-2-4-16,-1-4 1 0,1 0-4 15,0-2-4-15,0-2 1 0,1-3-3 16,0 0 1-16,1-5 0 0,3 0-1 15,-3-2-1-15,-1 3 0 0,4 2-2 16,-4 2 0-16,-1 6 0 0,-8 5-2 0,3 2 0 16,-6 3-2-16,1 3-1 15,3 1-2-15,-4 0 0 0,7 7 0 0,-5 7 2 16,-2 4 0-16,0 1 0 0,-4 6 3 16,0 0 1-16,0 2 0 0,-2 1-1 15,3-3-3-15,-1 0-3 0,0 0-2 16,-2-1-6-16,3-3-5 0,0-1-12 15,-1-6-19-15,1-1-20 0,-1-8-35 16</inkml:trace>
  <inkml:trace contextRef="#ctx0" brushRef="#br0" timeOffset="36481.8949">15811 17235 18 0,'0'0'27'0,"0"0"2"16,-43-89 0-16,20 61-7 0,-3-2 0 15,-3 2-11-15,-5-1 0 0,-2 2-4 0,-2-1-1 16,-1 6 0-16,-1-1-2 0,1 3-1 16,0 5-2-16,1 3 1 0,-2 2-1 15,-1 6-1-15,1 3-1 0,-3 1-2 16,2 0 2-16,-3 5 0 0,1 5-2 15,1 3 3-15,-1 4-1 0,5 1-1 16,1 1-1-16,3 3 1 0,1-2 0 0,4 3-2 16,3-2 1-16,0 5 1 0,3-3 1 15,3 1 2-15,0 2-2 16,3 0 0-16,3 2 1 0,4 1 18 0,0 3 4 16,3 2 0-16,1 1 0 0,0 3-21 15,3-1 3-15,0 4-3 0,0-4-1 16,3 1 1-16,0-4-1 0,0 1 11 15,2-3 0-15,5 0 4 0,2-2-5 16,5 0-3-16,-1-2-1 0,4 2 1 0,0 1 3 16,3 5-2-16,0 2 3 0,3 5-4 15,2 1-4-15,1 0 2 0,0 0 0 16,-1 0 5-16,2-1 0 16,2 0-1-16,1-2-6 0,2-1 4 0,1-5 2 15,1-8-3-15,1 0 0 0,2-6-2 16,2-4-2-16,-1-3 2 0,2-3-2 15,-1-4-4-15,0-5 2 0,-1-2 3 16,0-5-2-16,0-7 2 0,0-3 2 16,-2-4-7-16,-1-2 4 0,-3-1 2 0,-2-6-4 15,2-3 3-15,-5 0-3 0,1-7 2 16,-4-3-6-16,-1-4 3 0,-4-6 2 16,0-5-1-16,-2 0 5 0,-2 0-5 15,-2 3-1-15,3 3-4 0,-3 1-1 16,1-1 1-16,-4-3 2 0,2-4 0 0,-5-2 1 15,-1-3 4-15,-3 0-17 0,-2 1 1 16,-1 4 2-16,0 5 2 16,-9 5 20-16,-2 7 0 0,-1 4-2 15,-2 7-3-15,-3 5-3 0,-2 6-2 0,1 6-10 16,-3 1-9-16,-1 10-11 0,-1 1-21 16,-2 4-30-16,2 8-87 0</inkml:trace>
  <inkml:trace contextRef="#ctx0" brushRef="#br0" timeOffset="37958.6431">15854 17685 43 0,'0'0'10'0,"0"0"-4"16,0 0 1-16,0 0-1 0,0 0 6 0,0 0-1 15,0 0-1-15,0 0 1 16,0 0-1-16,106-3-3 0,-63 3 1 0,2 0-5 16,6 0 1-16,2 0 0 15,11 0-1-15,2 0-1 0,8 0 2 0,7 0-2 16,2 0 2-16,5 0-2 0,1-2-1 16,1 1 2-16,3-1-1 0,-1-1 4 15,2 2 0-15,2 1 5 0,2-3-2 16,2 3 0-16,-2-1 1 0,-1-1-3 15,1 0-2-15,1 2-1 0,0 0-2 0,0 0-1 16,-1-3 0-16,3 2 0 0,-1-1 0 16,0 2 2-16,0-1-1 15,-1 1-2-15,4-5-1 0,-5 4 1 16,1-1 0-16,-2-3 3 0,-2 2-4 0,2 1 1 16,1 0 1-16,-4 2-2 0,0-4 4 0,-1 0-2 15,-2 0-1-15,0 1 2 16,0 3-1-16,-1 0 2 0,1 0 0 15,0 0-3-15,0 0 2 0,-3 0 0 16,1 0-1-16,-1 0 1 0,1 0-2 0,2-3 0 16,2 1 1-16,-1 1-1 0,2-1 0 15,-1 2 2-15,1 0-5 0,2 0 4 16,0-3 1-16,-1-1 0 0,-1-1 1 16,-3-1 1-16,-3 1-1 0,-2 1 5 15,1-1 1-15,0 1 1 0,-2 0 1 16,1 2-2-16,-1-1-2 0,-1 3-1 15,-5-2-3-15,4-1-2 0,-3 0 1 16,2 2 0-16,0-5 1 0,-2 1 0 16,1-2-3-16,-3 2 1 0,-3-3-1 0,-3 1 1 15,-1 0 4-15,-4 2-3 0,-4-3 2 16,-4 3-1-16,-4-5 2 0,-7 2 1 16,-2-2-4-16,-5 1 5 0,-3-1-3 15,-2 2-3-15,-1 1 3 0,0-2-6 16,-1 2 3-16,1 3-1 0,-4-1 1 0,3 0 2 15,-3 0-4-15,1-1 2 0,0 2 0 16,0 3 1-16,0-4 0 16,0 1 1-16,-3 0-2 0,-1 1 0 15,1-2 2-15,-3-1-2 0,2 2 3 0,-5-1-3 16,2-1-1-16,-1 1 2 0,-1 2 0 16,-2-2 2-16,0 0-4 0,-1 2 0 15,1-5 0-15,2 4-21 0,0-2 23 16,0-1-18-16,0 4 15 0,0-1 1 15,-1 2 0-15,0 1 0 0,-6-1 1 0,1-1-1 16,-2 1 1-16,-3 2 0 16,4-5 0-16,2 4 0 0,-7-1 0 0,6-3 1 15,-6 3 0-15,1 1-1 0,5-3-2 16,-3-1 0-16,6 3-19 0,-2-7 19 16,-7 3-16-16,4 3 18 0,1-4-2 15,-6 4 2-15,6-2-2 0,-6 2 2 16,-1 0 0-16,1-1 3 0,-6 4-1 15,0-3 2-15,-1-1-2 0,0 1 1 16,0 0 0-16,4-4-2 0,-6 2 1 0,1 2-1 16,1-7 0-16,-2 5 1 0,1-7-1 15,1-5-1-15,-2 7 1 0,2-10-1 16,0 5 0-16,-1-3 2 16,1 1-2-16,-2-2-1 0,0 1 2 0,-1 0-1 15,0-6 0-15,0 1 3 0,0 0 0 16,-4 1 2-16,-2-3-2 0,2 1 0 15,-1 1-1-15,1 1 0 0,1 5 2 16,1-1-1-16,0-1 0 0,2 6-2 16,0-7 1-16,0 0 1 0,0 6-2 0,0-6-1 15,0 2 0-15,0 6 1 0,0-4 1 16,0 4 1-16,0-2-2 0,0 2-2 16,0-1 2-16,0 1-3 0,-1 5 2 15,1 1 0-15,-2-1 1 0,2 2-2 16,0-1 0-16,-1-6 3 0,1 5-8 0,0 3 7 15,0-2-8-15,0 6 7 0,0-2-1 16,0-2 0-16,0-3 0 0,0 2-2 16,0 1-5-16,0 4-8 15,-2-3-24-15,2 3-20 0,0 0-52 0,0 0-108 16</inkml:trace>
  <inkml:trace contextRef="#ctx0" brushRef="#br0" timeOffset="38552.8642">24658 15086 101 0,'0'0'36'16,"0"0"0"-16,0 0-2 0,0 0-9 15,0 0-15-15,0 0-6 0,0 0-6 16,0 0-1-16,0 0 7 0,0 0-1 15,-13 0-2-15,12 20-1 0,-2 5-1 0,0-1-5 16,-3 0-4-16,2 2-13 0,-3-2-105 16</inkml:trace>
  <inkml:trace contextRef="#ctx0" brushRef="#br0" timeOffset="43132.6532">6011 8404 260 0,'0'0'42'0,"0"0"-2"16,0 0-7-16,0 0-5 0,0 0-8 15,0 0-5-15,0 0-6 0,0 0-4 16,0 0-2-16,-3-30-7 0,2 30-1 15,1-2-1-15,-2 2 2 0,-1 2 0 16,-1 12 3-16,-2 9 0 0,-2 5 1 0,0 4 0 16,-2 1 3-16,2 3 0 0,-3 1 0 15,0 3-2-15,-5 0-1 0,4 0-1 16,-2 3 1-16,1-1 0 0,1 2-1 16,-1-1 2-16,3-4-2 0,3-2 2 15,-2-7-2-15,6-10 1 0,-1-8 0 16,4-6 0-16,0-6 1 0,0 0 5 15,0 0 5-15,0 2 13 0,0-1 6 16,0-1-5-16,0 0-6 0,0-12-12 16,7-11-6-16,3-9 2 0,-4-6 0 0,3-1-2 15,-2-2 1-15,0-1-2 0,2 0 2 16,-2 2-1-16,-1 0 1 0,2 0 0 16,0 1-4-16,-1 1 2 0,-1 2-1 15,5 3 4-15,-5 2 1 0,3 5 3 16,-5 9-1-16,-1 2-1 0,0 5 1 15,-3 5-2-15,2 0-1 0,-2 5 0 0,0-1-3 16,0 1 0-16,2-1-2 0,-2-1-2 16,0 1 0-16,3 1-1 15,3 0 2-15,3 0 2 0,1 9-1 0,6 4 2 16,-6 4-1-16,3 1 1 0,-3 5 0 16,2 0-2-16,-1 1 2 0,1 2 0 15,-1 1 5-15,1 2-4 0,-2 1 2 16,1 1-3-16,0-1-1 0,0-2 0 15,1 2 0-15,-1-1 0 0,0-2 1 0,0 2 0 16,-2-3-1-16,-2 1 0 0,4-3 0 16,-3-1 1-16,-4-7-2 15,-1 0 0-15,0-5 0 0,0-1-1 16,-2 1-3-16,1-7 0 0,-1 1-5 0,-1-5-4 16,0 0-4-16,0 0-7 0,0 2-17 15,0-1-10-15,0 1-33 0,0-2-44 16,-3 0-60-16</inkml:trace>
  <inkml:trace contextRef="#ctx0" brushRef="#br0" timeOffset="43415.4788">5726 8856 341 0,'0'0'19'0,"0"0"-8"16,0 0-3-16,0 0-1 0,0 0 3 16,0 0-1-16,97-20 0 0,-58 12 0 0,3 2 0 15,-3-2 0-15,3 2-2 0,-3 0-2 16,-6 0 0-16,0 2-3 0,-5 1 0 16,-9 1-2-16,-2 0 0 0,-5 1-3 15,-6 1 1-15,-1 0-5 0,1 0-1 16,-2 0-3-16,1 0-3 0,1 0 0 0,-5 0-6 15,5 0-17-15,-2 1-32 0,0 3-127 16</inkml:trace>
  <inkml:trace contextRef="#ctx0" brushRef="#br0" timeOffset="45080.8367">26710 8582 314 0,'0'0'26'0,"0"0"-13"0,0 0-3 15,0 0-6-15,0 0-4 0,0 0-1 0,0 0-1 16,0 0 2-16,0 0 2 15,0 0 5-15,0 20-2 0,0 3 1 16,2-1 1-16,1 3 2 0,0 5 3 16,2 0 0-16,-1 2 0 0,1 1-1 0,-2 1-2 15,1-1 0-15,-1 1-3 0,1-2-1 16,-1-4-2-16,0 0-1 0,-2-8-1 16,1-2 0-16,-2-6 2 0,0-6-2 15,1 8 1-15,-1-8-2 0,0 0 1 16,0 0 1-16,0-6 1 0,0 0 4 0,0 0 7 15,0 1 8-15,0 1 1 0,0-2-2 16,0 0-7-16,-1 0-9 16,-5-9-3-16,0-6 1 0,1-8-2 15,0-3 1-15,2-3-2 0,0-3 0 0,2-3 1 16,-2-1-3-16,1-2 3 0,1 1-2 16,-1 3 1-16,2-2-1 0,-2 4 1 15,2 2-3-15,0 0 2 0,0 1 0 16,0 2-5-16,0 1 5 0,0 2-4 15,2 3 3-15,3 1 2 0,-1 3-1 16,4 0 0-16,-4 7 2 0,6-2-1 0,-1 1-1 16,-3 4 1-16,5-3-1 0,2 3 1 15,2 2 0-15,0-2 0 16,2 4 0-16,1 1-2 0,-5 1 4 0,7 1-4 16,-2 0 1-16,-2 3 0 0,-1 2 0 15,-1 0 0-15,-1 4 0 0,-2-1-1 16,4 4 1-16,-5-2-1 0,-3 1 0 15,-1 0 0-15,-2-2 1 0,1 6 0 16,-4 1-1-16,-1-1 7 0,0 8-5 0,-3-4 3 16,-6 1-3-16,-4-2-1 0,-4-2 1 15,-5 0-1-15,-4-1 2 16,0 0-1-16,-1-2 0 0,-2-1 0 16,3-2-1-16,1 0 0 0,9-6 1 0,0 1-1 15,8-1 2-15,3-2-1 0,1-1 1 16,4-1 0-16,0 0 0 0,0 0 0 15,0 0 0-15,-3 2-2 0,3-2 0 16,0 0-1-16,9 0 1 0,5-3 1 16,1 0 0-16,1-1 1 0,1 1-1 0,1 0 1 15,0 1 0-15,1 0 0 0,-2 2 0 16,2 0 0-16,3 0-1 0,-2 0-1 16,-1 4 1-16,-2 3-1 0,-1 2 0 15,-3 0 0-15,0 1-1 0,-1 4 1 16,-2 0 0-16,0 2-2 0,-1 2 3 0,-4 2-1 15,1 3 1-15,-1 0-1 0,-3 0 1 16,0 0-1-16,-2-1 1 16,0-1 0-16,0 1 0 0,-6-3 0 15,2-1 0-15,-3-1 0 0,-2-2 0 0,-3-2 0 16,1-1 1-16,-5 0 0 0,1-3 2 16,-2 0-2-16,4-4 0 0,-2 1 1 15,0-2-2-15,3-2 1 0,-5-1-1 16,6 1 1-16,-3-2 1 0,3 2-1 15,-4-2 0-15,2 0 0 0,0 0 0 0,-6-4-1 16,8 3 1-16,-7-1-2 0,8-2-1 16,-3 3 0-16,3 1-8 15,-2 0-13-15,-3 0-32 0,7 2-46 16,-1 3-137-16</inkml:trace>
  <inkml:trace contextRef="#ctx0" brushRef="#br0" timeOffset="55955.6655">10294 8684 61 0,'0'0'28'16,"0"0"0"-16,0 0-4 0,0 0-2 16,0 0-4-16,0 0-4 0,0 0 0 15,0 0-2-15,0 0 0 0,0 0 0 16,-7 9-3-16,7-9-1 0,0 0-2 16,0 2-2-16,0-2-3 0,0 0 0 15,0 0 0-15,0 0 1 0,0 0-1 16,0 0-2-16,0 0 1 0,0 2-2 15,0-2 1-15,0 0 0 0,0 0 1 16,0 0-1-16,0 0-2 0,0 0 2 0,0 0-2 16,0 0-2-16,0 0-1 0,0 0-2 15,0 0 0-15,0 0 2 0,0 2 0 16,0-2 2-16,0 0 1 0,0 0 0 16,0 0 0-16,0 0 1 0,0 0-1 15,0 0 0-15,0 1-1 0,0-1 1 0,0 0-1 16,0 0-1-16,0 0 2 0,0 0-1 15,0 0-1-15,0 0 2 16,0 0-1-16,0 0 1 0,0 0-1 16,0 0 2-16,0 0-2 0,0 0 2 0,0 0-3 15,0 0-2-15,0 0-1 0,0 0-3 16,0 0 1-16,0 0 2 0,0 0 2 16,0 2 1-16,0-2 1 0,0 0-1 15,0 0-1-15,0 0 0 0,0 1 0 16,0-1-1-16,0 0 1 0,0 0 1 0,0 1 3 15,0-1 1-15,0 0 1 0,0 0-2 16,0 3 1-16,0-3 0 0,0 0-1 16,0 0 0-16,0 0 1 15,0 0-3-15,0 1-8 0,0-1-10 0</inkml:trace>
  <inkml:trace contextRef="#ctx0" brushRef="#br0" timeOffset="59393.9392">27976 9190 91 0,'0'0'19'15,"0"0"-7"-15,0 0-2 0,0 0-5 16,0 0 0-16,0 0-2 0,0 0 0 16,0 0 0-16,0 0 0 0,0 0 0 15,-3-7 0-15,3 6 0 0,-2 1-1 16,2-2-11-16,0 2-12 0,-1 0-32 0</inkml:trace>
  <inkml:trace contextRef="#ctx0" brushRef="#br0" timeOffset="63843.9686">15882 323 221 0,'0'0'19'0,"0"0"-7"0,0 0-2 16,0 0-5-16,0 0-5 0,0 0-5 15,0 0 0-15,0 0 0 0,0 0-1 16,0 0 4-16,7-3-1 0,-4 5 2 16,0 8 1-16,0 4 0 0,0-5 0 15,0 8 0-15,-2-7 1 0,2 2-1 16,0 6-1-16,-2-7 1 0,2 7-1 15,-2-1 1-15,1-6 0 0,-1 7 1 0,-1-8-1 16,0-5 0-16,2 8 1 0,-2-6 0 16,0-1 2-16,0 6-2 0,0-6-1 15,0 0-1-15,0 0 1 16,0-1 0-16,0-1-1 0,0 1 1 0,-2 0 1 16,-1-3 1-16,-1 2 0 0,-3 0 0 15,0 3 0-15,-2-5-1 0,0 3 0 16,-2-4 1-16,1 2-2 0,-2-2 1 15,-7 3 0-15,1-2-2 0,-4-1 2 16,3 1-1-16,2-1-1 0,-2-1 1 0,3 1 0 16,-4 1 0-16,-2-2 0 0,9 1 1 15,-6 1-2-15,10 0 1 0,4-2 0 16,1 3 0-16,4-3 1 16,-2 0-1-16,2 0 0 0,-1 0-2 0,1 1-1 15,-2-1 1-15,2 0 3 0,0 3 5 0,6 0 2 16,8 0-1-16,5 2-1 0,3-2-2 15,1-1-3-15,1 0 0 16,0 0 1-16,0-1-1 0,2 1-2 16,0-1-1-16,0-1 0 0,2 0-7 0,-1 0-2 15,-2 0-14-15,-5 0-13 0,0 0-16 16,-8 0-12-16,-6-1-15 0</inkml:trace>
  <inkml:trace contextRef="#ctx0" brushRef="#br0" timeOffset="64173.907">16355 567 183 0,'0'0'30'15,"0"0"-12"-15,0 0-10 0,0 0-8 16,0 0-1-16,0 0-4 0,0 0 1 15,0 0 2-15,0 0-1 0,1-14 0 0,-2 14 2 16,-1 0-3-16,1 0 3 0,-1 0 0 16,1 0-1-16,-1 0-1 0,1 0 1 15,1 0 0-15,0 7 0 0,0-1 2 16,0 2 4-16,4 5 0 0,2-8 0 16,6 0 0-16,-1-1-2 0,1-4 2 15,1 0-3-15,-2 0 2 0,0 0 0 16,-6 0-1-16,1 0 1 0,-3-4-2 15,1 3 0-15,-1-1-7 0,2 0-9 16,-5 2-15-16,0-7-17 0,0 3-37 0</inkml:trace>
  <inkml:trace contextRef="#ctx0" brushRef="#br0" timeOffset="64544.7517">17074 265 344 0,'0'0'48'15,"0"0"-9"-15,0 0-17 0,0 0-8 16,0 0-12-16,0 0-6 0,0 0-4 0,0 0 0 15,0 0 2-15,5-12 2 0,-4 12-2 16,2 0 4-16,2 9-2 16,1 6 1-16,-2 4 2 0,3 1 0 15,0 1 0-15,-2 0 0 0,-1 0-2 0,0 3 2 16,-1-1-1-16,0 0 2 0,0 1 0 16,-1-1-1-16,-2-4 1 0,1 0 0 15,-1-1-1-15,0-4 0 0,0 5-4 16,0-7-2-16,0-1-5 0,0 1-9 15,0-8-12-15,0 3-8 0,0-7 4 0,0 0-17 16,0 0-29-16</inkml:trace>
  <inkml:trace contextRef="#ctx0" brushRef="#br0" timeOffset="64818.8977">17079 220 252 0,'0'0'46'15,"0"0"-4"-15,0 0-4 0,0 0-5 16,0 0-10-16,0 0-4 0,0 0-6 16,0 0-6-16,0 0-3 0,0 0-2 15,-3-8-2-15,6 8 1 0,9-2 2 16,6 1-2-16,9-2 1 0,3 0-1 15,2 0-1-15,2 2-1 0,0-1-3 16,-1 2-2-16,-4 0-15 0,-10 0-19 16,1 0-23-16,-8 0-18 0,0 0-15 0,0 2-13 15</inkml:trace>
  <inkml:trace contextRef="#ctx0" brushRef="#br0" timeOffset="65064.7641">17118 372 330 0,'0'0'52'0,"0"0"-18"16,0 0-9-16,0 0-9 0,0 0-7 15,0 0-4-15,0 0-1 0,0 0-2 16,0 0-1-16,42 4-2 0,-8-4 0 15,-1-3-4-15,-1 2-3 0,-2 0-7 0,-1-1-13 16,1 2-13-16,-1 0-16 0,2 0-27 16,-3 0-10-16,0-2-25 0</inkml:trace>
  <inkml:trace contextRef="#ctx0" brushRef="#br0" timeOffset="65305.8358">17548 359 267 0,'0'0'63'0,"0"0"-12"15,0 0-8-15,0 0-8 0,0 0-4 16,0 0-8-16,0 0-5 0,0 0-6 0,0 0-3 16,0 0-5-16,14-6-2 0,-12 6-4 15,-2-1 0-15,1 1-5 0,-1 0-1 16,2 0 0-16,-1 0 2 0,5 0 3 16,1 3 0-16,3 8 2 0,3 4-1 15,-4 1 0-15,-2 3-1 0,2-1-2 16,-2 3 1-16,-4-5-3 0,-2 3 0 15,-1-1-8-15,0-4-11 0,0 6-9 16,0-4-2-16,-1-5-11 0,-2 1-6 16,3-8-19-16,-3 0-22 0</inkml:trace>
  <inkml:trace contextRef="#ctx0" brushRef="#br0" timeOffset="65440.3526">17624 308 200 0,'0'0'-17'0,"0"0"-21"0,0 0-34 15</inkml:trace>
  <inkml:trace contextRef="#ctx0" brushRef="#br0" timeOffset="66041.7631">17834 414 460 0,'0'0'44'0,"0"0"-12"0,0 0-16 0,0 0-7 16,0 0-9-16,0 0 0 0,0 0-3 0,0 0 1 15,0 0 1-15,53-51-1 16,-25 51 0-16,-5 0-3 0,0 1 0 15,-1 6 0-15,-6 0-2 0,-3 0 2 16,-3 2-1-16,-1 3 0 0,-4-2 0 0,1 7 0 16,-4-1 1-16,-2 1 1 0,-2 4 3 15,-5-5 0-15,-2-2 1 0,1-3 0 16,0-5 0-16,4-3 1 0,1 0 2 16,3-3 1-16,-1 0 3 0,1 0 1 15,-3 0 0-15,2 0 1 0,-1 0-1 0,1 0-2 16,-2-1-1-16,1-4-1 15,2-7-1-15,0-4-2 0,3 0-1 16,10-3 2-16,0 1-1 0,4 4 1 16,-1-2-2-16,5 2 1 0,-2 1 1 0,1 1-1 15,-2 1 2-15,-4 4-2 0,-2 0-1 16,-4 3 2-16,-5 1-2 0,1 2-1 16,-4 1-1-16,0-2-7 0,0 2-5 15,1 0-5-15,1 0-2 0,-1 0 2 16,-1 0 9-16,0 0 5 0,0 2 4 15,0 10 0-15,-3 4 0 0,-1-1-1 0,1 3 1 16,2-9-2-16,1 4 3 0,0 5-3 16,3-1 3-16,5 3 1 15,-2-8-1-15,4-1 3 0,0-3 1 0,4-4-1 16,4 5 2-16,-6-7-1 0,5 0-2 16,3-2 0-16,-7 0-2 0,7 0-1 15,-6 0 0-15,-2 0-2 0,0 0-3 16,-6 0-3-16,0 0-6 0,-6 0-10 15,0 0-20-15,0 0-19 0,1 0-13 0,1 0-6 16,8 0-11-16</inkml:trace>
  <inkml:trace contextRef="#ctx0" brushRef="#br0" timeOffset="66347.0841">19419 223 396 0,'0'0'52'0,"0"0"-10"16,0 0-8-16,0 0-13 0,0 0-8 16,0 0-7-16,0 0-7 0,0 0-1 15,0 0-4-15,0 0-2 0,-6-32 2 16,6 32 1-16,0 0 2 0,7 9 1 15,0 8-1-15,2 4-1 0,0 3-3 16,-2-1 0-16,-3 4-1 0,-1 0-2 16,-1 1-2-16,-2 2-6 0,0 2-7 0,0-1-8 15,-6-2-5-15,0-2-2 0,-2-3-8 16,-1-4-10-16,3-7-14 0,2-5-32 16</inkml:trace>
  <inkml:trace contextRef="#ctx0" brushRef="#br0" timeOffset="66956.935">19098 396 425 0,'0'0'46'0,"0"0"-15"0,0 0-9 15,0 0-13-15,0 0-3 0,0 0-6 16,0 0-1-16,0 0-2 0,0 0 0 15,0 0 3-15,-13-14 0 0,33 11 0 0,17 0 1 16,13-1-1-16,5-2-3 0,3-1-5 16,-2 1-5-16,-2-1-13 0,-4-2-8 15,-4-1-10-15,-5 2-11 0,-3-3-4 16,-4-1 3-16,-5 0 8 0,-4-3 11 16,-4 1 19-16,-6-1 9 0,-5 2 18 15,-1 1 10-15,-4 5 10 0,-3 2 7 16,1-6 9-16,-2 7 1 0,1-1-1 15,-1 1-6-15,-1 4-9 0,0-2-8 16,0 2-8-16,0-1-8 0,0-1-7 0,0 1-5 16,0 0-4-16,0 1 1 0,0-2 1 15,0 2 4-15,0 0 2 0,-1 9-1 16,-4 6-1-16,-1 6 1 0,4 1 0 16,-1-1-1-16,1 0 2 0,2 2 1 15,0-1-2-15,0-5 2 0,0 0 0 16,0-4 1-16,0-2 0 0,0 3 0 15,0-4 1-15,2 1 0 0,-2-7 4 16,1 1 2-16,-1-5 4 0,0 0 6 16,0 0 2-16,6 2 1 0,6-1-4 0,5-1 0 15,3 0-8-15,2-5-1 0,0-3-2 16,2-3 0-16,-1 0-3 0,2-1 1 16,-2 2-2-16,-6 2 1 0,-2 2-1 15,-5 3-2-15,-3 1 0 0,3 0-1 16,-4 2-1-16,4-2 1 0,3 2-3 0,-4 0 0 15,5 3-3-15,-5 3 1 0,1 5-2 16,0 1-1-16,-3 1-4 16,1 5-6-16,-4-6-8 0,-1 4-8 15,0 0-9-15,-2-5-6 0,1 7-10 0,2-7-25 16</inkml:trace>
  <inkml:trace contextRef="#ctx0" brushRef="#br0" timeOffset="67515.5448">20213 416 330 0,'0'0'50'0,"0"0"-9"16,0 0-9-16,0 0-6 0,0 0-10 15,0 0-1-15,0 0-11 0,0 0-2 16,0 0-3-16,1-25 0 0,-1 24-1 15,0 0 0-15,2-1-3 0,-2 2 3 16,7-2 0-16,-1 1 1 0,5-1 2 0,7 2-1 16,-5 0 1-16,7 0 1 0,1 0-1 15,0-1 1-15,8 1 0 0,-3-2-1 16,-2-1 0-16,2-1 0 0,-2-1 1 16,2 1-1-16,-2-1 2 0,-2-1-1 15,-6 3 1-15,0-2 2 0,-8 0-3 0,0-3 0 16,1 1 2-16,-3 2-2 15,0-2-1-15,-3 3-2 0,0 1-4 16,-3 3 0-16,0-5-7 0,0 1 0 16,0-1-2-16,-7 1 1 0,1 4 3 0,-8 0 2 15,-7 0 1-15,0 2 4 0,-7 3-1 16,2 3-1-16,2 2 2 0,2 0-1 16,-1 2 2-16,3-2 0 0,2 2 0 15,2 1 0-15,6-4 2 0,1 0 2 16,2-2 0-16,4-4-2 0,2 2 3 0,1-5-1 15,0 4 2-15,0 7 1 0,0-2 4 16,10 4 1-16,1-5-2 0,8-2 0 16,5-1-3-16,2-1-2 15,1-4-1-15,2 0 0 0,-2 0-2 0,1 0-1 16,-4-4 0-16,-6 2 0 0,-1 1-4 16,-5-1 0-16,-6 2-5 0,-1 0-5 15,-5 0-8-15,0-1-20 0,0 1-13 16,2 0-7-16,0 0-9 0,0 0-5 15</inkml:trace>
  <inkml:trace contextRef="#ctx0" brushRef="#br0" timeOffset="67814.5967">21387 322 397 0,'0'0'70'0,"0"0"-12"16,0 0-22-16,0 0-9 0,0 0-16 15,0 0-7-15,0 0-7 0,0 0-3 16,0 0-3-16,0 0 1 0,16-26 3 16,-9 38 0-16,5 7-1 0,-1 10 1 15,0 5 0-15,-3 4-2 0,-1 1 2 16,-2 6-1-16,-5-1 2 0,0 5 3 15,0 3-2-15,-8 1 0 0,-2 3-7 16,0-1-9-16,-2-2-23 0,-2-4-19 16,2-9-20-16,0-3-15 0,0-7-25 0</inkml:trace>
  <inkml:trace contextRef="#ctx0" brushRef="#br0" timeOffset="68177.1784">21342 378 400 0,'0'0'41'15,"0"0"-12"-15,0 0-8 0,0 0-11 0,0 0-6 16,0 0-4-16,0 0-2 0,0 0-1 16,87-43 0-16,-60 43-1 0,-3 2 3 15,2 5-1-15,-3-2 0 0,1 4 2 16,-1-1-2-16,-4 0 0 0,1 0 0 15,1 0 1-15,-5 1 0 0,2-2 1 0,-6 1-1 16,0-1-1-16,-4-2 1 0,-1 2 0 16,1-3-1-16,-5-1 1 0,1 1-1 15,-4-4-2-15,2 2 0 0,0 3 2 16,0-3 1-16,0 3 2 0,-2 0 4 16,-8 3-1-16,-7 2 2 0,-9 3 0 0,-2-5-3 15,-4 0 1-15,-1-2-2 16,1-2-3-16,2-1 0 0,4 2-1 15,6 0-7-15,4-1-20 0,5 1-19 16,5-3-24-16,-2 3-19 0,3-2-5 0</inkml:trace>
  <inkml:trace contextRef="#ctx0" brushRef="#br0" timeOffset="68449.3159">21978 382 399 0,'0'0'58'16,"0"0"-18"-16,0 0-8 0,0 0-15 0,0 0-6 15,0 0-7-15,0 0-4 0,0 0-5 16,0 0-1-16,0 0-2 0,25-19 3 16,-22 19-1-16,1 0 1 0,3 4 2 15,1 3-2-15,-1 6 1 0,0 1 1 16,-4 2 1-16,1 0-2 0,-2 0 3 0,-2 1-1 15,0 0-3-15,0-1 1 0,-3 0-3 16,0-7-8-16,-3 2-11 0,1 1-12 16,2-7-17-16,1 1-10 15,2-6-7-15,-1 0-4 0</inkml:trace>
  <inkml:trace contextRef="#ctx0" brushRef="#br0" timeOffset="68605.5136">21977 247 469 0,'0'0'10'0,"0"0"-17"0,0 0-3 16,0 0-9-16,0 0-10 0,0 0-22 0,0 0-26 16,0 0-33-16,80 20-31 0</inkml:trace>
  <inkml:trace contextRef="#ctx0" brushRef="#br0" timeOffset="69072.4107">22217 362 257 0,'0'0'44'16,"0"0"-8"-16,0 0-5 0,0 0-8 0,0 0-4 15,0 0-9-15,0 0-6 0,0 0-5 0,0 0-1 16,0 0 0-16,14-11 0 15,-12 11 2-15,4 0 0 0,-2 0 0 16,7 0 0-16,3 2 0 0,-3 4 0 16,2 1 2-16,0-2-1 0,3-2 1 0,-1-1 0 15,2 1 1-15,-1-1-1 0,3-2 1 16,-3 0-1-16,2 0 2 0,0 0-3 16,-4-5 1-16,-3 3 0 0,6-1 2 15,-7-2-1-15,0 1-1 0,-1-2 1 16,-6 3-2-16,1 2-1 0,-4 1-4 0,0-5 0 15,0 2-1-15,-3-6 1 0,-1 1 2 16,-7 4-4-16,1 1 2 16,-3 2 0-16,-7-1 2 0,7 2 0 15,-7 0 0-15,0 0 0 0,4 3 0 0,-7 1 0 16,4 4 1-16,0-1-2 0,0 0 3 16,8-1 0-16,-1 1-1 0,3-2 3 15,2 3 0-15,0-1 1 0,2 3 0 16,1-2 1-16,4 1 0 0,0 1 2 15,0-2-2-15,7 5 1 0,5-3 2 0,8 3-2 16,6-2 0-16,4-1-1 0,7-1-7 16,5-2-7-16,5-2-31 0,0-4-37 15,0-1-90-15</inkml:trace>
  <inkml:trace contextRef="#ctx0" brushRef="#br0" timeOffset="69384.7187">23040 335 351 0,'0'0'33'0,"0"0"-9"16,0 0-8-16,0 0-4 0,0 0-6 16,0 0-1-16,0 0-5 0,0 0 0 15,0 0-1-15,-29-33 0 0,17 33-1 0,-3 0 1 16,4 0-1-16,-6 4 1 15,4 2 0-15,4-1 0 0,-5 2 0 16,2 3 1-16,5-4-2 0,-3 6 2 16,4-5 0-16,2 3-1 0,-1-1 1 0,4 2 1 15,-1-1 1-15,2 0-1 0,2 7 2 16,7-3-1-16,6 2 1 0,4-1 0 16,5-1-2-16,3-3-3 0,3-4-12 15,2-2-14-15,4-1-44 0,1-4-47 16,-1 0-95-16</inkml:trace>
  <inkml:trace contextRef="#ctx0" brushRef="#br0" timeOffset="70134.6986">23357 340 314 0,'0'0'39'15,"0"0"-17"-15,0 0-14 0,0 0-8 0,0 0-2 16,0 0-4-16,0 0-1 0,0 0-2 16,0 0 2-16,0 0 3 0,-18-6 2 15,18 6 5-15,0 0 0 0,0 0 2 16,0 0 1-16,0 0-1 0,5 1 1 16,5 3 0-16,5 1 1 0,-4-5-4 15,7 2-1-15,-1-2 2 0,-3 0-2 16,3-2-1-16,-1-1 4 0,-6 1-4 15,2-2 1-15,-5-2 1 0,-4 3-2 16,0 0 0-16,1 0 2 0,-4-3-1 0,2 1-2 16,-1 1 2-16,1-1-1 0,-2-1 0 15,0 2 0-15,-5-4-1 0,1 0-1 16,-4 3-1-16,3 0 0 0,-5 3 1 16,1-1 0-16,-3 3-1 0,-5 0 1 15,7 0 0-15,-7 0-2 0,1 3 1 16,0 0-1-16,-3 5-2 0,6-4 3 15,1 4 0-15,1-1-2 0,4 0 2 16,-2 3 0-16,3-2-1 0,-1 1 2 16,1 0 1-16,2 2 0 0,1-1 0 0,1-4 0 15,1 5 1-15,1-5 0 0,0 5 2 16,1 4 2-16,8-6 5 0,5 1 1 16,3-1 0-16,4-7-2 0,5 2-2 15,2-4-1-15,2 0-3 0,3 0 0 16,0-2 0-16,1-4-2 0,1-1-1 0,1-1 0 15,0-2 0-15,-1 0 0 0,1-1-1 16,-3-1 1-16,-3 1 0 16,-5-5-2-16,-2 2 4 0,-4-1-1 15,-9 4-1-15,-1-1 0 0,-2 7 0 0,-6 0-1 16,2 2 1-16,-3 3-2 0,0-2 0 16,0 2-1-16,0-2-2 0,2 1 1 15,-2-1-2-15,0 1 2 0,0 0-4 16,0 1 1-16,0-2 0 0,0 2 2 15,0 0 0-15,0 0 2 0,0 0 1 0,1 2 2 16,3 7 0-16,1-1 2 0,4 3 0 16,3 1 1-16,3-4 1 0,5 6 0 15,0-2 0-15,-2 0-2 16,-1 1-2-16,-5-5-1 0,-3 2-1 0,-3-3 0 16,-4-4 0-16,-2 6 2 0,-13 0 2 0,-17 5-2 15,-17 4-18-15,-15 0-44 16,-17-1-159-16</inkml:trace>
  <inkml:trace contextRef="#ctx0" brushRef="#br0" timeOffset="71142.8745">15540 1837 269 0,'0'0'47'15,"0"0"-4"-15,0 0-6 0,0 0-6 16,0 0-9-16,0 0-11 0,0 0-4 15,0 0-4-15,0 0-1 0,0 0-2 16,-8-37 0-16,8 35-2 0,0-2-1 16,0-1 1-16,11-1-1 0,-3 1 0 0,2 2 1 15,3-1-2-15,-2 4 0 0,7 0 1 16,-8 0 2-16,6 0-2 0,-2 2 0 16,-5 1 0-16,5 3-2 0,-4 1-1 15,-4-1 1-15,4 5-1 0,-5-5-2 16,-4 5 0-16,3-2 14 0,-4 4-19 0,0 6 19 15,-1-1 1-15,-10 7-11 16,-3-2 18-16,-6-2-14 0,-2-2 1 0,-4 2-2 16,0 1 2-16,-1-3-2 15,4 1 1-15,2-2-1 0,3 0 0 0,3-1-1 16,1 0 0-16,4-2 1 0,0-3 0 16,5-6 0-16,1 2-2 0,4-4-3 15,-1 1 0-15,-1 0-1 0,2-1 5 16,0 2 7-16,9 3 5 0,5 2 1 15,5-6 2-15,6-4-4 0,5-1-1 0,3 0-5 16,5-6 0-16,-2-2-1 0,-1 2-1 16,-5 0 0-16,-11 3-1 0,0 0 0 15,-8 2 0-15,-5-1 0 16,4 1-1-16,-4-1 1 0,-2 0-1 0,2 2 1 16,-6 0-3-16,6 0 0 0,-2 0-5 0,2 0-1 15,3 0-7-15,-5 0-12 0,3 4-22 16,0 1-25-16,-4-2-33 15</inkml:trace>
  <inkml:trace contextRef="#ctx0" brushRef="#br0" timeOffset="71447.5183">16433 2075 292 0,'0'0'17'0,"0"0"-9"16,0 0-4-16,0 0-5 0,0 0-2 16,0 0 0-16,0 0-1 0,0 0 2 15,0 0 2-15,0-6 0 0,0 6 2 16,0 0 3-16,0 0 4 0,4 0 5 0,0 0 3 15,8 0-2-15,5 0-4 0,-1 0-3 16,2-4 1-16,-10 2-2 16,-3-1 0-16,-5 3-7 0,0-4-28 15,0 0-41-15,-12-2-147 0</inkml:trace>
  <inkml:trace contextRef="#ctx0" brushRef="#br0" timeOffset="72864.4539">17415 2205 438 0,'0'0'29'0,"0"0"-7"0,0 0-6 16,0 0-4-16,-12-90-1 0,15 66-4 16,6 2-1-16,1-3-2 0,1 1 1 15,4 2-2-15,-2-1-1 0,1 1 0 16,-1 1-17-16,-1 1 1 0,1 0-2 15,-6 8-1-15,0-1 17 0,-2 5 0 0,-4 4-4 16,3 1-1-16,-4 3-2 0,0-2-4 16,0 2-4-16,2-1 4 0,-2 0-2 15,1-2-2-15,-1 2-1 0,2-1-8 16,-2 2 1-16,0-1 6 0,1 1 3 16,-1 0 9-16,2 0 17 0,-1 11-16 15,3 6 16-15,2 2-2 0,2 0-12 16,0-1 15-16,2-2-13 0,1 2-1 15,1-1-1-15,0-1 1 0,5 0 1 16,-2-1-1-16,-1 0 1 0,1-2 0 0,-1-1 1 16,-1-2 0-16,0-1-1 0,-1-1 2 15,-1 0 0-15,2-1 0 0,0 2 2 16,6 3-4-16,-4-1 0 16,-1 0 0-16,-1-1 0 0,-3 1 0 0,0-2 0 15,-1 0 0-15,-3-1 0 0,1-2 0 0,0 1-3 16,-4-3 1-16,1-2 1 0,-4-2 0 15,0 0 1-15,0 5 3 16,-1 4 3-16,-12 2 1 0,-4 2-3 16,-6-2 1-16,-3-2-3 0,0-1-1 0,1-2 1 15,-1 0-2-15,4-2 1 0,5-1-2 16,2 0-1-16,7 0-4 0,3-3-13 16,0 2-19-16,5-2-29 0,-2 0-30 15,2-2-60-15</inkml:trace>
  <inkml:trace contextRef="#ctx0" brushRef="#br0" timeOffset="73462.0669">18052 1942 324 0,'0'0'34'0,"0"0"-17"15,0 0-10-15,0 0-8 0,0 0-5 16,0 0-3-16,0 0-2 0,0 0 1 15,0 0 3-15,6-4 5 0,-3 15 1 0,3 4 0 16,-3 4-2-16,1 3 3 0,-1-1-1 16,1 2 1-16,2-1 0 0,1 2 0 15,-1-2 0-15,1 1 0 0,1-3 1 16,-4-5-1-16,3-3 3 0,-3-3 0 16,-2-6 5-16,1 2 3 0,-3-5 4 15,4 0 3-15,6 0-1 0,6-8-2 16,2-4-3-16,-1-3 0 0,-2-2-1 15,0-2 0-15,-3 3-2 0,1 1-3 16,-5 0 0-16,0 3-3 0,0 0-1 0,-3 2 0 16,-1 1-2-16,2 0 0 0,-5 5 2 15,4-6-2-15,-4 8 0 16,1-3 0-16,1 1-2 0,-3 4 0 0,0-1-2 16,0 1-3-16,1 0-2 0,-1 0-4 15,3 0 0-15,-3 0 3 0,4 0 3 0,0 5 6 16,4 6 1-16,-1 4-2 15,3 0 2-15,-1 1-2 0,-1 1 2 16,4 0-1-16,-1 1 1 0,0-1 0 16,1-2-1-16,-1 0 2 0,-2-5 2 0,2 0 0 15,-1-2 1-15,-1-4 2 0,7 1-1 16,-2-5-1-16,3 0 0 0,4-2 1 16,1-7-1-16,-2-2-3 0,-1-1 3 15,-2-1-2-15,-1 1 0 0,-3-4-1 16,-3 1 2-16,0 0-2 0,-6 3-2 0,1-3-2 15,-4-2-1-15,-1-1-5 16,0-5-7-16,-1 5 0 0,-7 1-6 0,-4 4 0 16,3 3-1-16,-7 3-4 15,0 3-12-15,-4 2-15 0,-2 2-13 0,0 0-17 16</inkml:trace>
  <inkml:trace contextRef="#ctx0" brushRef="#br0" timeOffset="73781.5642">19002 1826 259 0,'0'0'36'0,"0"0"-10"0,0 0-10 15,0 0-7-15,0 0-6 0,0 0-6 16,0 0-3-16,0 0-1 0,0 0 1 0,0 0 2 16,11-3 4-16,-6 21 13 0,-2 5-1 15,0 1 3-15,-2 2-5 0,-1-2-11 16,0 2-3-16,0-3 2 0,0 0 0 16,0 0 1-16,0-5 1 0,0-2-4 15,0-3 2-15,0-2-2 0,0 1-1 16,0-5-6-16,0 2-12 0,0-5-6 15,2-1-18-15,5-3-37 0</inkml:trace>
  <inkml:trace contextRef="#ctx0" brushRef="#br0" timeOffset="73919.3061">19018 1615 189 0,'0'0'-16'15,"0"0"-6"-15,0 0-6 16,0 0-17-16,0 0-14 0</inkml:trace>
  <inkml:trace contextRef="#ctx0" brushRef="#br0" timeOffset="74208.0337">19573 1337 352 0,'0'0'36'0,"0"0"-18"16,0 0-10-16,0 0-14 0,0 0-3 16,0 0 1-16,0 0 1 0,0 0 4 15,0 0 0-15,0 0-2 0,3 105 2 0,0-63-1 16,-1 4 1-16,-1 2 0 15,-1 1 2-15,0 0 1 0,0 0-1 16,0-4 0-16,-4 0 14 0,-3 0-5 0,-2-2-6 16,0-4-10-16,1 0-30 0,-2-7-14 15,1-5-12-15,3-9-15 0,0-3-36 16</inkml:trace>
  <inkml:trace contextRef="#ctx0" brushRef="#br0" timeOffset="74663.7573">19355 1902 373 0,'0'0'8'0,"0"0"2"0,0 0-5 16,0 0-5-16,0 0 0 0,0 0-2 15,98-37 2-15,-63 36-2 0,3 1 0 16,4 0 1-16,4 0-1 0,5 0-2 0,1 0-4 15,1 0-2-15,-4 0-3 0,-5 0 2 16,-8 0 1-16,-13 0 7 16,-8 0-1-16,-8 0 4 0,-7 0 0 0,0 0 2 15,0 0 2-15,1 0-1 0,1 0 1 16,-1 0 0-16,0 0-2 0,1 0-1 16,-1 0-1-16,1 0-1 0,-1 0-2 15,1 0 0-15,-1 0 1 0,1 0-2 16,-2 0 3-16,0 0 1 0,0 0 11 15,-11 1-12-15,-6 5 14 0,-3 3-11 0,-3-1-2 16,1 2 15-16,1-1-14 0,3-1 12 16,5-2-10-16,3 4-3 0,3-4 1 15,1 1 0-15,-1 2 0 16,4 0 1-16,0 0 2 0,3 1-2 0,0 3 3 16,4-2 0-16,9-1 2 0,3 0 2 15,9-5-2-15,8-5-2 0,6 0-3 0,9 0-4 16,1-7-5-16,0-2-14 15,-3-3-19-15,-4-2-23 0,-5-3-28 16,-6-3-24-16</inkml:trace>
  <inkml:trace contextRef="#ctx0" brushRef="#br0" timeOffset="75100.4434">20330 1407 306 0,'0'0'8'0,"0"0"-10"15,0 0-5-15,0 0 0 0,0 0 1 16,0 0 2-16,0 0 3 0,0 0 1 16,16 83 0-16,-13-46 2 0,1 2 1 0,-3 4 0 15,2 1 1-15,-3-2-1 0,2 1-2 16,-2-4 2-16,0 2 10 0,1-2 2 16,-1-4-1-16,0 0 1 0,0-4-14 15,0-9-1-15,0-3 0 0,0-9 0 16,0-4 1-16,0 0 1 0,0-6 4 0,0 0 9 15,0 0 12-15,0 2 8 0,0-2-3 16,0 2-7-16,3-2-13 16,9-8-8-16,2-4-3 0,6-6-1 15,1 1-1-15,0-1 2 0,1-1-14 0,1 1 14 16,2 2-16-16,1-1-1 0,1 0 15 16,4 2-16-16,-4 2 19 0,1 2-4 15,-4 2 2-15,-6 2 2 0,-1 3-4 16,-7 1 1-16,-4 2 1 0,7 1-3 15,-7 0 0-15,2 0-1 0,4 0 0 0,-5 4-3 16,-1 2-1-16,-2 5 2 0,-1 5 0 16,-3 4 16-16,0 6-2 0,-1-2-4 15,-7 0-6-15,1 2-24 16,-4-3-14-16,1 0-22 0,1-3-19 0,0-5-27 16,9-3-7-16</inkml:trace>
  <inkml:trace contextRef="#ctx0" brushRef="#br0" timeOffset="75572.9367">21617 1607 244 0,'0'0'30'0,"0"0"-11"0,0 0-4 15,0 0-9-15,0 0-3 0,0 0-1 16,0 0-4-16,0 0 1 0,0 0-1 16,0 0 1-16,-51-39 1 0,29 52-1 0,2 7 1 15,2 0-2-15,2 3 2 0,-2 1 0 16,4 0 0-16,1 0-1 0,1-1 0 16,5 1 0-16,-1 0 1 0,3-2 1 15,4 1 15-15,1-2 0 0,0 1-1 16,0-5 1-16,8 0-13 0,1-3 4 0,3-2 2 15,3-1 0-15,4-4 0 0,4-1-2 16,3-3-2-16,2-1-1 0,-1-2 1 16,-1 0-4-16,1-6 2 15,-3-1 0-15,1-5 1 0,-2 0-2 0,-3-1 3 16,0-3-15-16,-3-2 0 0,-2-3 0 16,-1 0-2-16,-3-3 15 0,-3-1 1 15,0-1-3-15,-4-1-1 0,-4 0-1 16,0-1-1-16,-12 1-1 0,-1 3 2 15,-7 0 0-15,-3 2-2 0,0 4-1 0,-5 4 2 16,1 6-4-16,-1 1-5 0,4 7-12 16,1 0-12-16,2 9-27 0,3 5-14 15,3 3-18-15</inkml:trace>
  <inkml:trace contextRef="#ctx0" brushRef="#br0" timeOffset="76066.7524">22107 1521 303 0,'0'0'40'0,"0"0"-17"16,0 0-10-16,0 0-11 0,0 0-5 15,0 0-4-15,0 0-1 0,0 0 0 16,0 0 2-16,0 0 1 0,26 57 2 15,-23-25 0-15,-3 2 2 0,0-1 1 16,0 0-1-16,0-1-1 0,0-1 1 16,0-2-1-16,-3-4 17 0,2-7-13 0,1-1 13 15,0-6-2-15,0-4-14 0,0-2 17 16,0-5-9-16,0 0 7 0,0 0 10 16,0 2 10-16,0-2 1 0,0 1-22 15,0-1-11-15,1-8-10 0,5-7-7 16,3-6 16-16,0 2-1 0,-1-4 2 0,1 1-2 15,-2 0 1-15,-1-1 0 0,1 1-1 16,-4 7 1-16,0-3 0 0,-2 9 0 16,1 3 0-16,-1 1-1 15,0 1 1-15,1-1-2 0,-1 0-1 0,1 3-2 16,-2 2-1-16,4 0 0 0,6 0 1 16,3 7 1-16,6 7 1 0,-1 1 1 15,0 3-1-15,0-1 2 0,-1 1-1 16,2 2 0-16,-2-3 2 0,2 1-1 15,0-3 0-15,4 2 2 0,3-4-3 16,0 2 12-16,1-4-28 0,-1 0 2 0,-8-5-30 16,-3-5-29-16,2-1-26 0,-5-2-91 15</inkml:trace>
  <inkml:trace contextRef="#ctx0" brushRef="#br0" timeOffset="76263.3186">22641 1342 447 0,'0'0'29'16,"0"0"-26"-16,0 0-12 0,0 0-3 15,0 0 2-15,0 0 4 0,0 0 3 16,0 95 1-16,1-45 1 0,2 5-1 16,0 1 4-16,1 2-2 0,-1-2 0 15,0-3-2-15,0-3 2 0,1-1-24 16,-1-4-43-16,0-2-86 0</inkml:trace>
  <inkml:trace contextRef="#ctx0" brushRef="#br0" timeOffset="77093.2398">23234 2014 487 0,'0'0'27'16,"0"0"-11"-16,0 0-7 0,0 0-5 15,0 0-2-15,36-91-1 0,-20 75-15 0,2-3-1 16,0 1-4-16,1 0-1 15,-3-2 2-15,1 0-5 0,-4-1-9 16,0 0-14-16,-4-1 0 0,-3 7-5 16,-4-2 4-16,-2 7 13 0,0-1 14 0,0 2 8 15,0 4 12-15,0 1-1 0,0 4-3 16,-1-1-5-16,1 1-6 0,0 0 1 16,0 0 2-16,0 0 6 0,0 0 6 15,0 5 3-15,1 5-1 0,6 2 0 16,1 1 2-16,0-1-2 0,0 1 2 0,0-1-1 15,0 0 1-15,-4-4 2 0,3 4-2 16,2 1 0-16,-5-5 0 16,5 4-2-16,0 0 3 0,2 0 13 15,4 5-10-15,0-1 12 0,3-3-3 0,0-1-10 16,6 2 6-16,-2-2-11 0,1 0 0 16,0 1-4-16,-4-2 2 0,-5-3 0 15,-4 0 2-15,-3-4-1 0,-4-3 0 16,3 3 0-16,-5-2 0 0,2 1 4 15,-1 1 1-15,-2 3 2 0,-3 0 0 0,-11 2-1 16,-6 2-2-16,-4-3-1 16,-1-2-2-16,-2-1-1 0,3-2 0 0,4 0 1 15,2-2-1-15,8-1-1 0,4 0-11 16,-1 2-30-16,7-2-100 0</inkml:trace>
  <inkml:trace contextRef="#ctx0" brushRef="#br0" timeOffset="77556.7081">23877 1771 221 0,'0'0'46'16,"0"0"-16"-16,0 0-12 0,0 0-12 16,0 0-6-16,0 0-6 0,0 0-3 15,0 0 2-15,0 0 1 0,0 0 4 16,2-9 3-16,-5 12 0 0,0 7 1 15,0 0 0-15,0 0-1 0,2 3-1 16,-1-1 14-16,2 6-13 0,0-7 14 16,0 5 0-16,0-5-13 0,0-4 13 0,4 1-10 15,1-1 2-15,1-2 1 0,-3-1 4 16,7-1 3-16,-6-1 2 0,8 0-3 16,5-1-2-16,0-1-5 0,6 0-2 15,-1-3-2-15,0-1-13 0,-3-4 12 16,1-1-16-16,-3 1 0 0,2 0 15 15,-7 0-15-15,0 0 15 0,0-1 1 0,-4 3-2 16,0 0 1-16,-1 1 1 0,-4 2-1 16,0 0 0-16,0 1-1 0,-3 2-1 15,0 0 0-15,0 0-4 0,1 0 1 16,-1 0-5-16,2 0 1 0,-2 0-2 16,1 0 2-16,-1 0 4 0,3 0 3 15,1 8 0-15,1 1 16 0,-1 7 0 16,0-3-1-16,1-4 1 0,1 7-15 15,-1-9 1-15,3 0 0 0,5 2-1 16,4-5-4-16,10-1-8 0,4-3-25 0,6-5-36 16,3-4-52-16</inkml:trace>
  <inkml:trace contextRef="#ctx0" brushRef="#br0" timeOffset="77765.9134">24510 1454 212 0,'0'0'62'0,"0"0"1"0,0 0-8 15,0 0-7-15,0 0-17 0,0 0-9 16,0 0-10-16,0 0-8 0,0 0-11 0,0 0-2 16,0-76 3-16,0 79-1 0,2 17 5 15,4 13-1-15,0 14-1 0,-2 6 1 16,1 7 2-16,-3 2 1 0,-2 2 0 16,0 1 16-16,0 0-1 0,-3 5-2 15,-1 1-2-15,1 2-35 0,0 0-21 16,-3-5-33-16,2-10-48 0,-2-12-93 15</inkml:trace>
  <inkml:trace contextRef="#ctx0" brushRef="#br0" timeOffset="78105.1389">24470 1753 419 0,'0'0'34'15,"0"0"-14"-15,0 0-6 0,0 0-11 16,0 0-3-16,0 0-3 16,0 0-1-16,0 0 2 0,0 0 1 0,95-28 0 15,-67 36-1-15,-3 1 1 0,-1 4-2 16,-2-1 2-16,-1-1 0 0,0 3 0 16,-1 0 1-16,0 0 0 0,-2-1-1 15,-1-1 1-15,-4 2 12 0,-1-2 0 16,-2-1 1-16,-6-5-4 0,0 0-17 15,-1-2-4-15,-1-2-2 0,1 3 1 16,-3-2 2-16,-11 3 5 0,-9 3 5 0,-7 1 1 16,-5-2 0-16,-6 0-1 0,-1-2 1 15,-3-1-1-15,-1-1 0 16,1 1-3-16,4-3-9 0,2 2-14 0,6-1-26 16,10-1-26-16,1-2-54 0</inkml:trace>
  <inkml:trace contextRef="#ctx0" brushRef="#br0" timeOffset="78357.9011">24933 1395 424 0,'0'0'47'0,"0"0"-17"16,0 0-17-16,0 0-14 0,0 0-3 15,0 0-3-15,0 0 0 0,0 0 4 16,0 0-1-16,42 69 0 0,-33-27 1 16,0 4 1-16,-3 8 1 0,-1 0 0 0,-2 2 0 15,-2 1 1-15,-1-3 11 0,0 2-5 16,-4-1-9-16,-4-2-17 0,-2-2-47 16,3-5-26-16,0-6-36 0</inkml:trace>
  <inkml:trace contextRef="#ctx0" brushRef="#br0" timeOffset="78699.4183">24999 1691 379 0,'0'0'44'16,"0"0"-10"-16,0 0-12 0,0 0-10 15,0 0-5-15,0 0-8 0,0 0-1 16,0 0-2-16,0 0 1 0,0 0 1 15,68-50-2-15,-48 59 2 0,-1 3 0 0,2 3 0 16,-4 2 1-16,3 1-2 16,0 0 1-16,-2 2 0 0,2 0 0 0,-1-2-1 15,-3 0 2-15,1 1-1 16,-2-3 1-16,-7-5 13 0,2 1-2 0,-4-5 1 16,-4-3-1-16,0 1-17 0,-2-5-1 15,0 3 0-15,0 6 2 0,-5 1 3 0,-10 2 2 16,-5-5 2-16,-6-2 0 15,-6-1 0-15,-3-2 0 0,-6-1-1 16,-1 1 0-16,-2-2 0 0,-2 2 0 0,5-2-11 16,4 0-19-16,2 0-34 15,13 0-43-15,4-2-110 0</inkml:trace>
  <inkml:trace contextRef="#ctx0" brushRef="#br0" timeOffset="79335.219">25501 1262 487 0,'0'0'41'0,"0"0"-12"16,0 0-13-16,0 0-9 0,0 0-9 15,0 0-4-15,0 0-3 0,0 0 1 16,0 0 0-16,13 18 3 0,-9 10 0 0,-1 6-1 15,0 5 1-15,-3 5-1 0,0 5 2 16,0 2 0-16,0 5-1 0,-1 1-1 16,-4-3-5-16,0-4-12 15,-1-4-12-15,3-7 7 0,0-6-9 0,2-10-3 16,1-4 4-16,0-9-13 0,0-5 8 16,0 1 3-16,4-6-1 0,6 0 2 15,6-8-3-15,3-5 16 0,-5-6 15 16,2-2 12-16,-4-2 24 0,-1 1 4 15,2-3 7-15,-3 1 5 0,-1 1-1 16,0 1 4-16,-5 7-1 0,0-1-1 0,-1 5-4 16,-1 7-6-16,-1 0-3 0,-1-1-6 15,2 0-8-15,-1 1-7 0,1-1-7 16,-2 5-6-16,0-1-5 0,0 1 1 16,3 0-1-16,2 5 3 0,1 7 3 15,3 4 2-15,1 3 0 0,3-1 2 16,-1 0-2-16,3-3 0 0,-2-1 1 15,2-4 1-15,-5-2 0 0,3-2 0 16,3-2 1-16,0-2 1 0,7-2-2 0,-1 0 1 16,1 0-2-16,-1-8 1 0,-1-1 0 15,1-3-2-15,-5-1-2 0,0-3 1 16,-3 0-1-16,-2-1 0 0,-4 6-2 16,-2-4-1-16,-3 6 1 0,-2 5 0 15,0-1-1-15,-1 5-4 0,0-2-10 16,0 2-4-16,0 0 4 0,-1 5 5 15,-9 12 11-15,-4 10 3 0,-1 6-2 16,-4 9 18-16,0 4-1 0,-4 6 0 16,-1 2 0-16,-1 6-17 0,2 1 2 0,-2 4-5 15,2-3-19-15,2-3-39 0,3-7-69 16,5-11-71-16</inkml:trace>
  <inkml:trace contextRef="#ctx0" brushRef="#br0" timeOffset="80531.9702">15507 3122 188 0,'0'0'40'0,"0"0"-3"0,0 0 0 15,0 0-2-15,0 0-1 0,0 0-5 16,0 0 0-16,0 0-9 0,0 0-1 16,0 0-7-16,-29-20-4 0,28 19-4 0,1 1-4 15,-3-2-2-15,3 2-4 0,0-1 0 16,0 1 0-16,0 0 2 15,0 0 2-15,3 0-1 0,8 0 2 16,6 0-1-16,4 6 1 0,-2 2-1 0,-2-1-2 16,-1 2 0-16,0 2-3 0,-2-1-1 15,-3 4-1-15,-4 1 5 0,1-4-5 16,-5 4 5-16,-3 2-1 0,0 1-2 16,-4 2 1-16,-6-4 2 0,0-2 2 15,0-5 0-15,-2-1 2 0,5-3 1 16,-2 0-2-16,-1-2 1 0,6-1 0 15,1 1 1-15,3-3 3 0,-3 0-1 0,3 0 4 16,0 0 1-16,-1 1 1 16,-1-1 1-16,2 0-1 0,-1 2-1 0,1-2-1 15,-2 0-4-15,2 0-1 0,0 1-3 16,0-1 1-16,0 2 0 0,3-1 1 16,7 4 1-16,5 0-4 0,-1 0 1 15,5 4-2-15,-3-1 1 0,1 2-2 16,-4 1 1-16,3-1 1 0,-3 2 0 0,0 0-1 15,2 2 0-15,-3 0 0 0,-1 1-1 16,-4-5 1-16,-1 3 0 0,-3-4 1 16,-1-6 1-16,1 7-1 15,-1-5 1-15,-2 0 0 0,1 0-1 0,-1-5 4 16,0 5 0-16,0-1 1 0,-6 4 2 16,-6 0-1-16,-6 1 1 0,-8-2-3 15,0-1 0-15,-3-1-1 0,-3 0-1 16,-1 2-1-16,3-1-3 0,-1 2-13 15,2-1-27-15,2 3-27 0,5-2-51 0</inkml:trace>
  <inkml:trace contextRef="#ctx0" brushRef="#br0" timeOffset="80821.5821">16249 3528 349 0,'0'0'16'0,"0"0"-13"16,0 0-5-16,0 0-4 0,0 0-2 15,0 0 1-15,0 0 2 0,0 0 1 16,0 0 5-16,0 0 4 0,6-2 6 15,0 2 12-15,4 0 6 0,1 1-1 16,7 0-5-16,-5-1-10 0,-2 0-4 16,4 0-3-16,-11 0-1 0,2 0-23 0,-6 0-110 15,-6-4-105-15</inkml:trace>
  <inkml:trace contextRef="#ctx0" brushRef="#br0" timeOffset="82020.8519">17600 3140 421 0,'0'0'62'0,"0"0"-17"15,0 0-15-15,0 0-12 0,0 0-7 16,0 0-7-16,0 0-4 0,0 0-4 16,0 0-3-16,2-50 1 0,-2 50 0 15,3 0 0-15,5 9 5 0,2 8-3 16,3 9 3-16,-4 4 4 0,-2 4-4 16,-3 4 2-16,-1-1-5 0,-3 5-10 15,0-3-7-15,-3 0-15 0,-1 1-8 16,-1-4-15-16,1-1-14 0,0-6-13 15,1-11-24-15</inkml:trace>
  <inkml:trace contextRef="#ctx0" brushRef="#br0" timeOffset="82543.8868">17552 3090 249 0,'0'0'44'16,"0"0"-3"-16,0 0-10 0,0 0-6 0,0 0-8 16,0 0-5-16,16-91-6 0,1 80-2 15,9 3-4-15,6 1 0 0,4 6 0 16,5 1 0-16,1 0-4 0,-3 8 1 16,-2 4 0-16,0 3 0 0,-4 1 0 15,-3 4-2-15,-4 0 0 0,-4 1-4 16,-6 2-4-16,-6 1-5 0,-6 1-3 15,-4-1-1-15,-3 0 9 0,-8-3 6 16,-7-1 6-16,-2-4 3 0,1-3-3 16,-2-2 1-16,2-5 0 0,6-2-1 0,3-1 0 15,3-1 2-15,2-1 0 0,5-1 1 16,-1 0 4-16,1 0 1 0,-2 0 1 16,1 0-1-16,1 0-1 0,-2 0-2 15,2 0-2-15,0 2 0 0,12 1 2 16,8 2-2-16,6 0-1 0,2 0 1 0,-1 2-2 15,0 1 0-15,0 2 0 0,0 1-1 16,1 3 0-16,-4 3 1 0,-2 0-2 16,-6-1-1-16,-2 2-2 0,-7-4-2 15,-4 1-1-15,-3 1-1 0,0-1 5 16,-5 3 3-16,-8-3 3 0,-2-3 3 16,-6 0-2-16,-7 0 2 0,-4-3-2 15,-4 2 0-15,-9-3 0 0,-2 2-1 16,-4 0 0-16,-3-3-2 0,2 1 1 15,4-2-2-15,5 0-6 0,8 0-23 16,12-2-33-16,10-1-47 0</inkml:trace>
  <inkml:trace contextRef="#ctx0" brushRef="#br0" timeOffset="83164.5142">18200 3306 437 0,'0'0'43'16,"0"0"-14"-16,0 0-13 0,0 0-11 16,0 0-5-16,0 0-1 0,0 0 0 15,0 0 1-15,0 0-2 0,98-40 0 16,-69 47 1-16,0 0-2 0,0 4 2 15,0 2 1-15,-3 1-2 0,-2 2 0 16,-5-2-2-16,-1 4-1 0,-8-2 0 16,-3-3-5-16,-4 3 5 0,-3 0-1 0,0 1 2 15,-7 5 4-15,-6-6-1 0,-6-3 2 16,-3-1-1-16,-3-1 2 0,-1-3-1 16,-1-4 0-16,1-2 0 0,3-2 0 15,7 0 0-15,0 0 2 0,7-5-1 16,2-1-3-16,-3 1-5 0,7-5-5 15,3-3-7-15,3-2-3 0,13-1 0 0,5 3-3 16,6-1 2-16,3 2 1 0,1 1 5 16,0 2 4-16,2-1 7 15,-1 1 5-15,0-1 0 0,1-1 2 0,-2 1 0 16,-4 1 1-16,-5 0 2 0,-6 1 3 16,-3 0-1-16,-2 0 1 0,-3 1 3 15,2-2-1-15,-4 3 2 0,-1-2 0 16,1 2 1-16,-2-3-3 0,1 2 1 15,-1-1-2-15,-1 1 4 0,-1 2 0 0,1 2 1 16,-3 3 0-16,1-5-3 16,3 2-3-16,-3 0-4 0,2 0-5 15,-3 3-3-15,0-1 0 0,0 1-2 0,2 0 2 16,2 0 0-16,2 6 0 0,3 8-2 16,1 2 2-16,-4 4-2 0,-2-1 1 15,-1 4 2-15,0 1 1 0,-3 0-3 16,0 2-1-16,0-2-11 0,0-2-10 15,0 1-11-15,0-7-9 0,-3-6-11 16,1-2-15-16,1-3-78 0</inkml:trace>
  <inkml:trace contextRef="#ctx0" brushRef="#br0" timeOffset="83333.0463">18788 3109 421 0,'0'0'13'0,"0"0"-14"16,0 0-20-16,0 0-4 0,0 0-11 0,0 0-6 15,0 0-10-15,0 0-32 0,0 0-61 16</inkml:trace>
  <inkml:trace contextRef="#ctx0" brushRef="#br0" timeOffset="84233.5231">18968 3284 237 0,'0'0'41'15,"0"0"-16"-15,0 0-8 0,0 0-9 0,0 0-8 16,0 0 0-16,0 0-4 0,0 0 3 16,0 0-2-16,0 0 0 0,75 59 2 15,-72-35 0-15,1 0 2 0,-3 1-1 16,-1-2 1-16,0-6 1 0,0 0-2 15,0-5 0-15,0-6 2 0,0-1 1 16,0-5 8-16,0 0 11 0,0 0 12 0,0 3 6 16,0-3-8-16,5 0-7 0,4-4-16 15,1-6-6-15,6-6-2 16,-2-2 1-16,2 2-1 0,-3-2 2 0,3-1 0 16,-4 3-2-16,0 0 1 0,0 0-2 15,-3 5 1-15,1-1 1 0,-3 6-1 16,-4 1 0-16,1 2-1 0,-4 3-2 15,0-1-1-15,0 1-1 0,2 0-8 16,-1-1-2-16,1 1 2 0,-1 0 3 0,1 0 4 16,2 0 4-16,2 0 0 0,1 7 1 15,3 3 0-15,1 0 1 16,3 2-1-16,-1-1 0 0,0-3 1 0,1 3-2 16,2-3 3-16,0 0 2 0,4-1 0 15,0-3 1-15,1 0-1 0,2-4-1 16,0 0 1-16,1 0 1 0,0-2-2 15,3-6 2-15,4 1-2 0,3-2-1 16,5-2-1-16,0 0 0 0,2-1 0 16,-3 2 0-16,-3-1 0 0,-3 0-1 0,-3 3 1 15,-5-2-1-15,-7 4 0 0,-3 0 0 16,-2 3 0-16,-8 1-1 0,0-1-1 16,-4 3-6-16,0-1-3 0,0-4-5 15,-2-1-2-15,-10 0 4 0,-10 2 1 16,-8 4 9-16,-5 0 1 0,-4 7 3 0,-1 1-2 15,1 3-1-15,1 0-1 0,3 2 1 16,6-1-1-16,5 1 4 0,7-3-1 16,6 1 0-16,5-3-1 0,4-3 0 15,0 4 0-15,2-4 2 0,2 2 4 16,8 2 2-16,4-4 0 0,7-1 2 16,2-4-2-16,0 0-1 0,0-2-1 15,2-8 1-15,-1 1 0 0,-2-2 2 16,-3 3 1-16,-5 0 1 0,-2 2-1 15,-5 1-1-15,-4 2-1 0,2 2-4 0,-5 1-4 16,0 0-5-16,0 0-2 16,5 0-1-16,-1 4 2 0,2 10 4 15,1 9 1-15,-2 5 3 0,0 8-2 16,0 4 1-16,-2 6 1 0,-1 4-1 0,1 2-1 16,-3-1-1-16,0-1-2 0,0-1 1 0,-5-2-1 15,-4-4 2-15,-6-4 0 16,1-3 0-16,-6-8 2 0,-3-6 1 15,-2-5 4-15,-1-6 4 0,0-7 6 16,-2-4 6-16,2-7 2 0,2-9 0 0,3-6 1 16,6-7-2-16,3-4-8 0,5-5 1 15,7-3-15-15,3-4-7 0,7-3-8 16,5-1-15-16,5-2-28 16,4 1-19-16,4 0-13 0,3 6-30 0</inkml:trace>
  <inkml:trace contextRef="#ctx0" brushRef="#br0" timeOffset="84744.8784">20722 2860 434 0,'0'0'43'15,"0"0"-13"-15,0 0-11 0,0 0-12 16,0 0-4-16,0 0-10 0,0 0-3 15,0 0 0-15,0 0-1 0,0-9 2 16,0 27 4-16,1 8 1 0,4 9-1 0,-1 2-3 16,0 3 0-16,-1 1-1 0,1 1 1 15,-1 0 2-15,-1 3-7 0,-2-1-4 16,0 1-9-16,0-5-14 0,0-2-11 16,0-4-6-16,0-1-5 0,-2-12-7 15,1-2-14-15</inkml:trace>
  <inkml:trace contextRef="#ctx0" brushRef="#br0" timeOffset="85283.9168">20431 3263 405 0,'0'0'36'0,"0"0"-18"0,0 0-12 16,0 0-6-16,0 0-3 0,0 0 3 0,0 0 1 15,0 0 4-15,0 0-1 0,74-2 0 16,-31 2-3-16,12-2-2 16,7-3-4-16,6 0-6 0,3 0-12 15,-3-5-11-15,-3-2-14 0,-6-1-2 0,-6-4 5 16,-9 0 10-16,-9-1 11 0,-10 0 9 16,-11-2 6-16,-5-1 5 0,-6-2 5 15,-3-2 7-15,0 2 8 0,-7-2 7 16,-1 1 7-16,3 1 4 0,0 8-3 15,1 0 2-15,2 6-3 0,1 3-4 0,-1 2-8 16,2 4-10-16,-1-1-12 16,1 1-9-16,0 0 2 0,-3 0 2 0,0 14 3 15,1 7 7-15,-1 8-1 16,1 2 1-16,1 3 0 0,-1 1 0 0,2-2 1 16,0 2 0-16,0-3 0 0,0 2 0 15,0-3 2-15,0-2-2 0,0-3-1 16,2-6-1-16,-1-10-1 0,1 1 1 15,-1-6 5-15,-1-1 7 0,2 2 14 16,-2-6 9-16,0 0 7 0,0 0-9 0,5 0-10 16,7-2-11-16,1-10-8 0,5-1-1 15,-1-1 2-15,0 1-3 0,-1 0 0 16,3 3-2-16,-4 1-1 0,-2 3-4 16,-4 2-1-16,1 4-1 0,3 0-3 15,0 2 0-15,3 8-5 0,-3 3-6 0,0 2-13 16,-3 3-11-16,-2 3-9 15,0 2-7-15,-2 1-6 0,1 1-8 16,1-1-33-16</inkml:trace>
  <inkml:trace contextRef="#ctx0" brushRef="#br0" timeOffset="85816.3532">21591 3293 228 0,'0'0'19'0,"0"0"-7"0,0 0-7 15,0 0-5-15,0 0-2 0,0 0-1 16,0 0 1-16,0 0 0 0,0 0 1 16,0 0 1-16,39-19 1 0,-23 19 1 15,-7 0 0-15,6 3 0 0,-2 1 1 16,-2 0-1-16,3 2 0 0,-5-3 3 15,2-2 2-15,5 2 4 0,-4-1-1 16,7-2 2-16,-2 0-4 0,-4 0-2 16,6 0 1-16,-3-4-3 0,-1 1 2 0,0-2-1 15,1-2-1-15,-3 1-1 16,-4 0-2-16,2-1 2 0,-5 2-4 0,-3 2-3 16,0 0-16-16,-3-3-14 0,-2-5-10 0,-7-2-6 15,-6-2 5-15,-4 5 6 16,-6 6 10-16,-1 4 13 0,-3 0 5 15,-1 9 8-15,0 4 2 0,-4 4 1 16,3 5 6-16,-3 2-3 0,2 3 5 0,4 4 0 16,2 1 5-16,5-1 11 0,7 1 3 15,6-1 4-15,4-3 0 0,4-1-8 16,4-4-3-16,10-3 0 16,7-3 2-16,7-4 2 0,5-3-2 0,6-6-4 15,6-2-10-15,-2-2-4 0,2-2-3 16,0-5-2-16,-3-1 0 0,-2-2-2 15,-7 1-3-15,-4 1-1 0,-10 2-3 16,-1 0-4-16,-8 1-1 0,-6 4-4 16,2-1-6-16,-6 2-13 0,0-2-17 0,0 2-35 15</inkml:trace>
  <inkml:trace contextRef="#ctx0" brushRef="#br0" timeOffset="86264.7512">22785 2873 404 0,'0'0'46'0,"0"0"-15"0,0 0-15 16,0 0-15-16,0 0-11 0,0 0-2 15,0 0-1-15,0 0 6 0,0 0 2 0,0 0 2 16,-6 76 1-16,6-37-1 0,0 1 2 16,0-1 0-16,0 3 1 0,0-5 4 15,0 3-2-15,0-2 1 0,0-3-2 16,0-3-1-16,0-4 0 0,0-6-1 16,0-6 2-16,0-4-1 0,0-7 2 15,0 1 5-15,0-6 4 0,0 0 8 16,0 0 7-16,0 2 2 0,5-2-4 15,5 0-6-15,4-5-8 0,5-5-6 16,3-1-2-16,-2-1 0 0,-1 2-2 0,-5 0 0 16,0 4-1-16,-6 1 0 0,4 3-2 15,-4 0-2-15,3 2-2 0,6 0-2 16,-4 2-1-16,6 6-7 0,-6 3-8 16,-2 3-10-16,-3 3-7 0,-3 0-8 15,0 5-3-15,-2 1-7 0,4 0-7 16,-3 2-20-16,2-2-36 0</inkml:trace>
  <inkml:trace contextRef="#ctx0" brushRef="#br0" timeOffset="87978.5072">23231 3350 135 0,'0'0'27'16,"0"0"-2"-16,0 0-5 0,0 0-3 15,0 0-2-15,0 0-2 0,0 0 4 0,0 0 6 16,0 0-1-16,0 0 0 16,26-47-7-16,-26 47-3 0,0-2-8 15,0 2-1-15,1 0-5 0,1-1-2 0,-1 1-4 16,-1 0 1-16,2 0 1 0,-1 0 3 16,5 0 3-16,-2 0 0 0,5 1 2 15,3 5 0-15,-4-1 0 0,4 1 3 16,1-1 2-16,-3-3 2 0,7 1 5 15,2-3 1-15,2 0-4 0,7 0-1 0,-3-4-4 16,-1-2-2-16,-2-1-1 0,-3-3-1 16,-2 3 0-16,-1-3 1 0,-6 3-1 15,0-2-2-15,0-2-1 16,-4 2 0-16,1-3-2 0,-2 4 0 0,-4 4-6 16,-1-6 0-16,0 5-4 0,0-5 4 0,0 2 1 15,-9 3 3-15,1 0 0 0,-7 5 2 16,-5 0 4-16,1 0-4 15,-5 8 5-15,2 1-8 0,2 0 5 16,0 2-2-16,1-1 2 0,3 3 5 0,0-1-4 16,3 1 0-16,4-4-3 0,1 2 2 15,2-3 0-15,1 1 0 0,3 1-1 16,-1 1 0-16,1 0 1 0,2-1-1 16,0 4 3-16,3-2 0 0,6 3 4 15,5-5 1-15,2 0-3 0,4-3 2 16,3-2-1-16,2-4 0 0,3-1 0 0,1 0 0 15,1 0-1-15,-1-3 1 16,1-4-2-16,-1 3 1 0,-1-3 0 16,-1 0-1-16,-1 1 0 0,0-2 0 0,-4 0 2 15,-5 2 0-15,-1 0 4 0,-2 0 0 16,-5 1 5-16,5-2-1 0,-6 3 3 16,-2-4 1-16,1 2 0 0,0 1-3 15,2-2-2-15,-3 1-2 0,1-1-3 16,-4 5-1-16,0 1 0 0,-3 1-1 0,0-2 0 15,0 2-3-15,1-2-1 0,1 1-1 16,-2-1-2-16,0 1-1 16,2 1-3-16,-2-1 1 0,0 1-2 15,0 0 3-15,0 0 1 0,0 0 0 0,-5 2 2 16,-1 6 0-16,-1 4 0 0,1 1 2 16,1-2-2-16,0 4 2 0,2-4-1 15,1 1 0-15,1-2 0 0,1-3-1 16,0 3 4-16,0-4-1 0,0-1 1 15,0 5 2-15,1-8 2 0,5 3 0 0,3-1 1 16,2-4-2-16,8 0-1 0,0 0-2 16,7-4 2-16,-3-6-3 0,-1 2 0 15,-3-2 0-15,-1 0 0 16,-1-1 0-16,0 0-1 0,-7 4-1 0,0-3-2 16,-3 7-1-16,-4-1 1 0,0 1 0 15,-3 3-1-15,0 0-3 0,0 0 1 16,1 0-3-16,1 0 1 0,-1 0 2 15,1 0 0-15,2 0 6 0,2 0-3 16,2 3 2-16,3 4 1 0,-1 2 0 0,4 2 0 16,1-3 2-16,1 0 0 0,2-1 0 15,3-1 2-15,3 0-2 0,5-1 0 16,3-2 0-16,3 0 1 0,1-2-2 16,3-1 0-16,0 0 0 0,3 0-1 15,4 0 1-15,-1-4-1 0,1 1 1 0,-1-2-1 16,-3 0 1-16,0 0-1 0,-4 0 0 15,-2-1 0-15,-6-1 0 16,-1 1 0-16,-10 1 1 0,-3-1 0 16,-5 3 3-16,-2-2-3 0,-2 2 1 0,-4 1-2 15,2 0-5-15,-5 2-1 0,0-6-5 16,0-4-6-16,-5 1-2 0,-7-7 0 16,-6 5 4-16,-4 2 4 0,-7 2 4 15,-1 2 3-15,-6 3 0 0,1-1 3 16,0 3-1-16,2 0 0 0,1 0 0 0,5 5 1 15,1 1-1-15,4 1 2 0,2 1-1 16,6-2 1-16,0 2 1 16,7-2-1-16,-1 1 1 0,2 1 4 15,3-4 0-15,0 2 3 0,3-2 5 0,0 1 3 16,3 0 1-16,11 0 0 0,5-5-5 16,11 0-2-16,2-7-7 0,4-4 0 15,-3-6 0-15,-1-3-2 0,-2-1 0 16,-2-3-2-16,-3-4-3 0,-2-1-2 15,-2-1-2-15,-3 0-3 0,-1-4 2 0,-4-1 2 16,-1 0 0-16,-5-1 4 0,-1 0-1 16,-3 2 5-16,0 6 3 15,-2 6 2-15,-1 9 3 0,2 1 1 0,-2 7-1 16,0-1-3-16,0-1-8 0,0 7-6 16,0-1-3-16,0 1 0 0,0 0 2 15,0 14 4-15,-5 7 4 0,-1 10 0 16,3 3 2-16,1 3-2 0,-1 1 1 15,0 0 0-15,1-3-1 0,2-2 2 16,0-1 0-16,2-3 6 0,2-4-1 0,3 0 4 16,2-4 0-16,0-7-1 0,-1-4 4 15,6-2 2-15,1-5 2 0,8-2 1 16,1-1-4-16,2-4-3 0,1-7-2 16,1-4-3-16,-1-2-2 0,-1-5-6 15,1 1 4-15,-3-1-6 0,-1-1 5 16,-2 1 0-16,-3-1-2 0,-2 0 0 15,-3 0-2-15,-3 8 0 0,-4 0-1 16,-2 4-1-16,-3 7-1 0,2-1-6 16,-3 5-7-16,0-1-9 0,0 1-3 0,0 0 9 15,2 0 6-15,-2 0 11 0,0 0 4 16,0 6 1-16,-2 4 0 0,1 1 0 16,1 1 1-16,0 7 1 0,0-3 2 15,7 5-1-15,5-1 2 0,1 0-1 16,2 0 0-16,3 1 3 0,-1-2-4 0,-1 1 1 15,0 0-3-15,-3-2-1 16,-3-6 0-16,-3 0-1 0,-1-4 0 0,-4-3-3 16,1-1-1-16,-3 1 3 0,-8 3 3 15,-10 0 2-15,-14 3 6 0,-9-3-5 16,-11-3-6-16,-7-4-35 0,-6 0-75 16,-2-1-115-16</inkml:trace>
  <inkml:trace contextRef="#ctx0" brushRef="#br0" timeOffset="88500.6279">26458 3060 316 0,'0'0'32'0,"0"0"-14"0,0 0-11 16,0 0-7-16,0 0-3 0,0 0-2 16,0 0 3-16,0 0 2 0,0 0 0 15,-88 9 1-15,58 6 1 0,0 2-1 16,1 3-1-16,1-1 4 0,5 4-4 0,1-2 3 15,4 1-2-15,4-1-1 0,4-2 1 16,2-3 2-16,3-3-1 0,4-2 3 16,1-1 1-16,3 6 5 15,11-5 5-15,8 1 2 0,12-6 0 0,13-6-6 16,9 0-7-16,9-10-6 0,5-3-7 16,-2-5-8-16,0-5-25 0,-9-3-28 15,-10-4-33-15,-7-5-98 0</inkml:trace>
  <inkml:trace contextRef="#ctx0" brushRef="#br0" timeOffset="88700.7441">26862 2585 229 0,'0'0'22'0,"0"0"-6"0,0 0 5 15,0 0-8-15,-21 98-2 0,12-58-6 16,1 8 0-16,-1 5-3 0,0 6 0 0,0 3-1 15,1 0 0-15,1-2 5 16,0-2-2-16,1-3-2 0,2-4-1 0,1-5-12 16,2-5-9-16,-1-13-16 0,2-3-17 15,0-10-18-15</inkml:trace>
  <inkml:trace contextRef="#ctx0" brushRef="#br0" timeOffset="89046.3147">27058 3035 284 0,'0'0'53'0,"0"0"-8"16,0 0-14-16,0 0-8 0,0 0-8 0,0 0-9 15,0 0-6-15,0 0-8 0,0 0-7 16,0 0-2-16,16-37 4 0,-16 37 1 16,0 0 10-16,0 10 1 0,-5 5 0 15,-3 5 1-15,1 1-1 0,2 0 0 16,-1 1 1-16,1-2 0 0,1-3 0 0,2-1 4 15,2 2-3-15,0-5 4 16,0 5-2-16,0-8 0 0,2-1 3 0,2 1 0 16,2-3 4-16,0-1 5 0,4-3-1 15,0 2 1-15,3-5-4 0,7 0-3 16,0-2-3-16,4-6 1 0,-1-2-3 16,-1-2-1-16,-1-3-2 0,0-1-5 15,-4 0 5-15,-4-2-8 0,-3 5 0 16,-6-4-7-16,-4 1-10 0,-3-1-9 15,-11-1-11-15,-5 3-6 0,-7 6-10 0,-3 2-6 16,-1 7-4-16,-1 0-7 16</inkml:trace>
  <inkml:trace contextRef="#ctx0" brushRef="#br0" timeOffset="89461.3961">27627 2816 135 0,'0'0'1'0,"0"0"-12"16,0 0-3-16,0 0 4 0,0 0 8 16,0 0 2-16,0 0 1 0,0 0 0 15,0 0 2-15,-15 55 1 0,11-35 1 16,1-5 2-16,2 4 3 0,1 1 3 15,0-2-1-15,0 6-2 0,3-4-5 16,1-7 0-16,0 2 0 0,2-1 3 16,0 0 0-16,0 0 2 0,0-2-1 0,2-2 0 15,-4-4 1-15,7 5 0 0,0 0-1 16,-1-1-1-16,5 2-2 0,-4-2 0 16,-1-2-5-16,-2 0 3 0,-1-2-3 15,0 2-1-15,-4-5 0 0,0 0-1 16,-3-3 3-16,0 0 4 0,0 0 6 0,0 6 6 15,-6 2 3-15,-11 2-6 0,-6 2-1 16,-4-2-7-16,-3-5-1 0,-2 3-2 16,-2-1-1-16,1-2-3 15,-2 0 0-15,3 1-8 0,2-2-24 0,2 0-33 16,11-3-45-16</inkml:trace>
  <inkml:trace contextRef="#ctx0" brushRef="#br0" timeOffset="90179.66">27763 2982 273 0,'0'0'12'0,"0"0"-5"0,0 0-2 16,0 0-2-16,0 0 0 0,0 0 2 15,0 0 0-15,0 0 3 0,87-1 2 16,-67 1 4-16,4 0 1 0,-2 0 0 0,3 0-3 16,-1-6-3-16,-1-2-6 0,2-1 1 15,-5-3-1-15,0-1 3 0,-2 2-1 16,-2-3 3-16,-3 1-1 0,0-1-2 16,-6 3-1-16,0 0 0 0,-2 5 0 15,-3 2 0-15,1 1 0 0,-3 3-5 16,0-6-5-16,0-1-2 0,-1-2 0 15,-5 1-1-15,-4 2 3 0,-5 4 0 16,-2 2 0-16,-6 0 3 0,4 2-1 16,-1 8 2-16,1 3 0 0,2 3 2 0,1 2-5 15,1 2 3-15,1 1 0 0,4 1-1 16,3-3 1-16,1-2 1 0,3-1 1 16,3-5 2-16,0 1 3 0,0 0 5 15,0-2 6-15,3-2 7 0,4-3 6 16,0 1 5-16,6-6-4 0,6 0-2 0,3-4-9 15,4-8-7-15,0-4-4 16,-4-2-3-16,2-1 0 0,-1-5-3 16,0 2 0-16,-2-4-2 0,0 2 1 0,-1 1 0 15,-2 3 0-15,-2 2-1 0,-6 6 0 16,-4 5-1-16,-3 5-1 0,-3 2-3 16,0-1-5-16,0 1 0 0,4 0-2 15,3 3 1-15,0 13 4 0,-1 7 1 16,-1 4 1-16,-1 4 3 0,-1 1 0 15,2-1 2-15,0 3-1 0,2-4 1 16,0-1-4-16,3-2-4 0,1-3-8 0,0-4-8 16,4-3-4-16,1-2-5 0,2-6-5 15,4-3-8-15,1-3 6 0,3-3 9 16,3-3 17-16,-1-6 27 0,-1-2 23 16,-1-1 27-16,-5 0 13 0,-3 0 3 15,-5 3-10-15,-1-2-14 0,-6 5-14 16,-1-2-8-16,1 1-9 0,-4 4-7 15,2 0-8-15,-4 3-4 0,0-2-7 16,0 2-8-16,0 0-21 0,0 0-24 0,0 13-94 16,0 3-147-16</inkml:trace>
  <inkml:trace contextRef="#ctx0" brushRef="#br0" timeOffset="93328.6117">23857 5815 160 0,'0'0'23'0,"0"0"-1"0,0 0-3 16,0 0-3-16,0 0 1 16,0 0-3-16,0 0-1 0,0 0-2 0,0 0 0 15,-7-20-2-15,4 17-2 0,-4-3-1 16,4 2-1-16,0 2-2 0,-5-1-1 16,3 1-2-16,-5-1 0 0,1 1 2 15,-1 0-4-15,-9 0 4 0,0 1-1 16,-4 1 0-16,-2 0 0 0,1 0 0 0,-4 0 0 15,-2 0-1-15,-3 0 0 0,-6 0 1 16,-7 0 2-16,-4 0-2 16,-5 0 0-16,-4-2-1 0,0-1 0 15,0 0 1-15,4 0-1 0,7-1 3 0,5 2-2 16,5-1 2-16,8 0 1 0,7 2-2 16,5-1 3-16,5 2 0 0,7-1 2 15,0 1 3-15,1-2 1 0,-1 2 2 16,-1-1 2-16,2 1 2 0,5 0 1 15,-1-3-1-15,1 3-2 0,-2 0-3 0,1-1-6 16,-3-3 0-16,1 0-3 16,0 2 0-16,0-8-2 0,3 2-1 0,3-6 0 15,6-4-1-15,5 0 1 16,2 1 0-16,3-1 0 0,0-1 0 0,2 1 0 16,-1 2 0-16,-2-1 1 0,0 1-1 15,-3 4 1-15,-1-1-1 0,-5 4 1 16,0 0-1-16,-2 2 1 0,-4 4-1 15,1 1 0-15,-4 2 0 0,0-2-1 16,0 2 1-16,2 0-3 0,-1-2-1 0,1 2-4 16,-2-1-3-16,1 1-2 0,-1 0 2 15,-3 0 3-15,-13 5 5 0,-6 7 1 16,-9 6 0-16,-3 2 1 16,-3 2 1-16,1 3-2 0,1 0 2 0,0 1-1 15,5-2 1-15,3-1-2 0,5-3 0 16,4-2 1-16,7-6 0 0,4-4 2 15,5 1 1-15,2-1 1 0,12 2 2 16,15 3-4-16,15-8-1 0,17-2-6 16,15-1-6-16,14-2-8 0,8 0-20 0,2 0-30 15,-2 0-56-15,-7-2-68 0</inkml:trace>
  <inkml:trace contextRef="#ctx0" brushRef="#br0" timeOffset="98346.0406">24724 12448 145 0,'0'0'32'16,"0"0"-7"-16,0 0-8 0,0 0-7 15,-41-77-6-15,28 66-3 0,-5 1-1 16,-1 2-1-16,-2 1 1 0,-2 2-1 16,-2 0 2-16,-3 4-1 0,1-1 1 0,-3 2 0 15,-1 0 1-15,-2 0-2 0,0 5-2 16,-5 1 1-16,2 0 1 0,0 2 0 16,0-1 1-16,0 1 2 0,-1 4-1 15,2-1 0-15,0 2 1 0,0 1-2 16,-1 3 0-16,0 1 1 0,-1 1-2 0,0 6 3 15,4 2-2-15,1 2-1 0,3 3 1 16,3 1-2-16,3 2 0 0,1 1 0 16,2 4-2-16,2 2 2 15,0 5 0-15,0 0 0 0,2 2 2 0,3-2-1 16,3-2 0-16,5-8 0 0,2-2 0 16,3-4 1-16,0-2 3 0,3-4 0 15,6 1 2-15,5 0 1 0,3 1 2 16,0 1-4-16,6-1 5 0,2-2-2 15,2 3 1-15,4-3 2 0,2 2-3 0,2 0-2 16,4 0-2-16,1 2-2 16,1 3 0-16,-1 0-3 0,-1 0-2 0,2-2 3 15,-2-3-1-15,1-1 2 16,4-7-1-16,-2-1 2 0,3-8-1 0,1-1 0 16,-3-2 2-16,3-5-3 0,-1 1 1 15,0-3-1-15,0 0-1 0,0 0 1 16,-2-3 0-16,1-4 1 0,0-4 1 15,0-4 0-15,2-2-1 0,2-4 0 16,-1-2 0-16,1-3 1 0,0-2-2 0,-5-2 1 16,2-3 0-16,-6 0 1 0,-1 0 2 15,-5-2-3-15,-4-2 0 0,-3 1 2 16,-6-2 1-16,-4-2-3 0,-2 1 2 16,-5-4 1-16,-1 0-3 0,-3 0 4 15,-3-3 0-15,-2-2 1 0,0-2 2 16,-7-2 0-16,-1 1 0 0,-3 2 0 15,-4 3-3-15,-1 1 1 0,-5 1-3 16,-2 1 1-16,-3 1-2 0,-2 1-2 16,-3 2 1-16,1 4-4 0,0 4 1 0,1 7-3 15,1 7-11-15,1 7-19 0,1 6-30 16,-1 4-50-16,1 8-84 0</inkml:trace>
  <inkml:trace contextRef="#ctx0" brushRef="#br0" timeOffset="98951.2848">25073 13112 105 0,'0'0'8'0,"0"0"-3"0,0 0-4 15,0 0 0-15,0 0 2 0,0 0 0 16,0 0 6-16,0 0 5 15,0 0 10-15,-39-11 6 0,37 11 6 16,1-1 3-16,0 1-3 0,-1-2-1 0,1 2-8 16,-1-2-6-16,1 2-8 0,-2-1-9 15,2 1-4-15,1 0-1 0,0 0 1 16,0 0 3-16,8 8 3 0,8 7 2 16,9 4-1-16,1 1-2 0,1 1 4 15,2 2-4-15,1-2 2 0,-1-1-2 16,-2-3-3-16,-3-2-1 0,-1-2 0 15,-4 0 0-15,-7-6 1 0,-1 1 0 16,-4-4-1-16,-4-2 0 0,1 1 1 16,-4-3 1-16,0 0 3 0,0 0 4 0,2 0 1 15,-1 2 6-15,1-2-1 0,-1 0-3 16,-1 0-3-16,2 0-7 0,-1-2-3 16,1-4 1-16,-2-5-1 0,1 2 0 15,-1-3-1-15,-3-5 0 0,-4 2 1 16,-2-3-1-16,-4 3-5 0,0 1 5 0,-4 2-6 15,-1 3 6-15,4 3-1 0,5 3-1 16,5 1-2-16,4 2-2 16,-1-1 0-16,1 1-8 0,1 10-9 0,14 7-26 15,11 3-47-15,10-4-81 0</inkml:trace>
  <inkml:trace contextRef="#ctx0" brushRef="#br0" timeOffset="99600.7395">24428 13137 365 0,'0'0'66'16,"0"0"-16"-16,0 0-11 0,0 0-12 16,0 0-7-16,0 0-5 0,0 0-3 15,0 0-4-15,0 0-2 0,0 0-4 16,25-54-1-16,-24 51-3 0,-1 3 0 15,0-2-2-15,0 1 1 0,0 1 0 16,0-2 1-16,0 2 1 0,0 0 2 16,0 0-1-16,2 0 2 0,-2 0 0 0,1-2 0 15,5 1 1-15,5-2 1 0,4-4-2 16,4-1 0-16,-3-1 0 0,-4 1-1 16,0-1 1-16,-4 3 0 0,-2-2-1 15,0 1-1-15,-4 4 0 0,1 0-1 16,-3 3-2-16,0-1 1 0,0-1-1 0,-3 0 0 15,-7 2 1-15,-5 0-1 0,5 0 2 16,-6 7 0-16,9-2 0 0,3-2 0 16,1 0 1-16,3-3 0 15,0 2 2-15,7 1 3 0,14-1-3 0,11-2 1 16,9-2-1-16,5-9-2 0,6-4 2 16,0-1 0-16,-2-4-1 0,2-3 2 15,0-2-2-15,-4 1 1 0,-1 0-1 16,-6 3 1-16,-7 3 0 0,-6 4 1 15,-11 3-2-15,-8 5 1 0,-5 5-1 0,-4 1 0 16,0 0 0-16,0-2-2 0,0 2-1 16,0-1-2-16,2-1-3 15,-2 2-2-15,0 0-8 0,-11 0-10 16,-4 8-15-16,-4 4-21 0,-3 3-21 0,-1 0-23 16,-2 1-31-16</inkml:trace>
  <inkml:trace contextRef="#ctx0" brushRef="#br0" timeOffset="100104.5122">24184 12718 239 0,'0'0'66'15,"0"0"-8"-15,0 0-5 0,-2-78-7 16,2 71-8-16,0 2-10 0,0 5-14 15,0-2-10-15,0 2-6 0,0-2-4 16,3 2-1-16,9 6 4 0,2 12 3 16,11 10-2-16,2 8 2 0,5 7 0 0,1 2 0 15,2 1 2-15,0-1 0 0,-3-4 1 16,-3-6-1-16,-2-4-1 0,-5-4 0 16,-3-6 0-16,-4-2 0 0,-4-7-1 15,-6-5 0-15,1 1-1 0,-5-4-1 16,1 0-2-16,1 0 2 0,-3-4 0 0,0 0 0 15,0 0 0-15,1 1-5 16,1 1-15-16,-2-1-14 0,0-1-11 0,0 2-5 16,0 0 9-16,-5-2 14 15,-6 4 12-15,2-1 8 0,-1 1 6 0,-4 5 3 16,-1-2 0-16,-5 5 3 0,-2 3 6 16,0 3 6-16,-5 5 5 0,-6 4 4 15,-2 5 1-15,-7 2-1 0,2 4 0 16,-1 0 0-16,-1 0-4 0,6-1-2 15,3-3-1-15,2-1-2 0,5-8 0 0,6-3-3 16,1-3-6-16,8-7-3 16,1-1-1-16,4-5-2 0,3-4-2 15,1 3 0-15,2-5 0 0,0 3-4 16,0 1-5-16,8 1-11 0,9-3-12 0,1-6-24 16,8-8-30-16,-2-13-64 0</inkml:trace>
  <inkml:trace contextRef="#ctx0" brushRef="#br0" timeOffset="100447.3683">24459 13190 279 0,'0'0'0'0,"0"0"1"0,0 0-1 16,0 0 1-16,0 0 0 16,0 0-2-16,0 0-1 0,0 0-8 15,30 104-27-15,-14-66-132 0</inkml:trace>
  <inkml:trace contextRef="#ctx0" brushRef="#br0" timeOffset="101353.3421">25167 13364 285 0,'0'0'57'0,"0"0"-3"0,0 0-4 16,0 0-10-16,0 0-11 15,0 0-11-15,0 0-10 0,0 0-6 0,0 0-4 16,-23-43 0-16,23 43 0 0,6 6 2 16,7 8 1-16,10 9 0 0,3 2 2 15,6 7 0-15,4 0 2 0,3 3-1 0,2 0-1 16,0-3 1-16,0-2-4 15,-2-2 3-15,-2-6-2 0,-3-4 3 16,-6-3-3-16,-8-8 1 0,-8-3 0 16,-1-4 3-16,-6 0 2 0,4 0 1 0,1 0 0 15,-4-6 0-15,0 1-2 0,-3-8-1 16,1 3-1-16,-4-6-2 0,0-5 0 16,0 0 0-16,-6-7 0 0,-3 4-2 15,-5 0 2-15,-2-1-2 0,-4 1 0 16,-3 0 0-16,-5-3 0 0,-2 1 0 15,-6 0 1-15,0 0-1 0,-2 5 1 0,2 1-2 16,2 5 1-16,7 4 0 16,7 5-2-16,4 3-1 0,6 2-1 15,0 1 1-15,-2 4 0 0,1 7 1 0,2 0-1 16,5 4 2-16,1 2 0 0,3 2 1 16,0 4-1-16,1-2 1 0,2-5 0 15,1-3 1-15,1-4-2 0,-4-4 1 16,2-1 1-16,-3-4 3 0,0 0 1 15,0 0 0-15,0 0 1 0,0-8-4 0,-9-8-1 16,-5-7 0-16,-6-4 0 0,-5-2 0 16,-1-1 1-16,-1-2-3 0,0 2-2 15,0 2 3-15,4 2-4 0,7 10 4 16,7 5 0-16,6 8-1 0,3 3-1 16,-1-2-2-16,1 2 0 0,9 0 0 0,11 12 3 15,10 7 1-15,8 8 3 16,5 5-3-16,2 4 3 0,4 2-4 15,1 2-1-15,-3-1 2 0,0-1-1 16,-3 2 1-16,-3-2-1 0,-5-2 1 0,-1-2-1 16,-3-4 1-16,-4-5-1 0,-3-2 2 15,-3-7-1-15,-9-7 1 0,-5-4 1 16,-4-1 4-16,-4-4-1 16,2 0 0-16,1-2-2 0,-2-8-4 0,-1-9 1 15,-1-4 0-15,-10-5 0 0,-4-1 0 16,-4 1 0-16,-1 1-1 0,-3 2 1 15,-2 3-1-15,4 6 1 0,6 5 1 16,5 5-3-16,7 4-1 0,3 2-2 16,-3-1 1-16,3 1 2 0,3 8 1 0,10 7 1 15,13 6 0-15,10 2-1 0,9 1 0 16,9 0-9-16,5 1-31 0,2-4-86 16,4-4-131-16</inkml:trace>
  <inkml:trace contextRef="#ctx0" brushRef="#br0" timeOffset="103941.8416">20072 6270 41 0,'0'0'4'0,"0"0"0"16,0 0-2-16,0 0 1 0,-91 26 0 0,65-22 2 15,-1 2 0-15,-5-4 0 0,-3 0 3 16,1-1 3-16,0-1 5 0,1 0 3 16,3 0-2-16,2 0-2 0,8 0-4 15,3 0-3-15,4 0-1 0,-2 0-2 16,-5 0-1-16,8 0-1 0,-8 0 0 0,8 0-2 15,-2 0 0-15,2 2 0 0,7-2-1 16,-1 2-3-16,6-2-3 16,-1 0-5-16,1 0-8 0,-2 1-11 15,1-1-25-15</inkml:trace>
  <inkml:trace contextRef="#ctx0" brushRef="#br0" timeOffset="104261.863">19145 6315 128 0,'0'0'19'0,"0"0"-1"16,0 0-3-16,0 0-2 0,0 0-3 15,0 0-1-15,0 0-2 0,-82-18 1 16,58 17 2-16,-4-2 1 0,-1 2 0 0,-2-2 1 16,-4 2-1-16,-1-3-1 0,-2 3-1 15,0-1-2-15,-1 0-2 0,3 2-1 16,3 0-1-16,1 0-2 0,2 0 0 16,-1 0-1-16,2 5-1 0,1 0-3 15,3 1-6-15,7-4-13 0,1 1-24 16,7 1-41-16</inkml:trace>
  <inkml:trace contextRef="#ctx0" brushRef="#br0" timeOffset="104551.8251">18215 6347 70 0,'0'0'16'0,"0"0"-2"16,0 0 6-16,0 0 3 0,0 0 0 16,0 0 1-16,0 0-3 0,0 0-6 15,-93-29-2-15,68 27-1 0,-4 1-4 16,-4 1-2-16,-7 0-4 0,-2 0 0 15,-6 0 0-15,3 0-4 0,0 0 0 0,6 1-5 16,3 0-14-16,7 0-25 0,3-1-62 16</inkml:trace>
  <inkml:trace contextRef="#ctx0" brushRef="#br0" timeOffset="104808.5624">17485 6307 81 0,'0'0'24'0,"0"0"3"0,0 0 2 15,0 0-1-15,-98-7 2 0,76 6-5 0,-1-2-5 16,0 2-5-16,-2 1-3 15,-2 0-6-15,-2 0-4 0,0 0-2 16,0 0-4-16,2 1-4 0,1 3-8 16,-3 2-26-16,6 1-46 0</inkml:trace>
  <inkml:trace contextRef="#ctx0" brushRef="#br0" timeOffset="107635.9601">15175 7685 4 0,'0'0'7'0,"0"0"5"0,0 0 2 16,0 0 2-16,0 0-2 0,0 0-5 15,0 0-3-15,0 0-2 0,0 0-3 16,0 0-1-16,-54-9 1 0,54 9-1 16,-1 0 0-16,-1 0 0 0,1-2 0 15,-1 2 1-15,1 0-1 0,-1 0 0 16,1 0 3-16,-1 0-2 0,1 0 0 15,-3 0 4-15,4 0-3 0,-1 0 2 16,-1 0-1-16,1 0-3 0,-1 0 0 16,1 0 0-16,-1 0-1 0,1 0 0 0,-1 0 0 15,1 0-1-15,-1 0 0 0,1 0 1 16,-1 0 2-16,1 0-1 0,1 0 2 16,-2 0-1-16,2 0-1 0,-1 0 0 15,1 0 1-15,-1 0-1 0,1 0 1 16,-2 0 0-16,2 0 0 0,-1 0 2 0,1 0 2 15,-2 0 2-15,2 0 3 16,-2 0 4-16,2 0 1 0,-2 0 0 0,2 0 1 16,0 0-1-16,-1 0-2 15,1-3-2-15,0 3-4 0,-2 0-2 0,2 0-4 16,0 0-1-16,0 0 0 0,-1 0-1 16,1 0-1-16,0 0 1 0,0 0 1 15,0 0 1-15,0 0 1 0,-2 0 0 16,2 0 0-16,0 0 3 0,0 0 2 15,0 0 0-15,0 0 0 0,0 0 0 0,0 0-1 16,0 0-2-16,0 0-1 0,0 0-2 16,0 0-1-16,0 0 2 0,0 0-1 15,0 0 0-15,0 0 0 16,0 0 1-16,0-1 1 0,0 1-1 0,2 0 1 16,6 0 0-16,-2 0-1 0,1 0-2 15,5 0 1-15,-5 0-1 0,6 0-1 16,6 0 0-16,-3 0-1 0,7 0 0 15,-3 0 0-15,-4 0 1 0,3 0-1 16,-2 0 0-16,2 1 2 0,6-1-1 0,-3 3 0 16,1-3 0-16,0 0 0 0,-7 0 1 15,2 0 0-15,2 0 0 0,-6 0-1 16,7 0 2-16,0 0-1 0,-3 0 1 16,2 0-1-16,0 0 1 0,1 0-2 15,-1 0 1-15,8 0 0 0,-5 0 0 0,0-3 0 16,0 1 0-16,2-2 1 15,-2 1 0-15,3 0-1 0,0 0 0 16,1 0 0-16,2 1 0 0,0-2 0 16,2 3 1-16,-1-1 1 0,2 2-2 0,-2-2 1 15,-1 1-1-15,3 1 1 0,-2-2-1 16,2 2 1-16,0-1 0 0,-2-1 0 16,1 1 1-16,0-2-1 0,0 0 1 15,-1 1-1-15,-1-1-1 0,1 0 1 16,-1 2 1-16,2-2-2 0,-1 1 2 0,3-1-1 15,1 2 0-15,3-1-1 0,1 2 1 16,0-2-1-16,0 1 2 16,0 1-1-16,1-2-1 0,0 2 1 15,2-1 1-15,-2 1-1 0,0-1 3 0,0-1-1 16,-3 1 0-16,0-1-1 0,0-1 0 16,1 1 1-16,-1-1-1 0,3 2 1 15,0-1 0-15,-2 2-2 0,0-1 0 16,-2-1 1-16,-1 2 1 0,-4-1-1 15,0-2 1-15,-1 1 3 0,-1-1 2 16,0 0-1-16,-1 1 0 0,-2-2-3 0,-7 1-1 16,-2 0-2-16,-3 1 0 15,-3 1-1-15,2-2 0 0,-2 2-1 16,0-1 0-16,-5 1-3 0,6-1-1 0,-4 2-2 16,3 0-4-16,2 0-5 0,-2 0-3 15,-1 0-5-15,-5 2-5 0,4 2-12 16,-3-1-18-16,2 3-37 0</inkml:trace>
  <inkml:trace contextRef="#ctx0" brushRef="#br0" timeOffset="110500.1767">15010 7809 155 0,'0'0'14'16,"0"0"-4"-16,0 0-2 0,0 0 3 15,0 0 0-15,0 0 1 0,0 0-2 16,0 0-2-16,0 0-2 0,0 0-2 0,-12-6 4 15,11 5-4-15,1 0 1 0,-2-1 1 16,2 0 0-16,-1 1 1 16,1 0 0-16,-2-1 0 0,2 1 1 15,-1-1 0-15,1 0 3 0,-2 0-1 0,2 1-1 16,-1-1 2-16,1 1-1 0,-3 0-1 16,3-5 2-16,-1 0-3 0,-2 1-2 15,3 0 0-15,0 5 0 0,-1-1-3 16,1 1 2-16,0-2-3 0,-2 0 0 15,2 1 1-15,-1 0-1 0,1 0 0 0,0-1 0 16,0 0 3-16,-2 1-2 0,2-1 2 16,0 1-2-16,-1 0 1 0,1-1 0 15,0 0-1-15,0 0-1 16,-2 1-1-16,2-1-1 0,0 1 0 0,0 0 2 16,0-1-1-16,-1 2 0 0,1-1-1 15,0 1 1-15,0-2-2 0,0 2 1 16,0-2 0-16,0 2-2 0,0 0 0 15,-2 0 1-15,2 0 1 0,0-3 0 16,0 3-2-16,0 0 0 0,0 0-3 0,0 0-1 16,0 0 0-16,-1 0 1 0,1 0 1 15,0 0 3-15,-2 0 0 0,2 0 0 16,0 0 1-16,-1 0 0 0,1 0 0 16,0 3 0-16,0-3 0 0,-3 2-2 15,3 0 2-15,0 3 0 0,0 2 2 0,0-1-4 16,0 0 2-16,0 0-2 15,0 0 1-15,0 0 1 0,0 5-1 16,0-6 1-16,0 2 0 0,0 4 0 16,0-4 2-16,0 4-2 0,0 0 4 0,0-6-4 15,0 6 0-15,0-6 0 0,4 5 0 16,-2 1 0-16,-1-2-2 0,2 0 2 16,-1 2-3-16,-1-2 3 0,-1-5 0 15,2 8-1-15,-2-6 1 0,1 5 0 16,-1 1 0-16,2 0 0 0,-2 0-1 0,1 1 1 15,2-1 1-15,-2 0-1 16,-1 5 0-16,3-7 0 0,0 5 1 0,-2-4-2 16,1 1 1-16,-1 0 0 15,-1 0-1-15,2 8 1 0,-1-8 0 0,-1 9 0 16,2-2-1-16,-2 1 1 0,0-2 0 16,0 0 0-16,0-6 0 0,0 3 0 15,0 5 0-15,0-6 0 0,0 6 0 16,0-2 0-16,0-6 0 0,0 6 0 15,0 0 1-15,0-7-1 0,1 9 0 0,1-3 0 16,-2-4 0-16,0 7 0 16,0-2 5-16,0 0-3 0,-2 6 0 0,-1-4-1 15,-1 0 0-15,-2-2-1 0,3-4 0 16,-2 1 0-16,0 1-1 0,1 2 1 16,-1 7 0-16,1-8 0 0,3 0 0 15,-1-4 0-15,2 2-1 0,-1 5 2 0,1-8-2 16,0 8 1-16,-2-2 1 15,2-6-1-15,0 10 1 0,-1-2 0 16,-3-1-1-16,1 7 2 0,0-1-2 0,0-2 1 16,-1 2-1-16,1-9 0 0,1 1 1 15,-1 1 0-15,3-7-2 0,-1 8 1 16,1-7 0-16,0 1 1 0,0 0 0 16,0 1 0-16,0 0 0 0,-2-2-1 15,2 2 1-15,0-1 1 0,0-2 1 16,-1 1-2-16,1 0 3 0,0 3-1 15,-2-4-2-15,2 3 0 0,-1 6-1 16,-2-8 0-16,3 6 0 0,0-6 1 16,0-1-1-16,0 1 1 0,0-1-1 0,0 1 0 15,0-8-1-15,0 9 2 0,0-8 1 16,0 1-2-16,0 5 1 0,0-5-1 16,0 0 0-16,0 5 0 0,0-5 2 15,0 0-2-15,0 5 2 0,0-6-2 16,0 0 0-16,0 6 0 0,0-5 0 0,0 6 1 15,0-1 0-15,3-1 0 0,-2 1 0 16,1-7 0-16,-1 7 0 0,1-6 1 16,-2-2 0-16,1 9-1 15,1-8 1-15,-2 1-1 0,1 6 1 0,1-7-2 16,-2 0 0-16,1 3 0 0,-1-2-1 16,2 0 2-16,-2 0 0 0,1 5 1 15,-1-5 0-15,3 0-1 0,-2-1-1 16,-1-4 1-16,0 4-1 0,2 1 0 15,-1 0 1-15,1 1-1 0,-2-6 1 0,0 4-1 16,1 1 0-16,1 0 0 0,0 5 0 16,0-5 1-16,-2-1-2 0,1 1 2 15,-1 0-1-15,2-1 0 0,-1 0 2 16,1 3-2-16,-2-3-2 0,1 0 2 16,-1 1 0-16,3 0 0 0,-3-1 0 15,1 1 0-15,1 0-1 0,-1-1 1 0,-1-4 1 16,0 4-1-16,2 1 2 15,-2 0-2-15,1-1-2 0,-1-4 2 16,0 0 0-16,0 0 0 0,0 2 2 0,2-1-2 16,-2 1 0-16,0-1 2 0,1 6-2 15,1-2 0-15,-2 0-2 0,1 1 2 16,-1-6 0-16,0 0 0 0,0 0 3 16,0 2-4-16,2 0 1 0,-2-1 0 15,0 0-2-15,0 0 4 0,0 1 1 16,1 0-3-16,-1-1 1 0,0 1 1 15,0-1-2-15,0 1 2 0,0-2 0 16,0 1 0-16,0-1 0 0,0 2-1 16,3-2-1-16,-3 1 0 0,0-1 0 0,0 2 0 15,1-2 0-15,-1 0 2 0,0 1 0 16,0-1 0-16,3 0 2 0,-2 2-1 16,7-2-2-16,-2 0 1 0,4 0-1 15,3 0 0-15,-6 0 1 0,6-2-2 16,-3-1 0-16,0 2 0 0,3-1-1 0,-1-1 1 15,0 2 1-15,0-2-1 16,-1 1 0-16,1 0 0 0,0 2-2 0,-2-1 2 16,3 1-1-16,-1-1 1 15,2 1 0-15,7-1 0 0,0 1 0 0,8 0 0 16,3 0-1-16,-3 0 1 0,0 0-3 16,-2 0 2-16,-3-2 0 0,0 0 0 15,1 1-1-15,-2-1 1 0,-1 1 1 16,-5-1 0-16,1-1 0 0,0 1 0 15,2 0 0-15,5-1 0 0,-3-1-1 0,2 1 1 16,2 0 0-16,0 0-1 0,1 0 2 16,2 0-2-16,0 0 1 0,0 0-1 15,-4 1-2-15,4 0 3 0,-3 0-1 16,1 1 1-16,1-2 0 0,-2 1-1 16,-2 0 1-16,-2-1 0 0,0 2 0 15,-2-2 1-15,-1 0-2 0,1-2 1 16,2 2 1-16,-2 0-1 0,2 0 0 15,1 0 0-15,-1 0 0 0,2 0 0 16,2 1-1-16,-1 1 1 0,-1-1 0 0,0 1 0 16,-1 0 0-16,0-2 0 0,0 1 0 15,-1 0 0-15,2 1 0 0,1 1 0 16,1-2 0-16,0 2 1 16,2-1-1-16,4 1 0 0,2-2 0 0,0 1 0 15,3-1 0-15,-3 2 1 0,0-1 0 0,-1 1-1 16,-1-1 1-16,0 1-1 15,-1 0 0-15,0 0 0 0,1 0 0 16,-1-2 0-16,1 2 1 0,1 0-1 16,-4-2-1-16,4 2 1 0,-2 0 1 0,-1 0-1 15,-1 0 0-15,4 0-1 0,-2 0 1 16,-4 4 0-16,4-3 0 0,-4 2 1 16,2-3-1-16,2 0 1 0,-1 0 0 15,0 0 1-15,1 0 2 0,-4-2-3 16,0 1 0-16,-2-2 1 0,-3 0-1 0,-5 1 1 15,2 0 0-15,-3-1 1 16,-3 2 0-16,3 0 0 0,-6-1-1 0,-5 1 0 16,1 1-1-16,-6 0 0 15,0-2-1-15,0 2 0 0,2 0-1 0,-1 0-2 16,1 0-2-16,-1 0-1 0,1 0-1 16,-1 0-3-16,5 0-6 0,0 0-11 15,1 0-30-15,4 0-59 0,0 0-108 16</inkml:trace>
  <inkml:trace contextRef="#ctx0" brushRef="#br0" timeOffset="123867.7426">29433 2474 110 0,'0'0'26'16,"0"0"-2"-16,0 0-8 0,0 0-2 16,0 0-3-16,0 0 2 0,0 0-2 15,0 0 1-15,0 0-1 0,1-29 0 16,-1 28-3-16,0 1 0 0,0-2-2 0,0 1-1 15,0-1-2-15,0 1 2 16,0-1-1-16,0 0-1 0,0 1 2 16,-1-1-1-16,1 1 0 0,0-1-1 0,0 1 1 15,-2 0-2-15,2-1 1 0,0 1-2 16,0-1-1-16,0 0-3 0,0 2-1 16,0-1-6-16,0 1-12 0,0-2-29 15,0 2-25-15</inkml:trace>
  <inkml:trace contextRef="#ctx0" brushRef="#br0" timeOffset="125233.6706">29348 2457 78 0,'0'0'21'16,"0"0"-9"-16,0 0-5 0,-84 14-1 0,63 0-4 16,3 7 1-16,1 6 10 0,3 8 2 15,3 9-3-15,-1 27 2 0,4 17-10 16,5 19 7-16,1 7-17 16,2-29 4-16</inkml:trace>
  <inkml:trace contextRef="#ctx0" brushRef="#br0" timeOffset="126685.1772">29417 2533 64 0,'0'0'20'0,"0"0"-4"16,0 0 0-16,0 0-6 0,0 0-3 16,0 0-4-16,0 0-4 0,0 0-1 15,0 0 2-15,0 0 9 0,-97-3-10 16,73 21 9-16,-1 1 4 0,0 5-12 15,-1 2 13-15,2 2-13 0,1 5 0 0,4 3-3 16,0 3 0-16,4 6 0 0,4 3-1 16,4 5 4-16,2 1 5 0,5 1 2 15,0 0-1-15,3-2 3 0,5-2 2 16,2 0 1-16,3-6 2 0,0-1-6 16,4-5 7-16,1-5 8 0,3-3 5 15,1-8 7-15,1-6-1 0,-1-4-3 0,2-4 0 16,1-7-6-16,-4-2-5 15,-2 0-9-15,0-4-6 0,-4-5-4 16,-3 3-4-16,-1-4-7 0,1 3-17 0,-1-4-47 16,2-1-98-16</inkml:trace>
  <inkml:trace contextRef="#ctx0" brushRef="#br0" timeOffset="127284.0485">29725 2816 294 0,'0'0'52'15,"0"0"-4"-15,0 0-9 0,0 0-9 16,0 0-10-16,0 0-6 0,0 0-4 16,0 0-1-16,17-79-1 15,-2 62-2-15,5-2 0 0,0 3-5 0,-2-2 1 16,0 0-1-16,-3-3 0 0,-1 3-6 16,-3 2 5-16,-4 2-8 0,-4 7 4 15,0 4-1-15,-3 3-1 0,0-7-4 16,1 3-17-16,-1 0 6 0,3-1-10 15,-3 5-5-15,0-2 7 0,0 2-6 0,0 0 10 16,0 0 6-16,0 0 6 0,0 0 3 16,0 2-1-16,-3 4 13 0,0 5-5 15,2-2 9-15,-1-5-9 0,2 7 3 16,0-1-2-16,0-1 1 0,5 7-2 16,3-3 0-16,1-1 4 0,4 4-2 15,1-3 1-15,1 0 1 0,1-3-2 16,-3 1 2-16,3 0-1 0,-3 1 0 15,0 0 1-15,0-1 0 0,-1 2-1 16,-3-4 0-16,0 0 0 0,0 1-1 0,-2-3 1 16,2 4 1-16,-5-6-1 0,-1-1 0 15,0-1 0-15,-3-3 0 0,0 0 0 16,0 0 3-16,0 1 0 16,1 0 6-16,-1 4 2 0,-5 3 1 0,-9 1-1 15,-6 2-5-15,-4-2-4 0,-4-2-3 16,1 1-3-16,2 0-6 0,5-4-8 15,3 2-6-15,6-4-12 0,6 1-28 16</inkml:trace>
  <inkml:trace contextRef="#ctx0" brushRef="#br0" timeOffset="127545.8864">30143 2434 125 0,'0'0'-3'0,"0"0"1"15,0 0 4-15,0 0 0 0,0 0 0 16,0 0-2-16,26 82 9 0,-22-47 1 16,2 5 0-16,-1 2 2 0,-3 5-9 15,3 4-2-15,-2 5 4 0,-2 5 1 16,2 4 1-16,-3 0 0 0,0-1-1 15,-4-2-5-15,-2-3-1 0,-3-4-1 16,0-5-7-16,1-5-13 0,-1-7-52 0</inkml:trace>
  <inkml:trace contextRef="#ctx0" brushRef="#br0" timeOffset="127881.4018">30136 2709 301 0,'0'0'11'0,"0"0"-9"0,0 0-2 16,0 0-1-16,0 0-3 16,0 0 0-16,0 0-1 0,90-8 0 0,-70 19 1 15,0 3 0-15,0 1 2 0,2 2-1 16,-1 0 0-16,0 1-1 0,1-2 1 15,-2 1-1-15,-3-2 4 0,0 0-1 16,-3 0 0-16,-3-5 0 0,-2 0-2 16,-5-3 1-16,-1-5 0 0,0 3-2 0,-3-5 2 15,0 5 1-15,0 2 2 0,-7 6 2 16,-5-2 0-16,-7 0 0 0,-2-2-3 16,-4-1 0-16,-3-2-2 0,-1 1-4 15,2-2-7-15,3 1-9 0,7-1-17 16,6-4-34-16</inkml:trace>
  <inkml:trace contextRef="#ctx0" brushRef="#br0" timeOffset="128647.7749">30898 2667 186 0,'0'0'26'0,"0"0"-6"16,0 0-5-16,0 0-7 15,0 0-3-15,0 0-3 0,0 0 1 0,0 0-1 16,0 0 2-16,-52-28-2 0,32 32-2 16,-6 3 0-16,1 3-1 0,2 3 1 15,0 1 1-15,1 0 1 0,-1 2 0 16,4 0-4-16,-1 1 2 0,5 2-1 15,1-1 0-15,2 0 0 0,6-4 0 16,-1 0-1-16,5-3 2 0,0 1 2 0,2 5 0 16,0-5 3-16,0 5 2 15,6-5 5-15,5-1 3 0,2 1 4 0,0-6-1 16,2-4 1-16,3-2-4 0,2 0 0 16,3-7-6-16,-2-3 0 0,-2-2-1 15,1-4-1-15,-1 1 0 0,-2-3-3 16,2 0 1-16,-3 0-2 0,3 0 0 0,-2-2 1 15,-1 2 1-15,1 1-4 16,-3 0 5-16,-6 7-2 0,2-1 1 16,-5 5 0-16,-3 2-2 0,1 1-5 0,-3 3 0 15,0-1-3-15,0 1-4 0,2 0-2 16,-2-1-4-16,1 1 2 0,-1 0 0 16,2 0 3-16,2 0 7 0,-1 0 0 15,2 9 0-15,3 3 2 0,-2 1-4 16,-2 3 2-16,2-1 1 0,-2 0-2 0,2 1 4 15,0 2 0-15,-2-4 1 0,1 1-1 16,-3-7 0-16,3 2 3 16,-1-3-1-16,0-4 4 0,-1-1 3 15,5 2 1-15,-4-3-1 0,6-1 0 0,6 0-2 16,-1-5 0-16,3-6-2 0,-2-1-2 16,0-2 1-16,-3 1-3 0,1-1 0 15,1 0-1-15,1 1 3 0,-2 1-3 16,-1 3 4-16,-1-1-3 0,-5 5-2 15,-4 3 0-15,3-1-1 0,-6 3 1 0,0 0-1 16,0 0-3-16,1 0-2 0,1 0-1 16,-1 0 0-16,6 0 5 0,4 0-5 15,3 3 6-15,1 6-2 16,-3 3 1-16,-3 1 2 0,-2 3 0 0,3 1-1 16,-1 0 2-16,1 0-1 0,2-1 1 15,-2-1 1-15,3-3-3 0,1-2-6 16,2-3-19-16,-3 0-32 0,3-5-40 15,0-2-97-15</inkml:trace>
  <inkml:trace contextRef="#ctx0" brushRef="#br0" timeOffset="128897.7471">31610 2348 390 0,'0'0'42'0,"0"0"-15"16,0 0-15-16,0 0-12 0,0 0-9 16,0 0 2-16,0 0-2 0,0 0 3 0,0 0 4 15,0 0-2-15,31 55-1 0,-22-30 0 16,-1 4 2-16,0 2 1 0,-2 4 13 16,-1 1-3-16,-5 3 1 0,0 1-4 15,0-1-9-15,-7 0-4 0,1-4-5 16,0 1-17-16,1-4-21 0,5-3-22 0,0-8-38 15</inkml:trace>
  <inkml:trace contextRef="#ctx0" brushRef="#br0" timeOffset="129160.4053">31920 2551 264 0,'0'0'25'0,"0"0"-9"0,0 0-9 0,0 0-9 16,0 0-2-16,0 0 4 0,0 0 0 16,0 0 4-16,0 0 8 0,-87 43-11 15,66-27 9-15,5 0-9 0,4-5-1 16,5 0 2-16,1-4-2 0,1 2 1 16,2 0 0-16,1 1 2 0,2 6-1 15,0-1 0-15,3 2-1 0,9 0-1 16,-1-3-3-16,5 0-5 0,2-1-21 15,3-1-18-15,5 3-29 0,1-5-103 16</inkml:trace>
  <inkml:trace contextRef="#ctx0" brushRef="#br0" timeOffset="129542.8247">32061 2855 448 0,'0'0'47'16,"0"0"-14"-16,0 0-5 0,34-91-11 15,-20 66-4-15,3 3-4 0,0-1-2 16,0 0-1-16,3 0-8 0,2 0 2 16,0-2-7-16,0 1-4 0,-1 3 8 0,0-1-10 15,-4 5 10-15,-5 4-2 0,-6 6 2 16,-3 5-3-16,-3 2-5 0,0 0-9 16,0 0-17-16,2 0 0 0,-1 0 4 15,1 0 13-15,-2 0 15 0,1 1 3 16,-1 10 1-16,0-1 9 0,-1 9-9 15,-5-3 9-15,2-5-4 0,1 7-5 0,3 0 6 16,0-6-7-16,8 5-1 0,3-3 2 16,2-4 1-16,-3-2 0 15,0 0 0-15,2 1 2 0,2 0 0 0,2 4-1 16,3-4 1-16,4 3 2 0,0-3 2 16,2 2 0-16,-2-1 3 0,-5-4-8 15,-3-1 6-15,-6-1-5 0,-4-2 0 16,0 1-1-16,-5-3-2 0,0 0-1 15,0 6 0-15,-12 4-6 0,-18 11-20 0,-18 6-76 16,-19 4-117-16</inkml:trace>
  <inkml:trace contextRef="#ctx0" brushRef="#br0" timeOffset="130245.8464">30632 3611 348 0,'0'0'59'0,"0"0"-8"0,0 0-8 16,0 0-12-16,0 0-9 0,11-81-11 16,-11 81-5-16,0-2-7 0,0 2-5 0,0 0-4 15,0 0 0-15,0 0 3 0,0 9 0 16,-6 7 6-16,-1 8-2 0,-1 4 2 16,0 1 0-16,1 1 0 0,1 0 1 15,1-1-3-15,2-2 3 0,1-9-1 16,2 1 0-16,0-4 1 0,2-4 0 0,5 1 1 15,3-2 4-15,-3-5 3 16,9 1 0-16,0-4-2 0,4-2 1 16,5-2-4-16,-5-5 3 0,2-4 1 15,-3-1 1-15,-2-2 0 0,0-1-2 0,-2-2-1 16,-1 2-2-16,-2 0-1 0,-5 3-1 16,2 0 0-16,-5 4 0 0,-3 3 1 15,4-4-1-15,-4 5 1 0,1-1-3 16,1 2-3-16,-3 3-1 0,0-1-4 15,0 1-1-15,1 0 1 0,-1 0 1 16,2 0 3-16,-2 0 2 0,3 0 0 0,0 10 2 16,-1 1 1-16,5 4-1 15,-1-1 2-15,0 1 0 0,3 3-1 16,2-1 0-16,-2-2-1 0,1-1 2 0,3-4-1 16,-1 1 1-16,-3-3 5 0,2-1-4 15,-4-3 5-15,5 0-4 0,-1 0 0 16,2-4 0-16,8 0-4 0,-1-4 2 15,2-4-4-15,-2-3 3 0,-7 4 0 16,-2-4 0-16,-1 1 0 0,-5 2-2 0,2-7-1 16,-3 6-5-16,-4-3-6 0,0-5-4 15,-10 1-2-15,-4-3-3 0,-3 6-1 16,-1 3-4-16,2 4-2 16,0 5-11-16,3-1-12 0,2 2-10 0,-2 0-9 15,4 2-3-15,-1 2-2 0</inkml:trace>
  <inkml:trace contextRef="#ctx0" brushRef="#br0" timeOffset="130503.4827">31346 3601 338 0,'0'0'58'0,"0"0"-12"16,0 0-7-16,0 0-11 0,0 0-11 0,0 0-11 15,0 0-6-15,0 0-7 0,0 0-2 16,0 0 2-16,2-23 0 0,0 33 5 16,0 5 0-16,1 6 1 15,-2 3-1-15,1-2 2 0,-1-5-2 0,-1 1-1 16,0-6 1-16,0 1-4 0,0 0 1 16,0-7-7-16,0 2-16 0,0-8-22 15,0 4-9-15,2 2-49 0,-1 0-88 16</inkml:trace>
  <inkml:trace contextRef="#ctx0" brushRef="#br0" timeOffset="130626.9259">31387 3327 254 0,'0'0'-17'0,"0"0"0"15,0 0-1-15,0 0-9 0,0 0-34 16</inkml:trace>
  <inkml:trace contextRef="#ctx0" brushRef="#br0" timeOffset="130897.0064">31739 3341 343 0,'0'0'59'15,"0"0"-8"-15,0 0-15 0,0 0-15 16,0 0-22-16,0 0-7 0,0 0-3 16,0 0 3-16,0 0 5 0,0 0 2 0,11 34 0 15,-9 3 0-15,1 1 0 0,-1 1-1 16,-1 4 2-16,1-2 0 0,-1 2-1 16,1-4 0-16,1-3-2 0,-1-2-2 15,1-6 0-15,0-1-8 0,0-11-17 16,1-2-21-16,-1-5-20 0,0-6-39 15,5-2-73-15</inkml:trace>
  <inkml:trace contextRef="#ctx0" brushRef="#br0" timeOffset="131083.3954">31962 3330 431 0,'0'0'42'0,"0"0"-17"16,0 0-19-16,0 0-13 0,0 0-1 15,0 0 0-15,0 0 5 0,0 0 2 16,0 0-1-16,38 77 0 0,-32-39-1 0,-2 4-2 16,4 1-2-16,1 4-4 0,4 0-19 15,9 0-24-15,4-2-52 0,1-6-104 16</inkml:trace>
  <inkml:trace contextRef="#ctx0" brushRef="#br0" timeOffset="131313.3849">32616 3273 551 0,'0'0'26'0,"0"0"-13"0,0 0-4 0,0 0-2 15,0 0-14-15,0 0 3 0,0 0-3 0,0 0 1 16,0 0 5-16,0 0-7 15,-2 83 7-15,2-44-2 0,-1 7-1 16,-1 4-5-16,1 2-11 0,1 1-28 16,-2 1-15-16,-2-4-31 0,-6-1-50 0</inkml:trace>
  <inkml:trace contextRef="#ctx0" brushRef="#br0" timeOffset="131624.2262">32613 3585 528 0,'0'0'14'0,"0"0"-5"0,0 0-5 16,0 0-6-16,0 0-1 0,0 0-1 0,0 0 1 16,0 0-2-16,90-7-1 0,-74 25 2 15,1 2-1-15,-3 1 2 0,1-2 1 16,-4 1 1-16,1 0 1 0,-2-2-1 15,-1-2 0-15,-1-5 0 0,-5-4 0 16,0 2 0-16,-2-5 0 0,-1 1 1 0,0 5 2 16,-1-2 1-16,-9 3 3 0,-3 1-2 15,-4-3-1-15,-1-3-1 0,-2 2-2 16,-3-3-1-16,1 2-1 0,1-1-9 16,3-2-3-16,5 2-19 0,4-2-24 15,5-3-29-15,-7 2-48 0</inkml:trace>
  <inkml:trace contextRef="#ctx0" brushRef="#br0" timeOffset="132073.9484">32954 3566 148 0,'0'0'33'15,"0"0"0"-15,0 0-3 0,0 0-5 16,0 0-7-16,0 0-5 0,0 0-4 16,0 0-1-16,0 0 1 0,0 0-4 15,64-22 1-15,-60 22-1 0,8 0-1 0,-4 2 3 16,3 2 3-16,0-1 1 0,-1-1 4 16,0-1 1-16,2-1 2 0,4 0 1 15,-3 0-2-15,1-1-1 0,1-8-4 16,-8 4-2-16,5-6-2 0,-4 0-1 15,1-2-3-15,0 1 0 0,-5 0 0 16,-1 3-2-16,-3 4 0 0,0-7-2 0,0 1 0 16,-2-2-3-16,-2-2-3 15,-5 4-3-15,-4 1-6 0,3 7-1 16,-8-2 0-16,-3 5 5 0,-1 0 6 0,-8 6 1 16,3 6 4-16,-2 5 3 0,1 4-1 15,1 4 0-15,5 5-1 0,2-1 0 16,8 2 0-16,5-1 3 0,7-2 2 15,7-4 7-15,12-4 1 0,10-5 1 16,7-4-6-16,9-8-5 0,8-3-4 0,3 0-6 16,4-6-17-16,4-2-35 0,-3 0-91 15,-2 1-86-15</inkml:trace>
  <inkml:trace contextRef="#ctx0" brushRef="#br0" timeOffset="132844.2845">31657 4312 149 0,'0'0'19'0,"0"0"1"0,0 0 1 16,0 0 4-16,-79-48-1 0,63 43 0 16,4 2-1-16,-1 3-12 15,-7 0-4-15,4 1-7 0,-4 6-3 16,5 4-1-16,2 3 0 0,3 0 0 0,4-3 2 16,0 4-1-16,5-5 2 0,1 3 0 15,0 4 3-15,1-1 2 0,7 2-1 16,3-5 2-16,4-6-1 0,-5-1-1 15,7-4 1-15,1-2-2 0,0 0 0 16,7-7-1-16,-6 0 2 0,-2-4-1 0,-5 1 2 16,-3 2 0-16,-3 1 2 15,-1-3 2-15,-1 1 2 0,-2 4 3 16,-1 1 2-16,-1 4-7 0,0-1-8 0,0 1-12 16,0 0-2-16,2 0 0 0,-2 0 5 15,0 12 6-15,0 9 4 0,0 10-1 16,0 5 3-16,1 6 0 0,-1 5 2 15,0 5-1-15,0 3 0 0,0 4-3 16,-4 1 1-16,-1 2-2 0,-1-4 1 16,-2-2 1-16,-2-6-2 0,-3-4 1 0,-3-8 1 15,0-6 0-15,-3-6 3 16,-2-8 3-16,0-4 4 0,-2-5 5 0,0-8 1 16,-2-1-1-16,0-10 1 15,1-8-1-15,0-7 0 0,2-5 0 0,4-5-5 16,3-6 1-16,4-2-5 0,6-1 0 15,5-1-4-15,0 2-4 0,8 4 2 16,10 2-6-16,6 2 1 0,8 5-8 16,6 0-4-16,4 3-12 0,3 4-13 15,4 1-9-15,3 4-14 0,-3 3-2 0,3 1-3 16,-4 4-8-16,-2-1-11 0</inkml:trace>
  <inkml:trace contextRef="#ctx0" brushRef="#br0" timeOffset="133252.8558">32000 4405 141 0,'0'0'35'0,"0"0"-3"16,0 0-2-16,0 0-1 0,0 0-3 15,0 0-2-15,0 0 0 0,0 0-2 16,0 0-2-16,9-44 1 0,-8 42-4 0,-1 0-5 16,0 1-5-16,0 0-5 0,0-1-3 15,0 1-4-15,0 1-2 0,2-2-2 16,-2 2 3-16,1 0 4 0,4 0 3 15,4 0 1-15,3 3 0 0,4 5 10 16,-6-5-7-16,4 4 9 0,-5-4-5 0,1 0 0 16,1 1 0-16,0-3-2 0,1 1 1 15,-1-2-3-15,1 0 0 0,-1 0-2 16,6-2-1-16,-3-4-1 0,0-1 0 16,-4 0-1-16,-3 1-1 0,-1-4-3 15,0 3-3-15,-5 3-1 0,2 1-7 16,-3-3-2-16,0-1-4 0,-4 0 3 15,-4-2 6-15,-4 6 5 0,-4 2 6 16,-2 1 1-16,-3 0 0 0,5 6 1 16,1-2 1-16,4 1 1 0,-3 5-2 0,2 0-5 15,-3 2 4-15,4 1-3 0,3-3 1 16,3 6-1-16,2 1 3 0,3 0-1 16,0 8-2-16,0-2-1 0,8 1-4 15,7 2-22-15,1-2-40 0,2 1-81 16</inkml:trace>
  <inkml:trace contextRef="#ctx0" brushRef="#br0" timeOffset="133673.2967">32373 4355 312 0,'0'0'30'0,"0"0"-15"0,0 0-12 15,0 0-6-15,0 0-3 0,0 0 1 0,0 0 4 16,0 0-1-16,0 0 1 0,0 0 0 16,53 69 1-16,-47-47 0 15,-3-1 1-15,-1-6 3 0,-2 3-2 16,0-4 1-16,0 0-2 0,0-1 0 0,0-6 2 16,0 0-1-16,0-7 4 0,0 0 10 15,0 0 11-15,0 1 9 0,0 1-2 16,0-2-8-16,0 0-14 0,3 0-10 15,3-10 4-15,3-4-6 0,0 0 3 16,4-4-1-16,-1 1-4 0,-1 2 2 0,3 1 0 16,0 1 0-16,-3 4 7 0,-1-1-3 15,-2 4 6-15,-5 4-5 0,1-2-1 16,-4 4-3-16,0-1-1 0,5 1-3 16,1 0 0-16,2 0 4 0,2 8-6 15,-6 5 8-15,3 5-7 0,-3 2 0 16,-1 1 1-16,-1 2 3 0,-1 1-7 15,-1 2-7-15,0 2-17 0,0-3-24 16,0 0-24-16,0-6-30 0,0-2-94 16</inkml:trace>
  <inkml:trace contextRef="#ctx0" brushRef="#br0" timeOffset="133983.1366">32860 4534 282 0,'0'0'19'0,"0"0"-8"15,0 0-9-15,0 0-2 0,0 0 1 0,0 0 3 16,0 0-1-16,0 0 2 0,0 0-2 16,0 0 0-16,3 0 0 0,-3 6 1 15,0-1 1-15,0 0 5 0,0 0 1 16,0 0 4-16,5 1 0 0,0 1 0 15,5-4-4-15,-1 1-1 0,1-4-1 0,6 0-2 16,-6 0 1-16,6-5-2 16,-9 0-2-16,1-1 0 0,-3 0-3 15,-2 3 0-15,1 0-3 0,-4-1-6 16,-5-3-3-16,-1 1-7 0,-7 0-8 0,-3 6-25 16,1 0-40-16,-5 8-106 0</inkml:trace>
  <inkml:trace contextRef="#ctx0" brushRef="#br0" timeOffset="134264.3055">33287 4106 383 0,'0'0'4'15,"0"0"-9"-15,0 0 2 0,0 0 0 16,0 0 5-16,0 0-2 0,107 92-3 16,-70-45 2-16,1 7 2 0,-3 3 3 0,-4 4 1 15,-6 1 5-15,-10 2 0 0,-8-2-28 16,-7 2-1-16,-10-3 31 16,-13 0-1-16,-11-3 29 0,-6-3 1 0,-9-2-33 15,-5-6-5-15,-4-3-5 0,-1-5-15 16,3-2-83-16,2-7-128 0</inkml:trace>
  <inkml:trace contextRef="#ctx0" brushRef="#br0" timeOffset="137998.8196">14752 8131 337 0,'0'0'41'0,"0"0"-6"0,0 0-6 15,0 0-4-15,0 0-4 0,0 0-2 0,0 0-7 16,0 0-2-16,0 0-4 0,-8-33-3 16,8 31-1-16,0-4-1 0,1-3 0 15,8-1-1-15,7-4-1 0,0 3 1 16,2 1 0-16,1 2 0 0,3 1 0 15,-2 0 0-15,-4 1 0 0,0 2-1 0,-6 2 0 16,-4 1-2-16,0 1-3 16,-6 0-2-16,0-2-2 0,0 2 2 15,1 0 2-15,-1 0 5 0,0 8 1 16,-8 4-2-16,-4 5 2 0,-2-1-5 0,-1 1 2 16,-1 0-7-16,3 1-16 0,7-6-28 15,2 3-29-15,2-3-57 0</inkml:trace>
  <inkml:trace contextRef="#ctx0" brushRef="#br0" timeOffset="138315.7288">14825 8354 213 0,'0'0'5'0,"0"0"-7"16,0 0 0-16,0 0-1 0,0 0-3 16,0 0-3-16,0 0-4 0,0 0-1 0,0 0-4 15,0 0 0-15,79-36 2 0,-76 38 2 16,-1 7 2-16,-2 1 6 16,0 1 1-16,-6 3 4 0,1-6 2 15,2-3-1-15,2 0 2 0,1-5 4 0,0 0 5 16,0 0 7-16,0 1 6 0,-3 1 1 0,3 0-3 15,0-1-8-15,0 0-7 16,0 2-7-16,0 0-3 0,0 1-5 16,7 1-8-16,1 3-16 0,-1 1-33 15</inkml:trace>
  <inkml:trace contextRef="#ctx0" brushRef="#br0" timeOffset="138445.184">14789 8714 177 0,'0'0'-14'0,"0"0"-17"15,0 0-33-15</inkml:trace>
  <inkml:trace contextRef="#ctx0" brushRef="#br0" timeOffset="138580.5167">14748 8899 281 0,'0'0'-14'0,"0"0"-11"15,0 0-28-15,78-42-89 16</inkml:trace>
  <inkml:trace contextRef="#ctx0" brushRef="#br0" timeOffset="138703.3353">14721 9164 117 0,'0'0'-36'0</inkml:trace>
  <inkml:trace contextRef="#ctx0" brushRef="#br0" timeOffset="138838.2932">14738 9282 321 0,'0'0'-21'0,"0"0"-20"0,0 0-39 16,95-22-76-16</inkml:trace>
  <inkml:trace contextRef="#ctx0" brushRef="#br0" timeOffset="138961.8843">14823 9390 195 0,'0'0'-9'16,"0"0"-12"-16,0 0-32 0</inkml:trace>
  <inkml:trace contextRef="#ctx0" brushRef="#br0" timeOffset="139088.4147">14939 9561 488 0,'0'0'14'0,"0"0"-21"15,0 0-11-15,0 0-32 0,0 0-90 16,94 28-84-16</inkml:trace>
  <inkml:trace contextRef="#ctx0" brushRef="#br0" timeOffset="146252.149">15341 4752 119 0,'0'0'35'15,"0"0"0"-15,0 0 2 0,0 0-3 16,0 0-1-16,29-77-3 0,-26 68-2 16,-2 4-1-16,2 1-3 0,-3 4-4 15,0-2-5-15,0 2-9 0,0-1-4 0,0-1-7 16,0 0-5-16,0 1-4 0,0 1 1 16,0 0 4-16,0 0 3 0,0 6 6 15,-7 8-1-15,-2 4 1 0,-2 2 0 16,1 2 1-16,-2-3 0 0,1 3 1 15,-1-3-2-15,0 1 3 0,-1-2-3 0,3 0 2 16,3-6-2-16,-2 1 0 16,5-6 1-16,-2-2 1 0,0 4-1 15,3-7-2-15,2 2 1 0,1-4 1 16,-2 0-1-16,2 0 2 0,0 6-2 0,0 0-2 16,0 3 1-16,6 3 0 0,3-3 3 15,8 4 2-15,-1-5 0 0,4-2 2 16,-2 1-4-16,4-5 1 0,-5 2-3 15,-1-4 0-15,1 0 0 0,-4 0 1 16,7 0 0-16,-2 0 0 0,-1-4 1 0,-1 2-1 16,0-5 3-16,-3 0 0 0,-2 0 0 15,1-2 0-15,-2-2 1 0,0 2-2 16,-1-4 1-16,0 3 0 16,-1-4 1-16,-2 2-2 0,-3 2 1 0,3-5 2 15,-3 7-2-15,-2-4 0 0,2 1 3 16,-1 0 0-16,2 1 5 0,-4 5-1 15,1 0 4-15,-1 5-3 0,0-1-2 16,0 1-6-16,0-2-4 0,2 0-5 16,-2 2-7-16,0-1-1 0,0 1 1 0,0 0 3 15,0 11 4-15,1 6 2 0,5 6-4 16,-2 6 3-16,1 3 0 0,1 2 0 16,-2 2-1-16,1 1-7 15,0-1-22-15,1 2-24 0,-2-3-31 0,5 0-51 16</inkml:trace>
  <inkml:trace contextRef="#ctx0" brushRef="#br0" timeOffset="146532.4914">15992 5017 344 0,'0'0'30'0,"0"0"-12"15,0 0-12-15,0 0-6 0,0 0-6 0,0 0-2 16,0 0 2-16,0 0 1 0,0 0 3 16,0 0 3-16,3-8-1 15,-3 8 1-15,0 4 1 0,1 3 1 16,-1-2 3-16,6 5 4 0,-3-8 3 0,-2 2 1 16,9 0-3-16,2-4-2 0,5 0-4 15,0-1-2-15,-5-6-2 0,-5 2-1 16,-4 3-5-16,2-1-19 0,-5 0-41 15,-8 0-54-15,-9 2-94 0</inkml:trace>
  <inkml:trace contextRef="#ctx0" brushRef="#br0" timeOffset="148199.1251">17300 4502 303 0,'0'0'43'16,"0"0"-7"-16,0 0-3 0,0 0-6 16,0 0-4-16,0 0-8 0,0 0-3 15,0 0-7-15,0 0-7 0,9-44-6 0,-9 42-10 16,0 1-4-16,0 1 2 0,0 0 5 16,0 0 6-16,0 13 4 0,-7 9 3 15,-3 6 3-15,-2 6-1 0,0 1 3 16,-3 1 0-16,-1 2-2 0,-4 3 1 15,1-4-1-15,0 1 2 0,2-1-2 0,1-2 1 16,1-4-1-16,4-6 1 0,2-6-1 16,3-8 2-16,5-7 1 15,1-4 6-15,-2 0 6 0,2 0 7 16,-1 2 9-16,1-2-1 0,-3 1-6 0,3-1-9 16,0-3-8-16,0-13-6 0,0-7-1 15,7-7 1-15,0-1-1 0,1 2 0 16,0 0 1-16,1 0-4 0,1 1 4 15,-1-1-4-15,-2 3 4 0,3 2-2 16,-3 1 1-16,-1 8 0 0,0 1-1 0,-2 5-1 16,-2 5 0-16,3-4-2 0,-2 4-1 15,5 0-2-15,-3 0-1 0,6 2 1 16,6 2-1-16,0 0 2 16,5 8 2-16,0 1-2 0,-2 4 1 0,-1 2 1 15,1 2 0-15,-4 3-2 0,1 3 1 0,-2 1 0 16,1 3-1-16,-5 2 2 15,2 2-2-15,-4 2-1 0,0 1-5 16,-1-2 0-16,-1-1-10 0,1-3-8 16,-2 0-11-16,2-6-11 0,-4-4-6 0,4-4-13 15,-4-4-8-15,3-2-23 0</inkml:trace>
  <inkml:trace contextRef="#ctx0" brushRef="#br0" timeOffset="148617.8193">17285 4799 396 0,'0'0'42'16,"0"0"-17"-16,0 0-12 0,0 0-11 16,0 0-2-16,0 0-1 0,0 0 2 15,0 0 0-15,0 0-2 0,120-2-1 16,-71 4-3-16,1 1-3 0,2-1-4 15,0 1-8-15,-2-3-14 0,-4 0-13 0,-6 0-5 16,-5-1 2-16,-7-3 15 0,-8-5 16 16,-7 2 13-16,-3-2 7 15,-3-5 5-15,-1 0 1 0,0-1 5 16,-3 1 3-16,0 3 4 0,-3-1 8 0,0-1 3 16,0 1 6-16,-2 1 1 0,1 7 1 15,-1-1-1-15,2 5-4 0,-1-2-8 16,1 2-13-16,0-1-9 0,0 1-7 15,0 0-2-15,0 0 2 0,0 1 3 16,0 15 1-16,3 7 0 0,4 10-2 0,0 2 0 16,2 6 1-16,-2 3 0 15,-1 3 1-15,1 0-1 0,-4 2-1 16,-2-4 0-16,-1-1-6 0,0-4 0 16,-1 0-5-16,-4-3-10 0,2-5-20 0,1-5-32 15,2-9-72-15</inkml:trace>
  <inkml:trace contextRef="#ctx0" brushRef="#br0" timeOffset="148957.6739">17841 4695 336 0,'0'0'27'16,"0"0"-16"-16,0 0-9 0,0 0-4 15,0 0 0-15,0 0 0 0,0 0-2 16,101-8 1-16,-77 23-1 0,0 0 2 16,1 2 1-16,-1 1 1 0,2 0 1 15,-2-1-1-15,-1 0 0 0,-3 0 0 0,-4-4 1 16,-3-2-1-16,-5-2 1 0,-2-3-1 16,-3-3 0-16,0 0-1 0,-3-3 1 15,0 0 1-15,0 0 3 0,0 0 1 16,0 4 1-16,-4 3 2 0,-9 0-1 15,-9 4 0-15,-4-1-4 0,-4-1 1 0,-5 2-2 16,-4 0-1-16,-2 1-2 16,0 0-4-16,3 2-3 0,6-2-5 15,6 2-9-15,13-4-21 0,4-3-44 16,8-3-103-16</inkml:trace>
  <inkml:trace contextRef="#ctx0" brushRef="#br0" timeOffset="149198.5495">18297 4756 340 0,'0'0'63'0,"0"0"-15"0,0 0-15 16,0 0-16-16,0 0-16 0,0 0-8 0,0 0-2 15,0 0 1-15,0 0 2 0,27 5 3 16,-14 21 1-16,0 7 0 0,-3 2 0 15,-2 7 1-15,-3 2-2 0,-3 0 0 16,-2 1-2-16,0-2-3 0,-9-2-6 16,1-1-13-16,-1-2-31 0,1-4-51 0,1-10-96 15</inkml:trace>
  <inkml:trace contextRef="#ctx0" brushRef="#br0" timeOffset="149547.8414">18349 4759 390 0,'0'0'46'0,"0"0"-15"0,0 0-16 16,0 0-13-16,0 0-6 0,0 0 0 16,0 0-1-16,0 0 3 0,0 0 1 15,0 0 0-15,98 22 1 0,-73-4-1 16,-1 3 0-16,0-2-2 0,0 2 3 15,1-1 0-15,-1 2 0 0,-2-3-2 0,0-1 1 16,-2-2 1-16,-3 0-2 0,-1-2 1 16,-6-4 0-16,0-1-1 15,-4-3 0-15,-3-3-1 0,0 1 3 16,-3-4-1-16,0 4 3 0,-5 4 1 0,-7 0 2 16,-7 5 0-16,-7-6 1 0,-6 0-2 15,-3-1 1-15,-1-3-1 0,-3-1-2 16,4 2-1-16,2-3-2 0,9-1-3 15,3 0-4-15,7 0-4 0,6 0-9 16,-6 0-30-16,8 0-49 0,1-9-112 16</inkml:trace>
  <inkml:trace contextRef="#ctx0" brushRef="#br0" timeOffset="149816.8311">18754 4484 356 0,'0'0'48'0,"0"0"-18"0,0 0-18 0,0 0-13 15,0 0-5-15,0 0 0 0,0 0 6 16,0 0-1-16,0 0 3 0,36 54-2 16,-33-26 2-16,-2 4-4 0,1 2-2 15,-1 3 1-15,2 1-3 0,3 3 0 16,-1 0-2-16,0-1-1 0,1-5-9 15,1-1-13-15,0-8-16 0,-1-8-10 16,-2-7 0-16,-1-7 2 0,2-4 4 16,6 0 8-16,2-9 9 0</inkml:trace>
  <inkml:trace contextRef="#ctx0" brushRef="#br0" timeOffset="150146.4413">18936 4870 9 0,'0'0'26'16,"0"0"5"-16,0 0 10 0,38-84 7 16,-34 69-1-16,-1 5 5 0,-2 6-5 15,1-1-5-15,-2 5-6 0,0 0-11 16,0 0-8-16,0-3-9 0,1 2-13 15,-1 0-5-15,0 1 0 0,0 0 2 0,6 0 4 16,1 5 3-16,5 7 2 0,5 8-1 16,1 0 4-16,3 0-3 15,2-2 1-15,2-1-1 0,-3-2 3 16,2-3-3-16,1-5 1 0,-2 0-1 0,3-7-2 16,-3 0 0-16,-1-2-1 0,-1-7-2 15,-3-3 0-15,-3-4-1 0,-1 2-2 16,0-3 4-16,-4 0 1 0,-4 6 1 15,1-2 2-15,-1 5 0 0,-5 4 1 16,2-1 3-16,-3 5-3 0,0-1-4 16,0 1-7-16,0-1-1 0,2 1 5 0,-2 0 1 15,-5 14 10-15,-7 11-1 0,-8 9 0 16,-3 5 1-16,-3 6 0 0,-4 2-3 16,-2 0 3-16,0-4-6 0,2 2-2 15,4-2-1-15,7-3-5 0,3 0-3 0,9-4-9 16,7-4-33-16,3-6-67 15</inkml:trace>
  <inkml:trace contextRef="#ctx0" brushRef="#br0" timeOffset="150416.7006">20151 4667 532 0,'0'0'42'0,"0"0"-20"0,0 0-11 15,0 0-10-15,0 0-8 0,0 0 0 0,0 0 0 16,0 0 0-16,0 0 4 0,27 50 2 16,-17-13-1-16,-4 7 2 0,0 6 0 15,-2 4-2-15,-2 1 1 0,-2 1-2 16,0 1-2-16,-6-1 0 0,-2 0-12 15,-1-3-29-15,1-3-42 0,-1-6-73 0,2-6-74 16</inkml:trace>
  <inkml:trace contextRef="#ctx0" brushRef="#br0" timeOffset="150758.2542">20151 4727 427 0,'0'0'46'0,"0"0"-7"0,0 0-15 15,0 0-14-15,0 0-9 0,0 0-4 0,0 0-2 16,0 0 1-16,0 0 2 16,0 0 1-16,76 5 2 0,-45 12-1 0,-1 0 0 15,2 1-1-15,0 2 1 0,-2 1-1 16,-1 1 0-16,-3 1-1 0,-6-2 2 15,0-1-4-15,-6-1 2 0,-5-6-1 16,-3 1 2-16,-3-5 1 0,-3 2 1 16,0 3 3-16,-10-2-1 0,-6 3 2 0,-7-1-1 15,-2-2-2-15,-5-1-1 16,-4 2-1-16,0-2-2 0,1 1-2 0,4-1-2 16,2-3-5-16,11 0-9 0,5-3-18 15,6-2-17-15,5-3-14 0,-2 0-50 16,2 0-77-16</inkml:trace>
  <inkml:trace contextRef="#ctx0" brushRef="#br0" timeOffset="151080.1832">20541 4756 348 0,'0'0'43'0,"0"0"-12"0,0 0-10 15,0 0-13-15,0 0-10 0,0 0-4 16,90-32-1-16,-69 44 0 0,-5 4 1 15,0 6 2-15,-3 3 1 0,-1 5 1 0,-2 1 0 16,-3 1 1-16,-1 0-2 16,-2-2 2-16,-2-9 4 0,-2-1-1 15,0-6 3-15,0-9 7 0,0 2 8 16,0-7 12-16,0 0 10 0,0 0-7 0,0 0-7 16,-2-8-10-16,-1-10-7 0,1-6-3 15,2-6-3-15,0-4 0 0,7 1-5 16,4 0 1-16,2 1-3 0,5 3 1 15,1 3-3-15,2 3 0 0,-1 5-2 16,1 3-7-16,-6 7-6 0,3 3-19 0,1 5-14 16,-1 4-11-16,3 9-6 0,-4 5-1 15,-7 9-2-15,-4 6-5 0,-6 5-1 16</inkml:trace>
  <inkml:trace contextRef="#ctx0" brushRef="#br0" timeOffset="151495.3577">20949 5029 442 0,'0'0'40'0,"0"0"-9"0,0 0-13 16,29-84-6-16,-11 50-3 0,4 0-2 16,1-2-4-16,2-1 0 0,-1 3 0 0,1 0-1 15,-4 3-1-15,-3 4-1 0,-3 4 0 16,-4 8-1-16,-2 2 2 0,-5 5-3 16,-1 3-6-16,0 2-6 15,-3 3-9-15,0-1 0 0,0 1 4 0,-1 6 10 16,-7 5 7-16,-2 5 2 0,-1 1-1 15,2 1 1-15,3-6 0 0,2 3 0 16,-1 2-1-16,4-7 1 0,-3 10 0 16,4-1 0-16,0-3 0 0,0 7 0 15,0-4 0-15,5-1 1 0,0-1 0 0,2 0 1 16,0 0 0-16,5-2 0 0,1 1-2 16,3-2 2-16,0 0-1 15,2-3 1-15,0 0 2 0,1-3-3 0,-6-3 1 16,1 0 0-16,-5-2 2 0,-5-1-2 15,1-1 1-15,-1-1-2 0,1 1 0 0,0-1-1 16,1 1-1-16,-6-1-3 16,0 0-3-16,0 0 0 0,0 2 2 15,0 1 2-15,-8 1 3 0,-6 3 0 16,-6 2-3-16,0-2-2 0,-1 3-7 0,7-4-6 16,1 1-20-16,6 0-21 0,4-4-29 15,0 0-40-15</inkml:trace>
  <inkml:trace contextRef="#ctx0" brushRef="#br0" timeOffset="151638.6352">21572 4909 544 0,'0'0'45'0,"0"0"-10"0,0 0-5 16,0 0-7-16,0 0-10 0,0 0-8 15,0 0-15-15,0 0-12 0,0 0-49 16,0 0-200-16,9-17-13 0</inkml:trace>
  <inkml:trace contextRef="#ctx0" brushRef="#br0" timeOffset="154057.817">22599 4710 317 0,'0'0'24'15,"0"0"-8"-15,0 0-8 0,0 0-6 16,0 0-3-16,0 0-5 0,0 0-2 15,0 0 0-15,0 0 0 0,-72-33 2 16,57 40 0-16,3 2 2 0,0 3 0 0,-3 5 0 16,1 0-1-16,3 3 1 0,1 0 1 15,0 3 0-15,3 0-1 16,0 1 0-16,2 1 0 0,0-1-1 0,5-1 2 16,0-2-1-16,0-1 3 0,5-2 4 15,0-5 3-15,3-1 1 0,-2-4 4 16,3-1 3-16,-2-2 3 0,2-3 6 15,1 1 4-15,1-3 0 0,4 0-2 16,-1-9-5-16,2-2-6 0,-1-2-4 16,-4-2-5-16,1-1-3 0,-2 0-1 15,-1-4-1-15,-5 0-3 0,-1-1-6 16,-3-4-5-16,-1 2-7 0,-8-2-4 16,-4 2 2-16,-6 4 6 0,0 2 5 0,-1 3 7 15,0 3 1-15,4 6 4 0,0 2 1 0,6 3 0 16,-3 0 2-16,1 0-2 15,-1 0 0-15,3 0-1 0,6 1-2 16,-1 1-4-16,2 0-1 0,0 0-2 16,-1 1 1-16,3 3 4 0,1-1 1 0,14 2 3 15,6 1 1-15,7-4 0 0,5-1 0 16,5 1-1-16,-1-4 1 0,-1 0 2 16,-12 0 1-16,-4 0 4 15,-6 0 0-15,-5 0 4 0,3-4 2 0,-3-2 1 16,1 1 3-16,-2-2 1 0,2 0 2 15,-2 1-3-15,0 0-3 0,-4 3-6 16,2 1-4-16,-5 2-5 0,0-1-2 16,0 1-4-16,1 0-5 0,0-2 0 15,5 2-3-15,4 0 0 0,2 3 4 0,1 8 2 16,-3 1 2-16,-1 3 0 0,-2 3 2 16,0 3 0-16,0 2 2 0,-1 0 0 15,0 2 4-15,0-5 0 0,-1-3 1 16,0-2 3-16,-2-5-1 0,-2-6 2 15,2 2 5-15,-3-6 4 0,3 2 4 16,0 1 6-16,0-1 1 0,7-2-2 0,0 0-5 16,3-13-7-16,6-2-6 15,-1-5-3-15,0 0-3 0,2-3 0 16,-1 3-1-16,1-1 1 0,2-1-1 0,-3 3 0 16,2 0-1-16,-2 1 0 0,-3 3 0 15,-3 2 0-15,-1 4-2 0,-6 3 1 16,-3 4-3-16,1-2-2 0,-4 4-1 15,5 0 1-15,4 2 0 0,3 12 2 16,2 7 1-16,-4 6-32 16,2 5 1-16</inkml:trace>
  <inkml:trace contextRef="#ctx0" brushRef="#br0" timeOffset="156068.2531">23857 4713 242 0,'0'0'11'0,"0"0"-13"0,0 0-4 16,0 0-2-16,0 0 0 0,0 0 7 15,0 0-1-15,0 0 0 0,0 0 2 0,0 0-2 16,46 94 2-16,-43-67-1 0,-1 2 1 16,-2 0 0-16,0-1-1 0,-3-9 1 15,0-1 1-15,1-7-1 0,1-5 3 16,1 0 6-16,0-6 15 0,0 0 18 15,0 0 1-15,0 0-9 0,3-7-11 16,6-11-16-16,5-6-3 0,0-3 1 0,2-3-3 16,2-1 2-16,-1 2-2 15,0 4 0-15,-1 3 3 0,0 3-4 16,-6 7 0-16,0 1 0 0,-2 6-3 0,-4 1-2 16,0 1-3-16,1 3-3 0,-1 0-1 15,5 0 2-15,5 9 2 16,-5 6 3-16,1 8-1 0,-3 1 2 0,-3 3-2 15,-1 3 3-15,-3 0 1 0,0-1 1 16,0-8 0-16,0 0 0 0,0-9 0 0,0-6 1 16,0 2 1-16,0-8 7 0,0 0 7 15,0 0 4-15,2 0-2 0,-2 2-5 16,4-2-6-16,2-13-3 16,4-3 2-16,2-9-2 0,-1 0 1 0,2-2-1 15,0 4-1-15,3 0 0 0,-1 3-2 16,2 2 0-16,-3 2-1 0,-1 6 0 15,-1 3-2-15,-3 2-4 0,-5 3-1 16,9 2-5-16,-4 0 1 0,5 7 3 16,2 6 3-16,-4 6 0 0,1 1 3 0,-3 6 0 15,0 3-2-15,0 1 1 0,0-1 1 16,3 0-2-16,0-7 1 0,0-1-1 16,5-6 1-16,0-5 2 0,3-6 1 15,2-1 0-15,1-3 2 0,2-7 0 16,-2-5 1-16,0-4 0 0,-1-3 2 15,-3-2-1-15,-1-3 1 0,-2-2 2 16,-2 0-2-16,1 1 0 0,-4 2 0 16,0 0 0-16,-3 3-1 0,-2 5 1 15,-2 0-2-15,-2 4 1 0,-2 1 0 0,3-1-1 16,-4 7 0-16,2-1 0 0,-2 5-4 16,0-2-2-16,0 2-1 0,0 0-4 15,1-3 0-15,-1 2-1 0,0 1 2 16,0 0 1-16,-1 0 3 0,-5 0-1 15,-1 4 1-15,-2 8 0 0,2 4 1 0,-3 3 1 16,4 3-1-16,2-1 1 0,2 0-2 16,1 2 1-16,1-2 1 15,0 1 0-15,0-8 2 0,1 2-2 16,2-5 1-16,2-2 0 0,-1 1 0 0,3-2 1 16,0-1 2-16,1-4 0 0,0 2-1 15,4-5 0-15,4 0-2 0,-1 0-1 16,6-7-1-16,-4-3-5 0,-1 0-4 15,-1-2-9-15,-4-2-6 0,-2 3-7 16,-4-3-9-16,0 0-4 0,-4 1-8 0,-1-5-6 16,-3 1 7-16,-7 2 11 0,-6-3 24 15</inkml:trace>
  <inkml:trace contextRef="#ctx0" brushRef="#br0" timeOffset="156960.0782">24840 4761 6 0,'0'0'16'16,"0"0"-1"-16,0 0-2 0,0 0-1 0,0 0 1 15,0 0 0-15,0 0 2 0,0 0-4 0,0 0-1 16,-78 0-5-16,78 2 4 15,3-2 2-15,16 0-4 0,8 0 2 16,11 0-7-16,-2-2-2 0,-1-2 2 16,-2-1-1-16,-4 0 2 0,-3-2 0 0,-4-1 4 15,-5 0 6-15,-4 0 11 0,-3-3 8 16,-2 1 2-16,-3 2-5 16,4-5-4-16,-3 5-9 0,-1-1 1 15,1 0-1-15,-3 4-2 0,4-3-3 0,-4 5-5 16,0 1-4-16,0-1-3 0,-3 3-5 15,0-2-3-15,0 2-1 0,1 0-2 16,4 0 3-16,1 6 4 0,4 6-1 16,-3 6 2-16,0 2 2 0,-2 3 0 15,-1 3 1-15,-1 0-2 0,2 0 3 0,-2 2-1 16,0-1 1-16,0-1 1 0,0-2-1 16,0-6 0-16,0-2 1 0,0-6 2 15,-2-5 4-15,1 1-2 0,-1-3 8 16,3 0 9-16,-2 1 4 0,7-3-5 15,2-1-3-15,8-6-9 0,4-6-6 0,-3-3-1 16,-1-3-2-16,1-3-1 16,-2 1-2-16,-1 1 0 0,1 1-2 0,-3 1-2 15,-2 2 0-15,-1 4-3 16,-6 5 1-16,-3 3-3 0,-3 3-5 0,0 0-5 16,0 0-1-16,1 0 2 0,0 0 9 15,1 0 6-15,1 0 3 0,1 9 2 16,6 3 0-16,2 4 1 0,6-4 1 15,4-1 0-15,6-1-1 0,1 0 0 16,3-5 0-16,-1-1 0 0,0-1 1 0,-1-3 0 16,-1 0 0-16,-2 0 2 0,-1-5 0 15,-3-2 2-15,-1-4 3 0,-1-1 0 16,-3-1 4-16,0-1-5 16,-1 1 1-16,-2-1 0 0,0 0-3 0,0 1 2 15,-5 4-1-15,2-1-2 0,-7 3 0 16,1-1-1-16,0 1 1 0,-2 4-2 15,-1 1-1-15,-3 2-3 0,0-3-6 16,0 3-7-16,0 0 1 0,0 0 3 16,-11 0 5-16,-7 0 7 0,-8 6-1 0,0 5 1 15,-3 0-1-15,0 2 2 0,2 3-2 16,1-1-2-16,4 1 2 0,2-1-1 16,1 3 0-16,6-4 1 15,4-3-1-15,1 3 0 0,4-5 0 0,2-4-2 16,1 6 6-16,1-4 0 0,0 2 3 0,0 1 4 15,5-6 4-15,4 3-2 16,3-5 2-16,8-2-4 0,2-3-4 16,8-7-3-16,0-3-1 0,1-3 0 15,1-1-1-15,-2 1 0 0,-1-2 0 0,-3 1 0 16,-2 1-1-16,-4 0 1 0,-3 2-2 16,-5 4 1-16,-4 5-1 0,-5 2 0 15,-3 3-1-15,0 0-9 0,0 0-1 16,1 0-2-16,0 0 4 0,2 0 4 15,2 10 4-15,-1-3 1 0,-1 9 1 16,-3 4 0-16,0 0-1 0,0 6 0 0,-1-8-2 16,-1 0-1-16,2 1-4 15,2-4-12-15,9 3-26 0,-1-6-60 16,9-7-88-16</inkml:trace>
  <inkml:trace contextRef="#ctx0" brushRef="#br0" timeOffset="157152.8508">26299 4339 384 0,'0'0'62'0,"0"0"-17"0,0 0-14 0,0 0-18 16,0 0-17-16,0 0-8 0,0 0 0 16,0 0 0-16,0 0 7 0,26 18 3 15,-15 14 0-15,-3 3-1 0,-1 7 0 16,-2 3-6-16,-2 5-16 0,-3 2-31 15,0 2-35-15,0 3-123 0</inkml:trace>
  <inkml:trace contextRef="#ctx0" brushRef="#br0" timeOffset="157519.8738">26356 4669 372 0,'0'0'39'0,"0"0"-13"16,0 0-10-16,0 0-6 0,0 0-7 16,0 0-4-16,0 0-2 0,0 0-2 15,86-46 1-15,-70 55 1 0,0 1 1 0,-3 2 1 16,2 1 0-16,-1 2-2 0,-1 1 3 16,3-1-1-16,-3 2-1 0,2 0 1 15,-4-1-1-15,2 0-2 0,-1 0 2 16,0-2 0-16,-1 1 2 0,-4-5 0 15,-1 1-2-15,-2-3-2 0,-2-6 2 0,1 3-2 16,-3-1 1-16,2 2 1 0,-2-2 1 16,0 4 1-16,-2 1 3 15,-8-2 4-15,-7 2 1 0,-4-5-4 0,-4-2 1 16,-1-1-2-16,-2-1 1 0,-1 0-3 16,2 0-1-16,0-1-1 0,1-2-2 15,0 0 0-15,9 1-4 0,1 0-6 16,5-1-15-16,1-2-32 0,3-1-52 15,6-4-90-15</inkml:trace>
  <inkml:trace contextRef="#ctx0" brushRef="#br0" timeOffset="157757.9798">26774 4289 344 0,'0'0'48'15,"0"0"-13"-15,0 0-20 0,0 0-11 16,0 0-9-16,0 0-2 0,0 0 0 16,0 0 1-16,0 0 1 0,0 0 3 0,37 97 2 15,-37-62 3-15,0 3 1 16,0 3-3-16,-5 4 2 0,-1 2-5 0,-2-1-1 16,1 5-2-16,-3-1-6 0,4 0-10 15,1-5-26-15,2 0-28 0,1-10-41 16</inkml:trace>
  <inkml:trace contextRef="#ctx0" brushRef="#br0" timeOffset="158214.4479">26934 4666 196 0,'0'0'26'0,"0"0"-11"16,0 0-6-16,0 0-4 0,0 0-4 15,0 0-1-15,0 0 0 0,0 0-1 16,0 0 1-16,0 0 0 0,12-17 1 0,-11 17 0 16,7 0 0-16,4 0 2 0,4 0-1 15,0 0 1-15,0 1 2 16,0 4 2-16,-1 0 3 0,0-1 3 0,0 1 4 16,-4-4 2-16,1 1-1 0,0 0-3 15,2-2-3-15,5 0-4 0,-2-2-3 16,2-1 0-16,-5-2 1 0,-5 2-2 15,1-1 2-15,-1-1-3 0,-6 2 1 16,3-3-3-16,-5 1 0 0,1 1-2 0,1 1-3 16,-3-3-2-16,-2-3-5 0,-8-2-1 15,-3-1 0-15,-6 4 1 16,-3 5-1-16,-2 2 3 0,0 1 2 0,-1 1 2 16,-3 9 4-16,1 0 1 0,-1 5-2 15,2 2 4-15,3 1-1 0,0 2 2 16,4 1 0-16,6 0 1 0,4 1 0 15,4 1 1-15,5-3 2 0,0 0 7 16,8-1 4-16,8-3 5 0,7-2-2 16,9-3-4-16,7-2-10 0,10-3-5 0,6-3-8 15,3-1-8-15,0-2-33 0,0 0-38 16,-8-4-125-16</inkml:trace>
  <inkml:trace contextRef="#ctx0" brushRef="#br0" timeOffset="158704.2633">27884 4303 376 0,'0'0'53'0,"0"0"-20"0,0 0-13 16,0 0-18-16,0 0-13 15,0 0 0-15,0 0-1 0,0 0 5 16,0 0 7-16,0 33-2 0,6 5 1 0,1 0 0 16,-1 5 1-16,1 0 3 0,-1 2 0 15,0 0 0-15,-3-1-2 0,-3 1 0 16,1-5 0-16,-1 0-1 0,0-5 2 15,0-5 0-15,0-9 0 0,0-9 0 16,2-6 4-16,-2-6 7 0,0 0 11 0,0 0-1 16,5 0-2-16,7-4-6 0,5-10-12 15,6-7 2-15,1-2-3 0,-1-1 0 16,1 1-1-16,-2 0 0 0,-2-1 0 16,1 6 0-16,-4 1 0 0,-6 5 0 15,1 3 0-15,-4 3-1 0,-3 3 0 16,-1 1-4-16,-4 2-1 0,5 0-3 15,1 0 0-15,1 0 0 0,4 9 0 16,-5 4 0-16,-2 7 0 0,-4 2-4 16,0 1-7-16,0 4-13 0,-4 2-13 0,-2 1-18 15,2 2-17-15,-1-2-25 0</inkml:trace>
  <inkml:trace contextRef="#ctx0" brushRef="#br0" timeOffset="159985.5797">28379 4674 130 0,'0'0'26'16,"0"0"0"-16,0 0-3 0,0 0-3 16,0 0-5-16,0 0-7 0,0 0-3 15,0 0-6-15,0 0 0 0,0 0-2 16,5-24 4-16,-2 24 3 0,5 0 2 15,2 7 4-15,1-1 3 0,1 1 4 16,2 1-1-16,-1-2 3 0,1 0 0 0,1-1 2 16,-3-2 1-16,2-3-6 0,7 0-1 15,-1 0-5-15,4-5-4 16,-1-1-1-16,-4-3-2 0,-1 0 1 0,-2 0-1 16,-3 1-1-16,-3-1 0 0,0-2-4 15,-2 4 1-15,1-5-1 0,-3 6 0 16,-3 1 0-16,0 2-1 0,-3 3-5 15,0-4-3-15,0-1-1 0,-3-3-1 16,-3 2 3-16,-3 5 4 0,-2 1 0 0,-1 0 1 16,-5 0 4-16,3 6-2 0,-5 3 2 15,3 0 1-15,0 2-1 0,1-1 1 16,0 2 0-16,3 1-1 0,0 0 1 16,-1 1-1-16,6-4 0 0,1 5 2 15,3-5-1-15,2 3 0 0,1 6 1 16,0-2-1-16,1 2 0 0,7-2 1 15,2-3 0-15,3-4 3 0,1-1 1 16,5-3 1-16,-1-3 2 0,5-1-1 16,1-2-1-16,2 0-2 0,1-5-1 0,1-2 0 15,0-3-1-15,-1 2 0 0,1-3 1 16,-4-2 0-16,-2 2 1 0,-3-3 2 16,-2 0 0-16,-2 0 0 0,-4 2 0 15,-2 0-1-15,-3-1-1 0,-2 3-2 16,4-3-2-16,-3 5-2 0,-4 4 0 15,2-1-1-15,-3 5 1 0,2-4-2 16,-1 1-3-16,1-2-6 0,0 2-1 16,-2 3 4-16,0-2 2 0,0 2 6 15,-1 7-1-15,-5 5 2 0,-1 0 2 0,1 3-2 16,2 1 1-16,3-4-1 0,-2 4 0 16,3-4 1-16,0-1 1 0,0 0 1 15,0-7 4-15,0 3 2 0,0-5 3 16,3 1 5-16,4 1-1 0,1-1-3 15,4-3-2-15,7 0-4 0,0-5-3 16,5-5-1-16,-2 0-2 0,-1 0 0 0,-2-3 2 16,1 3-3-16,-1-3-1 15,2 1 1-15,-1 2-3 0,-7 1 3 16,0 3 0-16,-5 1 0 0,-5 2 1 0,2 1-2 16,-5 2-2-16,0 0-3 0,0 0-2 15,1 0 1-15,1 0 2 0,-1 0 3 16,2 0 2-16,0 3 0 0,1 7 1 15,0-2-1-15,-1 2 1 0,3 4 0 16,2-3 2-16,1 5-1 0,2-4 2 0,-1 0 1 16,6-2-1-16,1-1 3 0,5-4-2 15,4 0-1-15,3-2 2 16,1 0-2-16,5-3-1 0,-1 0 1 16,1 0-2-16,1 0 0 0,-2-2-2 0,-2 0 1 15,-2-5 1-15,-3 2-1 0,-1-2 2 16,-4-1-1-16,-7 3 0 0,-1-2 0 15,-7 2 0-15,0-2 1 0,-1 1 0 16,-2 3-3-16,-1 1-2 0,-3 2-2 16,0-2-5-16,0-3-1 0,0-1-1 0,-4-3 3 15,-7-1 1-15,-4 3 2 0,-5 1 4 16,-2 4 0-16,0 1 2 0,-4 1 0 16,0 0 0-16,0 0 2 15,0 4-1-15,4 3 1 0,2 0-1 0,3 3-2 16,5-3 1-16,4 2-1 0,1-3 2 15,2 3-1-15,1 3 5 0,4-4-3 16,0 3 5-16,0-3 5 0,9 0 3 16,6-4 1-16,8-2 1 0,3-2-5 15,1-2-7-15,2-9-1 0,2-2-3 0,3-2 2 16,2-5-2-16,0-2-1 0,-1-6 1 16,-1-2 2-16,-2-3-3 0,-3-5-5 15,-3-2 1-15,-3-1-6 0,-7-3 1 16,-3 0-2-16,-6 0-1 0,-2 3 2 15,-4 3 3-15,-1 6 5 0,0 10 2 0,0 10-6 16,0 7-7-16,0 5-3 0,-4 0 1 16,-9 12 6-16,-5 13 6 0,-5 12 3 15,0 7-2-15,1 8 0 0,1 6 1 16,1 4-8-16,5 2-23 0,4 1-32 16,8 0-29-16,3-6-21 0</inkml:trace>
  <inkml:trace contextRef="#ctx0" brushRef="#br0" timeOffset="160097.0537">29938 4966 105 0,'0'0'135'0,"0"0"-12"0,0 0-30 16,0 0-21-16,0 0-19 0,82-85-12 0,-76 72-12 16,-3 5-10-16,-2 3-8 0,1 2-6 15,-2 3-7-15,0-3-16 0,0 3-52 16,1 0-193-16,2 4-19 16</inkml:trace>
  <inkml:trace contextRef="#ctx0" brushRef="#br0" timeOffset="165798.2708">27805 16020 110 0,'0'0'19'0,"0"0"-1"16,0 0-3-16,0 0 4 0,0 0-1 15,0 0 1-15,0 0 1 0,0 0-4 16,0 0-1-16,-22-33-2 0,22 33-2 0,-1-3-3 15,1 3 0-15,-2 0-3 0,1 0 0 16,-1-2-2-16,1 2 1 16,1-2 0-16,0 2 1 0,0-1 2 15,0-1 1-15,4 1-1 0,9 0-1 0,7 1-5 16,3 0 1-16,6 0-1 0,2 0 0 16,2 1 2-16,2 2-2 0,2 0 0 15,5-1 1-15,0 1 1 0,2-2 0 16,2 0 2-16,-1 1-4 0,2-2 1 15,0 0-1-15,0 0-1 0,1 0 2 16,1 0 0-16,3 0 0 0,1 0-2 0,1 0 0 16,1 0 0-16,0 0 0 15,-1 0-2-15,-1 0 2 0,2-2 0 16,3 2 0-16,3-1 0 0,1 0 0 0,2-2 0 16,1 1 2-16,0 0-1 0,-1-1 1 15,-4 1 2-15,1-1-2 0,-5-1 0 16,-2 1-1-16,-5 2-1 0,0-1 0 15,-4 1 0-15,0-1 2 0,0 0-2 16,-1 2 1-16,1-2 0 0,1 1 0 16,-1-1 0-16,2 0-1 0,-2 2-1 0,-1-1 0 15,0-1 1-15,-2 2 1 16,1 0 2-16,-4 0 0 0,-3 0-3 16,-10 0 0-16,-3 0-2 0,-11 0 2 0,-6 0 3 15,1 0 1-15,-7 0 2 0,0 0 1 16,0 0 1-16,1 0-1 0,1 0 3 15,-1 0-3-15,1 0 0 0,-2 0-1 16,0 0-2-16,1 0-1 0,-1 0-1 16,0 0-1-16,2 0 0 0,-2 0-2 0,0 0-1 15,0 0-4-15,0 0 0 0,1 0-3 16,-1 0-4-16,0 0-3 0,0 0 5 16,0 0 1-16,0 0 3 15,0 0 2-15,0 0-3 0,0 0-1 0,0 2 1 16,0-1 2-16,-1-1 5 0,1 2-1 15,-2-2-1-15,2 2-8 0,-1-2-5 16,1 1-19-16,-2 1-20 0,-1 2-48 16</inkml:trace>
  <inkml:trace contextRef="#ctx0" brushRef="#br0" timeOffset="166476.5194">27902 16070 63 0,'0'0'21'0,"0"0"-4"16,0 0-1-16,0 0-4 0,0 0-3 15,0 0-2-15,0 0-2 0,0 0 1 0,0 0-1 16,0 0 1-16,-21-33-2 16,17 30-1-16,1-1-3 0,2 1-3 15,1 3-1-15,-6-1-2 0,1 0-3 16,1-1-2-16,-1 2-6 0,-1 0-8 0,0 0-10 16,0 0-29-16</inkml:trace>
  <inkml:trace contextRef="#ctx0" brushRef="#br0" timeOffset="167642.2331">27902 16070 38 0,'-94'-48'26'0,"94"48"1"0,-2 0-5 16,1-2 1-16,-1 2-3 0,2-3-1 15,-1 3 0-15,1-2-1 0,-2 2-2 16,2-1-3-16,-1-1 1 0,1 1 0 16,-2-1 2-16,2 2-1 0,-1-2-1 0,1 1-2 15,-3 1-3-15,3-1-2 0,-1 1-3 16,1-1 0-16,-2 1-2 0,2-2-1 16,-1 2 1-16,1-2-2 15,-2 2 0-15,2-1-3 0,0 1-3 0,-1 0 1 16,1 0-2-16,0 0 3 0,0 0 2 15,0 0 4-15,0 0-2 0,0 0 1 16,0 0 1-16,0 1-2 0,0 4 0 16,3 5 1-16,0 5 0 0,1-4 0 15,-1 5 0-15,-2 3 0 0,1 1-1 0,-1 6 2 16,2-4 0-16,-1 3-1 0,0-1 0 16,1-1 1-16,0-1 1 0,0 1 0 15,-1 2 2-15,1-3 1 0,-1 1-1 16,0 0 0-16,-1-2-3 0,1 1 1 15,-1-1-2-15,1 1 0 0,-1-2 5 0,-1 3-8 16,1 1 6-16,-1-1-4 0,0-6-5 16,0 1 8-16,0 0-5 15,0-4 0-15,0 7-1 0,0-8-1 16,0 1 2-16,0 3 0 0,0-5 1 0,0 2-1 16,0-1 0-16,0-1 2 0,0 0-1 15,0 3 0-15,0-8 1 0,2 5-1 16,-2-9 1-16,1 8 0 0,1-5-4 15,-2 2 3-15,1 0 0 0,-1-1 1 16,0-3-1-16,2 2 1 0,-2-6 1 0,0 0-2 16,0 0 1-16,0 2 0 15,1-1-3-15,-1 1 1 0,0-1 0 0,2 3-1 16,-2-4 2-16,1 1 0 0,-1 0 0 16,2 1 1-16,-2 1 1 0,1-3 3 15,-1 1 0-15,2-1 0 0,-2 2-2 16,1-2 3-16,2 2 2 0,4-1 2 15,5-1 1-15,6 2-2 0,4-2-2 16,-5 0-5-16,1 0 1 0,-7 0-1 16,1-2-1-16,5-1 3 0,-1 0-3 0,0 3 1 15,0-6 1-15,1 1-1 0,2 1-1 16,4-1 1-16,-1 2-2 16,-5-1 1-16,1 4 1 0,3 0-1 15,1 0 0-15,10 0 0 0,0 0 0 0,2 0 0 16,4 0 0-16,0 0 0 0,2 0 0 15,-4-3-1-15,-1 3 1 0,0-2 0 16,-1 2 0-16,0-2 1 0,0 2-1 16,-2 0 0-16,0 0 1 0,-3 0-2 15,0 0 1-15,0 0 0 0,0 0-1 0,2 0 1 16,3 0 0-16,3 0 1 0,4 0 1 16,2 0-2-16,2 0 0 0,-2-1 0 15,3 1-1-15,-3 0 2 0,-1-3 2 16,-1 2-3-16,-2-1 0 0,-4 1 1 15,0 1-3-15,-3 0 2 0,-2 0 0 0,2-4-2 16,1 4 4-16,1 0-2 0,-1 0 2 16,4 0-1-16,-1 0-1 15,2 0 0-15,0 0-1 0,-2-1 1 16,1-1 1-16,-2 1-1 0,0-1 2 0,0 2-1 16,-4 0-1-16,0 0 2 0,-4 0 0 15,-7 0-2-15,-1 0 0 0,-6 0 0 16,2 0 0-16,5 0-2 0,-1 0 0 15,5 0 0-15,-1 0 2 0,2 0 0 16,1 0 0-16,-1 2 0 0,1-1-1 0,1 1 2 16,-2-1 0-16,-5-1-1 0,-1 0 0 15,-6 4 0-15,0-4 0 16,-1 0-1-16,-6 0 1 0,0 0-1 0,-1 0-1 16,1 0-1-16,-2 0-1 0,3 1-4 15,-7-1-5-15,0 0-5 0,0 0-5 16,1 0-7-16,1 0-42 0,2 0-61 15</inkml:trace>
  <inkml:trace contextRef="#ctx0" brushRef="#br0" timeOffset="168359.3273">30425 16044 201 0,'0'0'38'0,"0"0"-6"0,0 0-5 0,0 0-6 16,0 0-4-16,0 0-2 0,0 0-2 16,0 0-2-16,-22-80 5 0,19 70 1 15,2-1 5-15,0 6 0 16,1 0-2-16,-2-1-2 0,1 2-3 0,-1-1-6 16,2 0-5-16,0 5-3 0,-1-1-3 15,1 1-3-15,0 0-4 0,0-1-2 16,0 1 3-16,0 0 4 0,0 0 3 15,0 0 2-15,0 1-1 0,0 5 0 16,0 9 0-16,0 7 0 0,0-1-1 0,0 7 0 16,0-2 1-16,0 3-1 0,0-1 1 15,0 2 0-15,0 0-1 0,0 1 1 16,0-1-1-16,-2 0-1 16,-1 1 2-16,0-4 0 0,-1 0 0 0,1-2 2 15,2-5-5-15,1-1 2 0,-1 1-1 16,1 0 0-16,0 4 5 0,0 0-5 15,0-2 6-15,0-7-3 0,0 3-2 16,0-6 1-16,0 0-2 0,0 2 1 16,1-2 0-16,-1-1 0 0,0-5-1 0,1-1 0 15,-1 2 1-15,0-1-1 0,0 1 2 16,0 2 0-16,0-2 0 16,0-1-1-16,0 4 1 0,2-5 1 15,-2-1-1-15,1 3 0 0,-1-3-2 0,3 1 2 16,-2-1 0-16,1 1 0 0,-2-5 0 15,0 5 0-15,1-1-1 0,1 0 1 16,-1 1-1-16,-1-5 1 0,2 3 0 16,-1 1-1-16,1 0-1 0,-1 1 0 15,-1-5 1-15,0 0-1 0,0 0 0 0,2 2-1 16,-2-2-2-16,1 1-6 0,-1 1-14 16,1-2-37-16,-1 0-154 0</inkml:trace>
  <inkml:trace contextRef="#ctx0" brushRef="#br0" timeOffset="169214.6821">30596 15941 44 0,'0'0'12'16,"0"0"-6"-16,0 0-5 16,0 0 3-16,0 0-2 0,0 0 4 0,0 0 5 15,0 0 4-15,-77-8 8 0,71 8 4 16,0 0 5-16,6 0-1 0,-1-1-1 15,1 1-5-15,-3 0 1 0,2 0-5 16,-1 0-1-16,1 0-3 0,-1 0 0 16,1-2-3-16,-1 2 0 0,1 0-4 15,0 0-2-15,1 0-3 0,-2 0-2 0,2-1 2 16,0 1-4-16,3-2 2 0,13 1 1 16,4-2-3-16,9 0 1 0,0 1 0 15,4 1-3-15,1-1 2 0,0 2-1 16,2 0 1-16,-1 0-1 0,-3 0-1 15,-2 0 1-15,-2 0 0 0,-1 0 0 16,-1 0 3-16,2 0-1 0,-1 0-1 0,2 0 0 16,-1-3 1-16,0 2 0 0,1-3 1 15,2 1 0-15,3-1-2 16,3-1 6-16,4 1-3 0,1-1 2 0,1 1-2 16,-2 1-2-16,-3 0 1 0,-3 0-1 15,-1 0-1-15,0 1 0 0,-1 1 1 16,0-1-1-16,6 2 1 0,2 0-2 15,4-2 2-15,5 2-2 0,5-1 0 16,3 0 7-16,5 1-7 0,4 0 6 0,3 0-2 16,3 0-5-16,2 0 5 0,3 4-5 15,-1 3 1-15,-4-3-2 0,-10 0 7 16,-8 0 1-16,-13 0-2 0,-7-1 2 16,-5-3-8-16,-3 0 2 0,-2 0 0 15,1 0 0-15,-1 0 0 0,-8-2 2 16,1-1-1-16,-1 1 3 0,-6 0 1 15,0 0 3-15,-2-1 0 0,-4 2 1 16,-1-1-5-16,1 1-1 0,-5 1-4 16,0-1-6-16,0 1-8 0,1 0-6 15,-1 0-2-15,0 0-10 0,0 1-17 0,-3 9-55 16,-7 7-103-16</inkml:trace>
  <inkml:trace contextRef="#ctx0" brushRef="#br0" timeOffset="170498.0864">30438 16794 100 0,'0'0'7'16,"0"0"-3"-16,0 0-1 0,0 0 2 0,0 0 4 15,0 0 4-15,0 0 8 0,0 0 7 16,0 0 6-16,0 0 0 0,-36-21-6 16,34 21-5-16,1-1-6 15,0 1-6-15,-1-2-4 0,1 2-5 0,1-2-2 16,0 2 0-16,0-1 0 0,0 1 2 15,0-4 0-15,4 3 0 0,6-2-1 16,6-1 5-16,0 1 1 0,7-1-1 16,5 0 1-16,3 0 0 0,7 0-4 15,4 0 4-15,0 1-5 0,-2-1 0 0,2 3 1 16,-4-3-3-16,-2 1 0 0,-3 1 1 16,-2 2 0-16,-2-2 1 0,-1 2-1 15,0 0 2-15,-2 0-2 0,1 0 0 16,1 0-1-16,-2 0 1 0,2 0-1 15,2 0-1-15,2 0 2 0,1 0 2 16,6 0 1-16,0 0 0 0,2 0 0 16,-1 0-4-16,-1 0-2 0,0 0 2 15,-3 0 2-15,-1 0-2 0,-1 0 1 16,-2 0 0-16,-3 0 0 0,-1 0 0 0,2 0 0 16,-1 0-1-16,3 2-1 0,1-2 0 15,3 2 0-15,0-1 0 0,5 3 0 16,2-2 4-16,4-2-4 0,3 0 4 15,-1 0 2-15,0 0-6 0,-3 0 5 16,-5 0-3-16,-2 0-3 0,-1 0 3 0,4 0-1 16,-2 1 0-16,4-1 1 15,0 0-2-15,-3 0 7 0,-3 2-6 16,-11-2 5-16,-4 0 4 0,-7 0-9 0,-1 0 5 16,6 0-5-16,-3 0-1 0,0 0 2 15,0 0 1-15,2 0 1 0,-7 0 3 16,7 0-1-16,-8-2 1 0,2 1-2 15,4-1 0-15,-7 0-3 0,7 0-1 16,0-1 2-16,-7 3-4 0,7-2 2 16,-6 2 0-16,2 0 0 0,-2 0-1 0,1 0-1 15,-1 0 2-15,-7 0-2 0,7 0 1 16,-8 0 2-16,0 0-1 0,2 0 0 16,-6 0 2-16,0 0-2 15,0 0 3-15,2 0-1 0,-1 0 0 0,1 0 0 16,-1 0 0-16,1 0 2 0,-1 0-1 15,1 0-1-15,-1 0 2 0,1 0 1 16,0 0-1-16,0 0-1 0,-1-1 1 16,0 0-2-16,1-5 1 0,-1 1-1 15,1 2-1-15,-2-9 1 0,0 6 0 0,0-3 1 16,0-5-1-16,0 2-1 0,-2-7 1 16,-1 1 0-16,1-8 0 0,-4-1 0 15,2-3-2-15,-4-4 0 0,0-1 0 16,-1-5 4-16,2 0 1 0,1-4-1 15,0 0 1-15,0-3 2 0,-2 1 2 0,2 3 3 16,0 1 2-16,2 6 3 0,1 1-2 16,1 4-1-16,1 6 0 15,-2 0-2-15,0 9-3 0,1 7-2 16,0-1-4-16,2 5-4 0,-1-1-5 0,1 1-6 16,0 5-10-16,-2-1-17 0,2 2-73 15,0 15-144-15,-4 3-8 0</inkml:trace>
  <inkml:trace contextRef="#ctx0" brushRef="#br0" timeOffset="171412.6645">29465 16264 322 0,'0'0'36'16,"0"0"-5"-16,0 0-7 0,0 0-3 0,0 0-4 16,0 0-1-16,0 0-5 15,0 0-2-15,0 0-4 0,-13-39-6 16,13 39-3-16,0 0-3 0,-2 0 0 0,0 0 4 16,-4 11 3-16,-2 7-1 0,-3 4 0 15,-1 4 2-15,1 0-2 0,-5 1 2 16,1 4-3-16,0-4 1 0,0 2 5 15,-1-2-4-15,3 1 5 0,0-3-3 16,1-2-3-16,5-9 4 0,0-5-1 16,3-2-2-16,1-2 3 0,0-4 1 0,1 2 3 15,2-3 7-15,-1 0 2 16,1 0 1-16,0 0 3 0,0 2-3 0,0-2-5 16,0 0-6-16,3-11-3 0,10-7-5 15,1-5-1-15,4-1 3 0,-2-2-5 16,1 2 7-16,-1 0 0 0,0-2 0 15,-2 2 1-15,2-2-1 0,-3 0-1 16,1-1 0-16,0 1 2 0,-3 1-1 16,2 5 2-16,-3-2-2 0,-4 9 1 0,3 0-1 15,-6 6-2-15,-2 2 1 0,2 2-2 16,-3 3 0-16,0-1-1 0,0 1-1 16,1 0-1-16,1 0-2 0,-1 0 3 15,5 0 1-15,2 4 1 0,3 8 1 16,2 4-2-16,0 0 2 0,-3 1-1 15,2 1-1-15,1 2 0 0,0 1 0 16,1-1 1-16,-1 0-1 0,0-1 0 16,2 1 1-16,-4-2-1 0,2 1 1 15,-4-3-1-15,1 1 0 0,-1 1 5 0,-1 2-9 16,-2-4 4-16,0-3-7 0,-1 0-5 16,-2-4 3-16,-1-3-6 0,1 2-5 15,-2-4-16-15,1 1-9 0,-1 0-13 16,-1-5 5-16,0 0 4 0,0 0 6 15,0 1-5-15,0-1-2 0,-1 0-10 0</inkml:trace>
  <inkml:trace contextRef="#ctx0" brushRef="#br0" timeOffset="171655.8783">29450 16425 248 0,'0'0'62'0,"0"0"-6"0,0 0-7 16,0 0-12-16,0 0-11 0,0 0-14 0,0 0-4 16,0 0-2-16,0 0-1 0,-17-8 0 15,40 8-2-15,10 0-1 0,3 0 2 16,1 0-3-16,0 0 0 0,0 0 0 16,-1 0-2-16,-2 0 1 0,-4 0-3 15,-2 0-2-15,-2 0-1 0,-3 1-5 16,-6 1-7-16,0 0-12 0,-7 0-25 15,-5-2-30-15,7 3-45 0</inkml:trace>
  <inkml:trace contextRef="#ctx0" brushRef="#br0" timeOffset="172756.3332">31335 16252 394 0,'0'0'63'0,"0"0"-13"0,0 0-14 16,0 0-12-16,0 0-11 0,0 0-5 15,0 0-8-15,0 0-5 0,0 0 0 16,0 0 0-16,-2-34 2 0,2 45 1 15,2 6 1-15,0 6-1 0,1-1 1 16,-1 2-1-16,-1-1 1 0,-1-6-1 0,0 3 1 16,0 0-1-16,0 2 2 0,0 1 3 15,-1-6-3-15,-1 0 3 16,1-5-2-16,-3-1-2 0,2 2 2 0,1-10 0 16,1 3 0-16,0-6 2 0,-2 0 1 15,2 0 1-15,-1 0-2 0,-1 3 2 16,-2-3-3-16,-2-4-1 0,-1-8 0 15,-2 1-5-15,2-1 0 0,0-4 0 16,1-2 1-16,-1 2 4 0,4-2-1 16,3-4 0-16,0-2 0 0,0-7 1 0,2 3-1 15,3-1 1-15,2 3 0 0,2 2 0 16,0 1 3-16,4 3-2 0,-2 1 2 16,2 2-3-16,0 3 0 15,-4 3-1-15,4 3 1 0,0 0 1 0,1 1-2 16,5-1 0-16,2 0 0 0,0 2 0 15,-2 1 0-15,3 3 1 0,-8 0-1 16,5 1 0-16,0 1 0 0,-8 0 0 16,9 0-1-16,-8 0 1 0,-1 0-3 15,1 1 2-15,-3 2-1 0,0 3-1 0,-1-1 0 16,-2 1-1-16,-2 3 1 0,1 0 0 16,-5 2 0-16,0 7 1 0,-3-3-2 15,-6 5 2-15,-5-2 0 0,-1-3 0 16,-3-1 0-16,0-2 0 0,-1-1 1 15,6-4 0-15,-1 1 0 0,5-5 1 0,0 3 0 16,0-5 0-16,4 1 1 16,1 1-1-16,-1-2 0 0,2 1-3 0,-1 0 2 15,0 1-1-15,4-3 1 16,0 0 1-16,0 0-1 0,0 1 2 0,0 3 0 16,0-1 0-16,8 4 1 0,4 0 1 15,-3-4-3-15,7 4 1 0,-2-3 0 16,-2 0-1-16,4 0-1 0,-1 0 1 15,0 1 0-15,-1 1-1 0,0-2 0 16,0 2-1-16,-5 0 0 0,4 1 0 0,0 0 1 16,-3 2-1-16,0 0 0 0,1-1 0 15,-5-2 0-15,-1 2-2 0,0 0 2 16,0-1 1-16,2 6 1 0,-3-5 4 16,2 3-6-16,-3-3 7 0,-2-3-8 15,2-2 1-15,-3-3 1 0,0 5 0 16,0-1 1-16,0 2 0 0,0 3 3 15,-1-4-3-15,-5 4 4 0,-4 0-2 16,0-2 0-16,-6-3-1 0,-6-1-1 16,-2-3 1-16,-7 0 0 0,12 0 0 0,-2 0 2 15,2 0-3-15,6 0 0 0,-7 0 1 16,7 0 0-16,-3 0-1 16,1 0-1-16,1 1-3 0,1 2-2 0,1-2-12 15,1 3-18-15,1-4-33 0,-1 3-33 16,6-2-123-16</inkml:trace>
  <inkml:trace contextRef="#ctx0" brushRef="#br0" timeOffset="172932.7921">31900 16468 533 0,'0'0'28'0,"0"0"-9"0,0 0-13 0,0 0-14 16,0 0-8-16,0 0-14 16,0 0-91-16,0 0-124 0</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7T09:26:11.442"/>
    </inkml:context>
    <inkml:brush xml:id="br0">
      <inkml:brushProperty name="width" value="0.05292" units="cm"/>
      <inkml:brushProperty name="height" value="0.05292" units="cm"/>
      <inkml:brushProperty name="color" value="#FF0000"/>
    </inkml:brush>
  </inkml:definitions>
  <inkml:trace contextRef="#ctx0" brushRef="#br0">17147 542 308 0,'0'0'29'0,"0"0"-10"16,0 0-7-16,0 0-8 0,0 0-5 15,0 0-5-15,0 0 1 0,0 0 1 16,0 0 1-16,-11-8 2 0,11 19-1 15,0 6 1-15,0 4 1 0,0 1-1 0,0 4 2 16,1 2 0-16,2 0-2 16,-2 4 3-16,2 0-1 0,0 1 0 0,0 2 3 15,-2-1-2-15,2-1-1 16,-3-1 2-16,2-5-3 0,-2-5 2 0,0-4 0 16,0-5-1-16,0-6 1 0,0 5-1 15,0-6-1-15,0 1 0 0,0-2 1 16,0-5 1-16,0 0 2 0,0 0 1 15,0 2 3-15,0-1-1 0,-2 2-1 16,-4 0-2-16,-6 0-2 0,-6-1-1 0,-2-2-1 16,-4 0 1-16,0-2-1 0,1-3 1 15,-1 4 1-15,7 0 3 16,-1-2 4-16,6 3 4 0,5-2 3 0,1 2-1 16,0-1 2-16,2 1-5 0,0-2-3 15,-1 2-5-15,5 0-2 0,-2-2-1 16,2 2 0-16,12 0 0 0,10-4-1 15,10 2-1-15,3 1-2 0,1 1-8 16,2 0-7-16,-2 0-14 0,-3 0-19 16,0 1-44-16,0 5-41 0</inkml:trace>
  <inkml:trace contextRef="#ctx0" brushRef="#br0" timeOffset="317.0817">17535 856 314 0,'0'0'35'15,"0"0"-8"-15,0 0-5 0,0 0-7 0,0 0-7 16,0 0-5-16,0 0-5 0,0 0 1 16,0 0-1-16,0 0-1 0,-18-30 1 15,14 37 1-15,-2 2-1 0,3 0 2 16,2-4 0-16,0 7 1 0,1-3 2 15,0 2 1-15,9 2-1 0,2-4 2 0,-3-4-1 16,11 0-2-16,-1-5-1 16,3-2-1-16,5-6 0 0,-4 1-3 15,-9-1 3-15,-1-1-1 0,-5 3 0 16,-6-4 1-16,0-6-6 0,-1 7-2 0,0-6-4 16,-5 1-15-16,-5 2-16 0,0 2-29 15,-1 2-12-15,1 3-38 0</inkml:trace>
  <inkml:trace contextRef="#ctx0" brushRef="#br0" timeOffset="615.572">18129 363 470 0,'0'0'46'16,"0"0"-14"-16,0 0-13 0,0 0-11 16,0 0-11-16,0 0-4 0,0 0 1 0,0 0-1 15,0 0 3-15,-2 6 2 0,2 14 0 16,2 7-1-16,2 1 1 16,1 4 0-16,-1 4 1 0,-1 1 0 15,0 1-1-15,-2 2 1 0,-1-1 0 0,0 1 0 16,0-2 0-16,0-4 0 0,-3 0-4 15,1-4-3-15,0-9-16 0,1-7-19 16,1-3-38-16,0-7-25 0,0 1-124 16</inkml:trace>
  <inkml:trace contextRef="#ctx0" brushRef="#br0" timeOffset="879.814">18094 284 275 0,'0'0'41'0,"0"0"-2"0,0 0-8 16,0 0-5-16,0 0-9 0,0 0-7 16,0 0-7-16,0 0 0 0,0 0 3 15,0 0 1-15,-17-7 2 0,32 7 1 16,11 0-7-16,10 0 1 0,5 0-1 15,4 0-6-15,2 0-4 0,-2 0-7 16,-4 2-13-16,-5 3-18 0,-5-4-32 0,-11 1-30 16,-1 0-94-16</inkml:trace>
  <inkml:trace contextRef="#ctx0" brushRef="#br0" timeOffset="1073.7644">18142 516 456 0,'0'0'54'0,"0"0"-20"0,0 0-13 15,0 0-12-15,0 0-5 0,0 0-4 16,0 0-1-16,111-8-3 0,-58 5-4 16,4 0-7-16,4 0-15 15,-2 0-23-15,-5 2-20 0,-8 0-33 0,-6-3-19 16</inkml:trace>
  <inkml:trace contextRef="#ctx0" brushRef="#br0" timeOffset="1286.2543">18706 456 292 0,'0'0'61'16,"0"0"-6"-16,0 0-10 0,0 0-6 16,0 0-3-16,0 0-11 0,0 0-7 15,0 0-8-15,0 0-6 0,0 0-10 16,-4-12-1-16,4 12-2 0,0 0 2 15,0 0 4-15,1 12 1 0,6 10 1 0,0 5-3 16,-2 1 2-16,-2 1 0 16,-3-1-1-16,0 1 0 0,0-1-3 15,0-1-6-15,0-2-17 0,-2-8-18 16,2 0-37-16,0-6-32 0,0-7-110 0</inkml:trace>
  <inkml:trace contextRef="#ctx0" brushRef="#br0" timeOffset="1413.9405">18760 347 190 0,'0'0'-19'0,"0"0"-13"0,0 0-15 0</inkml:trace>
  <inkml:trace contextRef="#ctx0" brushRef="#br0" timeOffset="1931.9675">18848 453 433 0,'0'0'47'0,"0"0"-14"16,0 0-14-16,0 0-10 0,0 0-6 16,0 0-4-16,82-37-1 15,-61 37-2-15,0 3 0 0,1 7-1 0,-3 2 1 16,-4 5-2-16,-1 1 1 0,-5 5 1 15,-4 0 0-15,-4 1 2 0,-1 0 1 16,-4 0-1-16,-6-2 2 0,3-7 0 16,-1-1 1-16,3-5 2 0,2-6 0 15,1 2 5-15,2-5 3 0,-2 0 6 0,2 0-1 16,0 0-4-16,0 0-3 0,0-10-7 16,5-7-1-16,5-2 1 0,5-2-1 15,1 0 0-15,2 2 1 0,-2-1 0 16,2 1 1-16,-2-2-3 0,2 0 2 15,0 3 0-15,1 1-1 0,-1-1 2 0,-2 5-2 16,-4 2 0-16,-4 5 1 16,-3 5-6-16,-5 1-2 0,0-1-7 15,0 1 1-15,1 0 2 0,1 0 1 16,-2 0 7-16,0 2-3 0,0 15 2 0,0 3 1 16,-2 7 0-16,1-11 0 0,-1 3-1 15,2-3 1-15,0-3 0 0,0 3 1 16,5-4 1-16,-1-3 0 0,5 2 1 15,4-5 1-15,-3-1 2 0,9-2-1 16,0-3 0-16,1 0 1 0,7 0-2 0,-4-4 1 16,-8 0-2-16,1-2-2 0,-8 4-1 15,-3-1 1-15,4-3-1 16,-4 5-3-16,-2-2-6 0,1 2-9 16,-4 1-27-16,0 0-32 0,0 0-37 0,2 0-33 15</inkml:trace>
  <inkml:trace contextRef="#ctx0" brushRef="#br0" timeOffset="2210.484">20233 206 537 0,'0'0'45'0,"0"0"-14"15,0 0-7-15,0 0-14 0,0 0-7 16,0 0-7-16,0 0-4 0,0 0-1 16,0 0 3-16,0 0 2 0,25 0 1 15,-15 18-1-15,0 5-1 0,-2 3 0 0,0 1 0 16,-2 2 2-16,-3 0-3 0,-2 2 1 16,-1-1-1-16,0 0-2 0,0 2-6 15,0-3-16-15,-1-2-15 0,-2-8-23 16,0-1-17-16,1-7-20 0,1-4-22 15</inkml:trace>
  <inkml:trace contextRef="#ctx0" brushRef="#br0" timeOffset="2747.2436">20084 405 432 0,'0'0'57'0,"0"0"-14"0,0 0-14 0,0 0-15 15,0 0-6-15,0 0-4 0,0 0-4 16,0 0-2-16,0 0 2 0,0 0 1 0,-17-14 1 16,48 12 0-16,13 0-2 0,6-1 0 15,3 0-4-15,2-2-5 0,-3 0-7 16,-6-4-10-16,-6-1-11 0,-6-2-4 16,-6-1 1-16,-6-2 10 0,-1 0 11 15,-6-1 14-15,-5-1 5 0,-4 3 7 16,-3-2 1-16,0-3 5 0,-3 7 4 15,3-8 4-15,-1 9 3 0,-2 4 40 16,1 1-3-16,-1 6-7 0,0-1-9 16,0 1-45-16,0-2-7 0,3 1-3 0,-3 1 2 15,0 0 3-15,0 1 3 0,0 15 0 16,0 6-34-16,0 8-2 16,-3-1 0-16,0 2 0 0,2-3 35 15,1 0 2-15,0 1-1 0,0-2 1 0,0-2 2 16,0 0-1-16,0-8 0 0,1-2 1 15,1-4 0-15,-2-6 5 0,1-2 8 16,-1-3 9-16,0 0 6 0,7 0-3 16,5 0-6-16,8-7-10 0,3-5-5 15,0-3 0-15,2-1-1 0,-1 0-2 0,-1 1 0 16,-2 2-2-16,-4 4 1 0,-4 2-1 16,-2 2 0-16,-6 4-3 0,-1-1-3 15,-4 2-1-15,5 0-3 0,1 0 2 16,1 3 0-16,3 9 2 0,-4 3-3 15,-2 5-8-15,-1 3-7 0,-2-1-19 0,-1-5-13 16,0 2-32-16,0-7-12 0,3 0-21 16</inkml:trace>
  <inkml:trace contextRef="#ctx0" brushRef="#br0" timeOffset="3199.6986">21033 399 216 0,'0'0'58'0,"0"0"-9"0,0 0-13 15,0 0-4-15,0 0-8 0,0 0-3 16,0 0-6-16,0 0-7 16,0 0-5-16,7-25-3 0,-6 24-2 0,7 0 2 15,-1 0 2-15,4-1 1 0,1 2-1 16,1 0-1-16,5 0 1 0,-7 0 3 15,8 0 0-15,1 0 2 0,2 0 1 16,4 0-3-16,-9 0-1 0,2-3 1 16,-3 0-2-16,-5 2-1 0,4-5 0 0,-2 2 0 15,-5 1-1-15,4-2 0 0,-6 0 1 16,-2 1-4-16,0 3-2 0,-4 1-1 16,0-2-6-16,0 2-7 15,0-6-6-15,0 0-4 0,0-2-2 0,-9-2 3 16,1 5 7-16,-8 2 5 0,-1 1 5 0,-3 2 5 15,-5 0 4-15,2 5 1 16,0 0 6-16,0 1 1 0,4 2 1 16,0-1 1-16,3 2 2 0,5-1-3 15,0-1-3-15,4 1-1 0,3 0-4 0,-2 0 1 16,5 0 1-16,1 4 1 0,3 0-1 16,11 4-1-16,6-4-6 0,6 1-4 15,13-5-3-15,6-2-16 0,12-2-80 16,5-4-95-16</inkml:trace>
  <inkml:trace contextRef="#ctx0" brushRef="#br0" timeOffset="3755.6553">21906 347 439 0,'0'0'53'0,"0"0"-20"15,0 0-13-15,0 0-11 0,0 0-5 16,0 0-5-16,0 0-1 0,0 0-7 15,0 0 0-15,0 0 0 0,7-15 0 16,-14 18 5-16,-3 9 2 0,-3 4 0 0,-1 2 0 16,3 0-1-16,5-4 1 0,1 1 1 15,2 1-1-15,3-5 2 0,0 5 0 16,0-6 2-16,2-1 1 16,2 0 3-16,4-5 1 0,6 5 3 0,3-8 1 15,5-1-3-15,1 0-1 0,1-10-3 16,1 1 0-16,-5-4 0 0,2 1-1 15,-1-2 1-15,-3 3-3 0,1-2 1 16,-1 1 0-16,-3 1-1 0,-5 4 1 16,1-3-1-16,-5 6 1 0,-3 1-1 0,0 0-1 15,-3 3 0-15,0 0-1 0,0 0-3 16,2 0-1-16,-1-2-3 0,1 2-1 16,-1 0 2-16,1 0 0 15,1 0 4-15,2 6 1 0,-1 3-1 0,2 3-1 16,0 3 2-16,4-1 2 0,0 3-1 15,2-2 3-15,2 1-2 0,-1-4 0 16,3-2 3-16,-6-3-1 0,5-3 0 16,2-4 0-16,2 0 1 0,4 0-1 15,0-1-2-15,-1-8 4 0,-3 0-2 0,-1-1 0 16,0-4-1-16,-5-1 1 0,0 1-1 16,-2-4 2-16,-3 6-2 0,-3 0-1 15,-2 4 0-15,-3-4-1 0,0-1-1 16,-1-1 0-16,-8-1-2 0,0 6-2 15,-3 1 0-15,-3 2-5 0,5 3-8 0,-9-2-13 16,2 4-13-16,5 1-14 16,-6 0-18-16,1 0-13 0,5 0-30 0</inkml:trace>
  <inkml:trace contextRef="#ctx0" brushRef="#br0" timeOffset="4026.4478">22823 83 580 0,'0'0'61'0,"0"0"-9"15,0 0-13-15,0 0-17 0,0 0-9 16,0 0-12-16,0 0-6 0,0 0-4 16,0 0 0-16,0 0 2 0,22-15 3 15,-20 37-1-15,1 6 0 0,-1 2-1 16,-2 5-34-16,0 2 4 0,0 1-2 15,-2 1 1-15,-3 3 34 0,-3 0 0 16,-2 1-1-16,0 4 1 0,-3-3-1 16,2 1-3-16,-3-1 0 0,-1-3-11 0,3-2-16 15,5-6-26-15,1-5-22 0,6-7-116 16</inkml:trace>
  <inkml:trace contextRef="#ctx0" brushRef="#br0" timeOffset="4266.0494">23278 351 597 0,'0'0'45'0,"0"0"-10"0,0 0-10 16,0 0-9-16,0 0-10 0,0 0-10 16,0 0-2-16,0 0-4 0,0 0 1 15,0 0 3-15,15-10 2 0,-12 32 0 16,1 6 2-16,-4 5-1 0,0 6 0 15,0 1 1-15,-4 4-1 0,-2 3 0 16,0-1 1-16,-1 0-6 0,0 1-8 16,-3-4-15-16,2-3-20 0,3-3-47 15,0-12-53-15,4-9-107 0</inkml:trace>
  <inkml:trace contextRef="#ctx0" brushRef="#br0" timeOffset="4574.8225">23266 256 538 0,'0'0'36'0,"0"0"-15"0,0 0-9 0,0 0-13 16,0 0-4-16,0 0 0 0,0 0 0 15,0 0 1-15,0 0 3 0,0 0-2 16,73 16 1-16,-50-1 2 0,1 0-3 15,-1 0 0-15,-3 2 1 0,-1-2 0 16,-2 0-1-16,-4 0 0 0,-3-4 0 16,-4 1 0-16,-2-2 1 0,-2-6 0 0,-2 6 0 15,0 1 2-15,-3 3 1 0,-7 4-1 16,-5-3 1-16,-1 0-2 0,-5 1 0 16,-4 0 0-16,1 0-3 0,-1 4-4 15,0 2-18-15,5-1-54 0,5 2-68 16,7-4-104-16</inkml:trace>
  <inkml:trace contextRef="#ctx0" brushRef="#br0" timeOffset="4914.6817">23680 501 554 0,'0'0'41'0,"0"0"-14"0,0 0-6 16,77-93-7-16,-55 74-6 0,-1 2-2 15,-1 1-3-15,0 4-1 0,-2-1-1 0,-2 2-1 16,-4 3-2-16,-5 2-2 0,-4 5-6 16,-3 1-5-16,0 0-9 0,0 0-13 15,0 0-4-15,0 0 2 16,-7 0 11-16,-8 1 13 0,4 2 5 0,-4 4 6 16,8-1 1-16,0-1 0 0,1 2 1 15,3-4 1-15,-2 6 0 0,3-4 2 16,2 3 0-16,0 6 2 0,5-2 5 15,6 4 0-15,5-3 2 0,4-3 1 16,4 1-2-16,2 1 0 0,0 1-3 0,-2-2 1 16,-1 1-3-16,-3 0-2 15,-5-5-1-15,-4 3-3 0,-4-3-2 0,-7 2-1 16,0 8-7-16,-20 1-34 0,-13 8-192 16</inkml:trace>
  <inkml:trace contextRef="#ctx0" brushRef="#br0" timeOffset="5725.9802">16949 1814 360 0,'0'0'43'0,"0"0"-6"16,0 0-10-16,0 0-6 15,0 0-8-15,0 0-5 0,0 0-6 16,0 0-3-16,0 0-2 0,0 0 0 16,-10-26 1-16,10 25 1 0,1 1 0 0,15 0 1 15,3 0 0-15,9 4 0 0,-4 3-2 16,-1 3 1-16,-4 0-3 0,0 2 3 16,-5 0-3-16,-1 4 17 15,-4 1-2-15,-3-4-1 0,-5 6-1 0,-1 1-12 16,-4 4-1-16,-9 6 3 0,-7-1 1 15,-5 1 0-15,-2-1 0 0,-2-2-1 16,-2-3-1-16,5-2 2 0,2-1 0 16,6-9 2-16,8-5-2 0,7-4 1 15,3-3 0-15,-1 0 0 0,1 0 2 0,-2 2-1 16,1-1-1-16,1 1 1 0,-2 0 1 16,2 2 0-16,6 4 2 0,10 0-1 15,10 0 0-15,9-1-4 0,5-3-6 16,5 0-3-16,3 0-12 0,-2-3-19 15,3 4-33-15,-4-4-42 0,1 1-116 0</inkml:trace>
  <inkml:trace contextRef="#ctx0" brushRef="#br0" timeOffset="5915.4527">17523 2145 340 0,'0'0'20'0,"0"0"-8"15,0 0-6-15,0 0 7 0,0 0 4 16,0 0 4-16,0 0-1 0,0 0-10 0,85 8-6 16,-59-8-2-16,-7 0-5 0,0 0-3 15,-9 0-12-15,-4 0-12 0,1 0-22 16,-11 0-39-16,-12 0-118 16</inkml:trace>
  <inkml:trace contextRef="#ctx0" brushRef="#br0" timeOffset="6578.8105">18606 1541 441 0,'0'0'43'0,"0"0"-5"15,0 0-14-15,0 0-5 0,0 0-5 16,0 0-5-16,0 0-8 0,0 0-5 16,0 0-5-16,-6-66 0 0,6 66 1 0,0 5 3 15,0 14 3-15,2 15-3 0,2 10 2 16,-2 3 1-16,-1 0-3 0,-1 2-3 16,0-2-8-16,0-2 0 0,-3 0-14 15,-1-4-26-15,1-4-22 0,0-3-37 16,-1-12-31-16</inkml:trace>
  <inkml:trace contextRef="#ctx0" brushRef="#br0" timeOffset="7086.6186">18634 1496 412 0,'0'0'55'15,"0"0"-19"-15,0 0-11 0,0 0-11 0,0 0-6 16,0 0-6-16,0 0-3 16,0 0-2-16,0 0 1 0,0 0 0 15,94-49 1-15,-61 53-3 0,0 5 1 16,-1 3-2-16,0 5-2 0,-3 1-1 0,-5 5-3 16,-5 1-4-16,-6 2 2 0,-7-2-2 15,-6-1 3-15,0-4 1 0,-9 0 2 16,-4-4 1-16,-4-3 0 0,0-1 2 15,-1-2 3-15,4-3 0 0,1 1 0 16,4-4 2-16,-1 2-1 0,1 0 0 0,5-4 0 16,-3 4 1-16,4-1 0 0,0-2 1 15,-1 1 0-15,2 2 0 0,1-1 2 16,1 5 2-16,0 5-2 0,3-1 2 16,7 1-1-16,0 0-1 0,2-1-1 15,2 3 1-15,-1-1 13 0,3 3 0 16,0 1 0-16,2-1-2 0,1 1-14 15,0 1 2-15,0-1-1 0,-2 0 0 16,0-1-1-16,-3-1-3 0,-4-6 3 16,-5 1-1-16,0-5 0 0,-4-4 2 0,2 2-1 15,-3-2 2-15,-4 2 3 0,-9 4 1 16,-9 2 0-16,-5-1 0 0,-5-3-3 16,-4 1-1-16,-2-1 0 15,-2 3-2-15,-1-2-1 0,6 2-5 0,-1-1-14 16,9-1-30-16,5-3-39 0,10-2-59 15</inkml:trace>
  <inkml:trace contextRef="#ctx0" brushRef="#br0" timeOffset="7653.9563">19111 1848 374 0,'0'0'42'0,"0"0"-6"16,0 0-10-16,0 0-11 0,0 0-7 16,0 0-6-16,0 0-4 0,0 0 1 15,104-56-2-15,-72 59 1 16,-2 7-1-16,1 2 2 0,-4 3 1 0,-1 2 14 16,-6 3-1-16,1-1-2 0,-7 2-1 15,-3 1-14-15,-5-1 1 0,-4 2 1 16,-2 0 0-16,-6-2 2 0,-10 0-2 15,-3-3 2-15,-5-1-1 0,-4-5 2 16,-1-3-1-16,0-3 0 0,2-3 2 0,8-3-1 16,0 0 1-16,9 0 2 0,-1-3-1 15,2-1-2-15,5 1-4 0,2-9-5 16,4 0-4-16,11-4-1 0,8-4 0 16,8 4 2-16,6 0-1 0,4 2 1 15,4 1-2-15,1-1 4 0,2 0 4 16,-1-1 1-16,0-1-8 0,-5-1-2 15,-2 0 4-15,-3 1-1 0,-5 1 15 16,-6 1 3-16,-3 1 1 0,-8 3 3 16,-4 0 3-16,-3 3-2 0,-3-2 0 0,2 2-5 15,-4 2 0-15,1-5 0 0,-1 5-1 16,1 1 0-16,-1-1-1 16,-1 5 0-16,0-2-3 0,0 2-3 0,0-1-1 15,0-1-3-15,2 2 1 0,-1 0 0 16,5 0 0-16,2 0 1 0,3 10-2 15,0 5 2-15,-1 1-2 0,-3 3 1 16,-2 3 3-16,-1-2 14 0,-2 5 2 16,-2-1-1-16,1-6-2 0,-1 2-16 15,0-2-10-15,0-6-20 0,0 4-38 0,0-7-69 16,0-3-86-16</inkml:trace>
  <inkml:trace contextRef="#ctx0" brushRef="#br0" timeOffset="7818.9826">19830 1484 427 0,'0'0'2'0,"0"0"-12"16,0 0-7-16,0 0-1 0,0 0-7 15,0 0-21-15,0 0-46 0,28 100-35 16</inkml:trace>
  <inkml:trace contextRef="#ctx0" brushRef="#br0" timeOffset="8659.4621">20068 1756 273 0,'0'0'33'15,"0"0"-22"-15,0 0-7 0,0 0-6 0,0 0-2 16,0 0 3-16,0 0 1 15,0 0 0-15,0 0 14 0,41 99-1 16,-41-72 1-16,0 0-1 0,-2-1-13 16,-1-8 0-16,0 0 0 0,2-7 0 0,-1-5 2 15,2 0 0-15,0-6 2 0,0 0 7 16,0 0 12-16,0 2 3 0,3-2 0 16,11 0-5-16,6-4-11 15,4-6-6-15,0-3 0 0,-1-3-2 0,-2 0 0 16,0-2-15-16,-3-1 1 0,-1 1 0 15,0 1-1-15,-3 1 15 0,-5 5-3 16,-1 3 1-16,-2 1-1 0,-3 4-1 16,3 0 2-16,-6 3-3 0,0-2-1 15,0 2-2-15,6 0 0 0,-1 0 3 0,6 0 1 16,3 5 2-16,-2 5-2 0,2 1 0 16,-5-2 16-16,-2 3-15 0,0 1 14 15,0-6 1-15,2 7-14 0,0-5 13 16,2 0-11-16,-1-2 0 0,5-1 2 15,4-2 0-15,2-3 1 0,11 0 0 0,0-1-1 16,1 0 2-16,2-3-2 16,0-6-13-16,1-2 15 0,3 0-19 15,1-1 1-15,1-4 13 0,1 3-15 16,-3-1 16-16,-5 2 0 0,-2 1-1 0,-6 0-1 16,-8 4 1-16,-7 2-1 0,-3 1 1 15,-6 2 0-15,1-1-4 0,2 2-3 16,-5 0-3-16,-12-1-1 0,-8 0 2 15,-9 2 2-15,-4 2 3 0,-1 7 0 16,1 0 2-16,1-2-1 0,3 3 1 0,5-3-1 16,9-1-1-16,5-2 2 0,2 0-1 15,5-1-3-15,0-2 2 0,0 3 14 16,3-4-12-16,0 0 18 0,0 3-12 16,0 0 2-16,9 1 0 0,0 1-1 15,3-4-1-15,7-1-16 0,-7 0 14 16,4 0-15-16,-5 0 13 0,-2 0-1 15,1 0-2-15,0 0 13 0,3 8-13 16,0 6 13-16,0 6-1 0,-1 5-13 16,1 5 13-16,-5 10-12 0,1 9 2 0,0 6-2 15,-4 8 1-15,0 3-1 0,-4-2 1 16,-1-1 0-16,-4-6 2 0,-12-2 7 16,-3-3-3-16,-7-8 4 0,-1-7-2 15,-4-7 0-15,1-12 7 0,0-9 9 16,-1-9 4-16,-1 0 2 0,2-14-4 15,0-8-4-15,2-5-9 0,5-7-11 16,4-6 2-16,6-6-8 0,9-5 5 16,4-5 2-16,10-5-8 0,7-4-5 15,11 1-10-15,4 3-4 0,5 5-20 0,4 4-38 16,1 7-97-16,0 2-80 0</inkml:trace>
  <inkml:trace contextRef="#ctx0" brushRef="#br0" timeOffset="9098.4472">21803 1283 460 0,'0'0'42'16,"0"0"-15"-16,0 0-15 0,0 0-9 16,0 0-9-16,0 0-4 0,0 0 0 0,0 0 1 15,0 0 3-15,-1 40 1 0,1 9 2 16,3 3-2-16,0 4 2 0,0 3-1 16,0 1 0-16,-3 1 1 0,0 0 0 15,0-4 14-15,0 0-6 0,0-3-8 16,0-5-16-16,-2-4-29 0,2-7-13 15,0-10-12-15,0-4-12 0,0-9-20 16</inkml:trace>
  <inkml:trace contextRef="#ctx0" brushRef="#br0" timeOffset="9599.7307">21547 1812 427 0,'0'0'36'0,"0"0"-10"0,0 0-13 0,0 0-8 16,0 0-2-16,0 0-3 0,0 0 1 16,0 0 1-16,0 0-2 15,97-32 1-15,-33 20-2 0,7 0-2 16,4-3-4-16,-3-1-8 0,-5-3-7 0,-8-2-6 16,-8-5 0-16,-12-2 1 0,-7-4 7 15,-11-1 8-15,-6 0 9 0,-8 1-1 16,-5 0 5-16,-2 2 2 0,0 1-2 15,-5 2 7-15,-1 8 7 0,1 2 5 16,2 8 3-16,0 5-2 0,1 1-12 0,2 3-12 16,-1-1-6-16,-2 1 0 0,-6 12 0 15,-1 10 7-15,0 11-1 0,-1 5-2 16,3 7 3-16,1 2-2 16,1 3 2-16,-1 1 2 0,1-2 1 0,2-3-1 15,1-4 2-15,2-5 15 0,-1-4-15 16,2-10 13-16,0-4 1 0,0-7-14 15,0-7 17-15,0 1-7 0,0-6 8 16,0 0 2-16,2 0-15 0,9-1-3 16,8-10-9-16,4-4-3 0,-1-3 13 0,1-2-2 15,0 2 1-15,-1 1-1 0,-3 2-2 16,-5 5 0-16,-2 2-3 0,-4 4-3 16,2 3-2-16,5 1-3 0,-1 3 1 15,5 8-3-15,-2 4-1 0,-3 3-4 16,0 6-16-16,-5 3-5 0,-2 4-18 15,-3 1-16-15,-1 0-13 0,3-2-37 16</inkml:trace>
  <inkml:trace contextRef="#ctx0" brushRef="#br0" timeOffset="10020.7262">22685 1810 218 0,'0'0'21'0,"0"0"-18"15,0 0-5-15,0 0-5 0,0 0-1 16,0 0 2-16,0 0 2 0,0 0 5 0,0 0 3 16,0 0 2-16,0-2 3 0,0 2 5 15,0 0 4-15,0 0 8 0,0 0 0 16,0 0-2-16,5 0-3 0,1-2-7 15,5-1-5-15,5-2-5 0,-3-4-1 16,0 3-1-16,-1-2-1 0,-6 1-1 0,0-1 1 16,0 1-1-16,-3 2-2 0,0 2-3 15,-3 3-4-15,0-6-6 0,-1-3 0 16,-9-1 0-16,-5-1 2 16,-6 8 6-16,-7 3 2 0,-2 3 3 0,-5 8 4 15,0 2 1-15,2 5 4 0,3 1-1 16,4 2-1-16,8 2-1 0,5 0 15 15,8 2-1-15,5 0 5 0,4-4 1 16,15-2-7-16,11-2 3 0,12-6-5 16,14-4-4-16,11-4-12 0,9-3-13 0,0-3-18 15,-1-7-56-15,-4-4-138 0</inkml:trace>
  <inkml:trace contextRef="#ctx0" brushRef="#br0" timeOffset="10600.2956">23806 1040 386 0,'0'0'46'0,"0"0"-9"16,0 0-15-16,0 0-11 0,0 0-13 0,0 0-9 16,0 0-1-16,0 0 1 0,0 0 5 15,-13 33 4-15,12 17-1 0,1 11-1 16,0 4 0-16,0 1-2 0,0 2 3 16,0-5-1-16,0 0 3 0,-3-4 0 15,0-4 2-15,0-7 0 0,-1-7 1 16,1-14-1-16,1-6-1 0,1-8 1 15,0-9 4-15,1 2 5 0,0-6 9 16,-2 0 7-16,2 0 2 0,0 0-4 16,10-1-7-16,6-8-8 0,2-5-3 0,0-1 2 15,0-2-3-15,-1 2-1 0,0 1-2 16,-1 2-4-16,3 3 0 16,-6 3-3-16,3 3-2 0,0 3-4 15,1 0-2-15,2 5-3 0,-3 7 1 0,-4 3-3 16,-1 5-6-16,-5 2-4 0,1 4-15 15,-1 0-18-15,1 1-34 0,2 0-49 16</inkml:trace>
  <inkml:trace contextRef="#ctx0" brushRef="#br0" timeOffset="12166.8832">24260 1542 144 0,'0'0'21'0,"0"0"-12"16,0 0-3-16,0 0-6 15,0 0-4-15,0 0 1 0,0 0-2 16,0 0 4-16,0 0 0 0,6-9 2 0,-3 9 0 16,0 3 0-16,0 7 1 0,3 4 2 15,-2-5 0-15,0 6 3 0,-1-4 2 16,1-2 3-16,5 5 5 0,1-4 11 15,3 3 8-15,2-6 4 0,4-1-2 16,4-2-10-16,1-4-12 0,1 0-6 0,2-5-1 16,2-4-6-16,0-4 1 15,-3 0 0-15,0-2-2 0,-4 0 1 0,-3-4 0 16,-3 1-2-16,-3-2 0 16,-4 1-1-16,-3 4 0 0,-1 1-1 0,-2 3-2 15,-3 1-3-15,0-3-3 0,0 4-2 16,0-1-2-16,-2 5 2 0,-5-1 2 15,2 4 1-15,-6 0 3 0,-3 1 2 16,-2 1-2-16,-4 5 2 0,2 4-1 16,1 3 3-16,-1 2 0 0,3 2 0 0,0 3 0 15,4 4-2-15,2-1 1 0,3 4 1 16,3 0 0-16,3 0 2 0,0 0 0 16,12-2 1-16,7 0 1 15,4-1-2-15,3-5 0 0,4-1 1 0,4-5-1 16,-3-5 3-16,4-2-2 0,-5-3 0 15,2-2 1-15,-3-3-2 0,1-5 0 16,1-3 0-16,-2-2 0 0,1-4 2 16,1 0 0-16,-1-3 4 0,-3-1 2 15,-2 2 5-15,-4-3 2 0,-4 2-5 0,-2 1-1 16,-4-1-5-16,-6 5-3 0,1 0-1 16,-3 6-1-16,-3 2-1 0,1 3-2 15,-1 4-2-15,0-1-4 0,0 1 0 16,0-2 2-16,0 2 1 0,-4 0 3 15,-10 0 1-15,-2 7 1 0,-6 7-1 16,2 6 0-16,4 0 1 0,0 3-1 16,4-1 1-16,2-2 1 0,5-5 0 15,0 0 0-15,4-4 1 0,1-7 1 16,0 7 1-16,0-5 2 0,1 2 5 0,5 1 1 16,4-6 2-16,5 0-1 0,0-3-2 15,6 0-1-15,0-5-4 0,2-5 0 16,-1-2-4-16,3-1-2 0,-1 0 1 15,-2 1-1-15,-3 0 0 0,-5 4-1 16,-1 1 2-16,-3 0-3 0,-5 4 2 0,-1 2-1 16,-1-2-1-16,1 1-1 0,-1 1-1 15,7-1-1-15,-4 2-1 0,3 0 3 16,5 2 2-16,-2 5-2 16,2 3 2-16,1-2 1 0,-2 2 0 0,4-1 1 15,1 1 2-15,2-2 0 0,1-1 2 16,1 0 0-16,1-3 3 0,2-1-3 15,2-3 2-15,2 0-3 0,3 0 1 16,1-6-1-16,3-3-2 0,1 0 1 16,-3-1-1-16,4-3 0 0,-2 1 0 0,-1-2-1 15,-1 1-1-15,1 1 2 0,-4-1-1 16,-4 3-1-16,-4 1 0 0,-8 1 0 16,-3-1-2-16,-6 3 0 0,-3 3-7 15,0 0-6-15,-3-3-6 0,-9-2-5 16,-9-2 6-16,-10-3 2 0,-5 4 9 15,-2 5 3-15,-4 1 2 0,1 3 3 16,0 0 2-16,0 7 2 0,3 3 2 16,1 5-1-16,3 0 3 0,2 3 0 15,5-1 1-15,4 1-1 0,6-6-3 0,6 0-1 16,3-3 1-16,1-4 1 0,3 5 5 16,1-5 7-16,1 3 11 0,15-3 1 15,10-5-3-15,13 0-8 0,6-8-10 16,3-12-4-16,2-3-1 0,0-6 0 15,-1-3-1-15,-4-1 0 0,-2-2 1 16,-6-3 0-16,-5-2 0 0,-4-3 0 0,-7-5-4 16,-5-3 2-16,-3-6-6 15,-6 0 0-15,-2-1-1 0,-4 7 1 16,-1 8 5-16,0 5-2 0,0 16 4 0,0 8-1 16,0 9-3-16,0 5 0 0,0-1-7 15,0 1 1-15,-4 0 3 0,-5 9 1 16,-4 10 5-16,-1 13 0 0,2 8-3 15,2 9 3-15,3 5-1 0,2 5 0 16,1-2 2-16,4-5-1 0,0-3-1 0,3-7 1 16,4-8 1-16,2-6 1 15,1-6 4-15,5-4 0 0,1-4 9 16,-4-6 4-16,5-5 0 0,4-3-2 0,4-3-5 16,5-6-4-16,0-6-2 0,-2-2-3 15,-2-4 0-15,-3-4 0 0,0-1 0 0,-4-1 2 16,-4-4-2-16,-3 1 0 15,-3 0-3-15,-2 1 0 0,-2 8-3 16,-4 8 0-16,1 8-2 0,-2 5 1 16,0-2-2-16,0 2-3 0,0-1-1 0,0-1 1 15,0 2 4-15,0 0 1 0,0 7 4 16,-5 6-2-16,1 6-1 0,0 2 1 16,2 4 1-16,1 0-1 15,1 2 1-15,0 0-2 0,5-1 3 0,3-1-2 16,2 2 2-16,0-4-1 0,2 0 2 15,0 1 0-15,2-4 0 0,0 2 2 16,-1-2-2-16,-4-7 0 0,-3-5-2 16,-2-4 0-16,-4-4-2 0,0 3 2 15,-7 4 0-15,-9 0-3 0,-10 2-14 0,-6-4-12 16,-3-1-24-16,-1 3-34 0,4-2-72 16</inkml:trace>
  <inkml:trace contextRef="#ctx0" brushRef="#br0" timeOffset="13179.0985">27274 1424 55 0,'0'0'33'15,"0"0"-3"-15,-81 18 0 0,55-5-3 16,0 4 0-16,6 1-1 0,-1 1-1 16,4-1-7-16,6 1-7 0,3-5 1 0,7 2 3 15,1 2 12-15,9 1 3 0,9 4 8 16,7-1-4-16,7-7-10 0,10-3-6 16,4-5-7-16,5-5-4 0,2-2-1 15,-1-9-4-15,-1-8-2 0,-5-6-1 16,-7-6-3-16,-6-6-5 0,-5-2-1 15,-8-6 0-15,-3-3-3 0,-3-2-1 16,-5-4-10-16,-1-6-7 0,-2-5-4 16,-2-7 2-16,0-2 13 0,2 4 11 15,-3 6 10-15,0 8 5 0,-2 8 9 0,-1 15 7 16,2 8 8-16,-2 9 3 0,0 8-11 16,0-1-11-16,0 7-13 0,0-1-7 15,0 1 0-15,0 15 2 0,-3 11 5 16,-3 13-3-16,-1 10 2 0,3 12 1 15,-2 9 2-15,1 7 2 0,-1 5-2 0,1-1 0 16,-1-3-2-16,0-3 0 0,2-4 1 16,-1-6 2-16,1-3-3 15,3-7 1-15,-1-9 0 0,2-11-1 16,0-11-5-16,3-9-2 0,1-6-6 0,4-7-3 16,7-2-6-16,2-2-15 0,4-11-4 15,1-6 4-15,0-4 9 0,-2-5 20 16,1-3 14-16,-3-4 6 0,2-3 4 15,-4-1 5-15,3-1 8 0,-3 4 2 16,-3 1 1-16,-3 4 0 0,0 3-2 16,-4 10-1-16,-2 0 3 0,-1 5-1 0,-3 7-9 15,2 2-7-15,-2 4-10 0,0-2-6 16,0 2-7-16,0-1-3 0,0 1 3 16,0 0-3-16,0 0 7 0,-6 7 1 15,-5 9 0-15,-1 5 2 0,1 0 0 16,4 3 1-16,-1 0 2 0,3 1 2 15,4-1 0-15,-1-4-4 0,2-2 4 16,0 1 0-16,0-7 2 0,2 3 2 16,1-6 5-16,3-2-1 0,3 2 6 0,-3-3 1 15,7 1-1-15,3-6-3 0,2-1-2 16,5 0-4-16,0-4-3 0,-2-6 1 16,0-2-3-16,-1-1 1 15,-1-4-1-15,-2-1 1 0,-1-2 1 0,-1 0 0 16,-4-1-4-16,1 1 0 0,-5 7-1 15,-1-2-2-15,-3 3-1 0,-3 2-2 16,0-5-6-16,-2 6-7 0,-8-2-3 16,-7 4 2-16,-4 4 0 0,-9 3-1 15,1 0-3-15,-1 3-4 0,1 4-6 0,1 1-3 16,4 1-3-16,8-4-4 0,4-1-6 16,8-2 0-16,4-2-6 0,-1 0 14 15</inkml:trace>
  <inkml:trace contextRef="#ctx0" brushRef="#br0" timeOffset="13554.1742">28167 1346 7 0,'0'0'37'0,"0"0"12"16,95-83 9-16,-76 50 4 0,-4-3-11 16,-3 4-12-16,-3-3-12 15,-2 7-7-15,-4 6-2 0,-2 9 1 16,1 8-7-16,-2 5-5 0,0-1-11 0,0 1-10 16,0-1-1-16,1 1 0 0,-1 0 8 15,0 12 7-15,-1 9 0 0,-4 8 0 16,2 4 2-16,2 2 0 0,-1 1-2 15,2 1 0-15,0-2-5 0,0-4-2 16,0 0 2-16,0-1 2 0,0-2 2 0,0 3 3 16,3 0-1-16,2-4 0 0,-1 0 1 15,2-2-1-15,-2-4 1 16,1-6 3-16,0-1 0 0,0-5 2 0,-1 0 1 16,0 0-1-16,1-1 0 0,1-1 1 15,-5-4-1-15,2 2 0 0,-3-5-1 16,0 0-1-16,0 0 1 0,2 2 2 15,0-2-3-15,-2 1 1 0,0-1-1 16,0 1-2-16,0 1-2 0,-13-1-1 16,-4 2 0-16,-9 1-1 0,0-3 1 0,1 2-1 15,9-1-3-15,-3-1 1 0,8 0-8 16,-2-1-7-16,1 0-12 16,1 0-9-16,2 0-19 0,5-1-21 0,4-5-116 15</inkml:trace>
  <inkml:trace contextRef="#ctx0" brushRef="#br0" timeOffset="14238.2512">28549 1223 340 0,'0'0'44'0,"0"0"-6"15,0 0-13-15,0 0-10 0,0 0-10 16,0 0-7-16,0 0-4 0,0 0 0 15,0 0 2-15,16-14 2 0,-6 17 2 16,5 5 1-16,5 3 0 0,-1-2 2 16,-6-3 2-16,4-1 0 0,-1-5 2 15,6 0 0-15,4 0-3 0,1-9 0 16,-2 0 0-16,1-5-2 0,-1-3-2 0,-2-3-1 16,-4 0 1-16,-2-1 0 0,-4 1 0 15,-3 8 2-15,-4-1-2 16,-2 4 0-16,-2 2-1 0,-2-4-5 0,0 4-5 15,0-3-4-15,0-2-5 0,-6 4-1 16,0 0 6-16,-7 7 3 0,-3 1 5 16,-4 1 2-16,-5 12 1 0,3 3 2 0,-2 4-2 15,1 7 2-15,1 3 2 0,3 2 0 16,-1 7 0-16,5-3 0 0,1 0-3 16,5-1-1-16,4-5 3 0,2-1 0 15,3-4 1-15,0-4 2 0,4-4 7 16,5-2 4-16,4-5 9 0,4-2 4 15,5-2-6-15,1-3-2 0,5-3-6 16,1 0-3-16,1-3-2 0,2-6 1 16,1-4-2-16,0-1-2 0,-1-5-1 0,3 0 1 15,-4-4-1-15,0-2 2 0,-2-2-1 16,-4-2 1-16,1 0 0 0,-3-5 0 16,-2-2-4-16,-5-1-1 0,0 2-2 15,-6 4-1-15,-2 7 0 0,-4 4 1 16,-1 10-4-16,-3 5 0 0,2 1-6 15,-2 4-5-15,0-2-1 0,0 2 1 16,0 0 5-16,0-1 5 0,0 1 4 16,0 0 1-16,0 0 0 0,0 0-2 15,-2 0 1-15,2 0 1 0,0 1 4 0,8 5-1 16,7 1 1-16,4 0 0 0,-3-1-2 16,1 3-1-16,-4 3 0 0,0 8-1 15,-3 4 1-15,0 8 1 0,-1 6-4 16,-1 0 3-16,0 2-1 0,2-4 1 15,-3 0-1-15,2-2-1 0,-2-1-11 16,-2-1-33-16,-2-2-89 0,-3 1-83 16</inkml:trace>
  <inkml:trace contextRef="#ctx0" brushRef="#br0" timeOffset="15174.1324">29997 1065 518 0,'0'0'38'0,"0"0"-13"0,0 0-9 16,0 0-7-16,0 0-7 0,0 0-9 0,0 0-3 15,0 0-4-15,0 0 2 16,0-28 4-16,0 56 3 0,1 15 4 16,1 4 0-16,-1 1-3 0,-1 0 0 15,0-7-3-15,0 0-8 0,0-7-5 0,-3-5-9 16,2-10-15-16,-1-6-13 0,2-1-21 16,0-6-21-16,3 3-71 0</inkml:trace>
  <inkml:trace contextRef="#ctx0" brushRef="#br0" timeOffset="15313.9001">30078 765 249 0,'0'0'-31'16,"0"0"-5"-16,0 0-2 0,0 0-14 15,0 0-30-15</inkml:trace>
  <inkml:trace contextRef="#ctx0" brushRef="#br0" timeOffset="15718.0022">30211 1059 334 0,'0'0'48'0,"0"0"-7"0,0 0-13 0,0 0-12 15,0 0-15-15,0 0-7 0,0 0-3 16,0 0 2-16,0 0-1 0,77 15 2 15,-64 19 5-15,-5 5 0 0,0 5 0 16,-1 0 1-16,-4 1-4 0,-1-6 2 16,1-6 1-16,-1-2 1 0,-2-12 0 0,0-7 2 15,1-1 1-15,1-5 1 0,-2-2 5 16,1 3 3-16,-1-7 9 16,0 0 3-16,0 0-5 0,6 0-3 0,4-7-9 15,3-8-3-15,3-4-1 0,-1-4-2 16,0-2 0-16,0-2-1 0,1 0-1 15,-3-1 0-15,1 3-1 0,-4 7 1 16,-1 3 0-16,-3 7-2 0,-5 4-5 16,2 0-6-16,-3 4-5 0,0-1 0 15,0 4 7-15,0 12 5 0,0 10 5 0,0 7 0 16,0 0 1-16,2-1-2 0,2-2 2 16,0-5 0-16,5-1 0 0,3-5-2 15,5-1-1-15,6-3-1 0,4-3-8 16,5-1-12-16,1-1-24 0,-9-4-24 15,-3-2-31-15,-6 1-36 0</inkml:trace>
  <inkml:trace contextRef="#ctx0" brushRef="#br0" timeOffset="16351.3218">31296 967 285 0,'0'0'32'0,"0"0"-13"0,0 0-18 0,0 0-8 15,0 0-1-15,0 0 1 0,0 0 6 16,0 0 2-16,-37 77 0 0,24-30 0 15,2 3 2-15,1 3-3 0,2 0-1 16,1-1-1-16,3-5 2 0,3-5-1 16,1-5 0-16,0-3 0 0,2-4-1 0,7-5-1 15,3-2 3-15,1-3 3 16,4-5 1-16,4-4 4 0,1-6 2 0,4-5-1 16,2-4-2-16,1-11 0 15,1-3 0-15,0-6-1 0,1-2 0 0,-1 0 1 16,2-2 1-16,-3 3 3 0,-2-5-1 15,-2 2 0-15,-6-1 0 0,-2 1-2 16,-4-1-1-16,-1 0-3 0,-5 1-2 16,-3-1 1-16,2 2-4 0,-3 6 2 15,-1 3-1-15,-1 6 0 0,-1 6 0 0,2 1-3 16,-2 5 0-16,0-1-2 0,0 1-6 16,0-2 1-16,0 2 1 0,0-1 4 15,0 1 1-15,-3 4 4 0,-5 10 0 16,-1 4-1-16,1 4 1 0,-2-1 0 15,2 2-1-15,3-3 1 0,0 1-1 0,2-5 1 16,1 2-1-16,2 1 2 16,0-2-1-16,4 4 1 0,0-8 1 15,3-1 0-15,4-3 3 0,3-2 1 16,4 2-1-16,2-7 1 0,1 0-3 0,1-2 0 16,1 0-3-16,-3-4-3 0,-1-5 0 15,-1-1 0-15,-8 3-2 0,0-4-3 16,-4-4-8-16,-2 4-10 0,-3-10-19 15,-1-2-21-15,-1 0-21 0,-8-9-13 16</inkml:trace>
  <inkml:trace contextRef="#ctx0" brushRef="#br0" timeOffset="16766.911">31657 1092 22 0,'0'0'6'0,"0"0"10"0,0 0 10 15,0 0 10-15,0 0 5 0,0 0-14 16,0 0-11-16,91 35-8 0,-55-31-6 15,1-4-2-15,-4 0 3 0,0-7 1 16,-2 0-2-16,-6 2 2 0,0-4 1 16,-2 3 1-16,-8 3 4 0,0-1 3 0,-4 1 4 15,-7 1-2-15,7-1-1 0,-6 1-5 16,-1 2-4-16,5 0-5 0,-2 0 0 16,5 11 3-16,-1 6 1 15,-3 2 8-15,-4 7-5 0,-4 3 0 0,0 3-3 16,0 1-3-16,-4 3 2 0,1-4-8 15,1 0 7-15,2-5 2 0,0-6-2 16,0-4 6-16,0-7-4 0,0-5 3 16,0 1 6-16,0-6 12 0,0 0 3 15,0 0-4-15,9 0-4 0,2 0-11 0,5-8-3 16,5-5-1-16,-3-4-1 0,-2-4-2 16,1 2-1-16,0 1 1 0,-3 1-2 15,-4 5 1-15,-4 6 0 0,-3 3-2 16,-3 3-2-16,0-2-4 0,0 2-3 15,1 0 0-15,5 0 1 0,0 6 1 0,1 6 1 16,0 8 0-16,-2 0-3 0,2-1-7 16,0 3-5-16,6-3-20 15,6 1-43-15,2-1-131 0</inkml:trace>
  <inkml:trace contextRef="#ctx0" brushRef="#br0" timeOffset="17018.701">32700 584 392 0,'0'0'37'0,"0"0"-23"0,0 0-12 16,0 0-9-16,0 0-2 0,0 0-1 0,0 0 4 15,0 0 3-15,0 0-1 0,10 93 3 16,-10-54-1-16,-2 7 2 0,-2 5 0 15,-2 2 1-15,0 2 0 0,1 1 0 16,0 1-3-16,0-1-5 0,-3 0-8 16,-2-3-15-16,5-8-13 0,-1-6-17 0,3-15-9 15,0-5-14-15,0-7-8 0</inkml:trace>
  <inkml:trace contextRef="#ctx0" brushRef="#br0" timeOffset="17953.4518">32428 1026 271 0,'0'0'13'0,"0"0"-4"0,0 0-2 0,0 0 1 16,0 0 4-16,0 0-4 0,0 0-1 16,107 8-5-16,-73-7 3 0,-3-1-1 15,-5 0-5-15,0 0 1 0,-3 0-4 16,0-5 1-16,2-1 0 0,-3 0 1 15,2-3 2-15,-1 0-2 0,-4 0 4 0,1-2 0 16,-1 1 3-16,-3-2 0 0,1 1 2 16,-2 0 1-16,-2 3 2 15,-2 3 2-15,-2 2 2 0,-4 1-4 16,0 0-1-16,-5 2-5 0,0-1-7 0,0 1-3 16,0 0-2-16,-10 0 2 0,-5 5 0 15,-3 3 5-15,2 6-1 0,-1 3 1 16,0 1 2-16,3 3 0 0,2-1 1 15,1 2-1-15,4-3-1 0,1-5 0 16,2 2 0-16,2 0 0 0,1-6 6 0,-1 7 1 16,2-7 1-16,-1-5 4 0,1 1 1 15,0-2-1-15,0-2 2 16,9-2-2-16,4 0-8 0,4-7-2 0,4-10 0 16,1 1-2-16,1-4 4 0,2 1-1 15,-1 1-1-15,0 1 1 0,-1 4 3 0,-7 2-2 16,-6 5 1-16,-3 1-1 15,-4 3-3-15,0-1-2 0,1 1-3 16,-4 2-8-16,0 0-2 0,3 0 3 16,1 5 3-16,2 7 5 0,2 5 3 0,-1-1 0 15,0 2 1-15,-1 3 1 0,-2 1 3 16,1 4 0-16,-1-4 0 16,-1-3-1-16,5-8-2 0,0-6-1 15,3-5 0-15,9 0-1 0,0-5 0 0,4-7-1 16,-1-4-2-16,-1-4 0 0,-3-3-1 15,-1 1-2-15,-1 0 3 0,-2 3 0 16,-6 6 0-16,-4 6 1 0,-2 4 0 16,-1-2-1-16,-1 2-3 0,1-1-6 15,1 1-4-15,-3 3 0 0,0 0 2 0,-13 0 7 16,-3 3 6-16,-7 6 0 0,4 4-1 16,-2 1 1-16,4 3 1 0,1 3 1 15,0 3 5-15,2 2-1 0,-2 4 0 16,6-1 1-16,1-8-5 0,6-1 1 15,3-8 4-15,0-4 3 0,3 2 0 16,9-7 0-16,6-2-4 0,4 0-2 16,13-9-6-16,2-10-4 0,4-8-6 0,4-11 1 15,-2-8-3-15,-4-7 2 16,-4 3 8-16,-6 5 2 0,-2 4 4 0,-1 1 4 16,-1-1-2-16,-5-1 1 0,1 0 30 15,-6 0-3-15,-2 6 2 0,-1 3-1 16,-2 2-26-16,-1 5 3 0,-5 8 6 15,1 6 2-15,-4 1 4 0,1 7-4 16,-2-3-6-16,1 3-6 0,-1 4-10 16,0-1-3-16,0 1-4 0,0 0 3 0,0 1 4 15,-1 13 3-15,-5 9 1 0,0 7 1 16,3 2-1-16,0 4 1 16,-1 4 1-16,-1 4-1 0,0 3 0 0,-1 1-3 15,1-2-9-15,1-5-14 0,1-6-44 16,0-3-44-16,2-3-118 0</inkml:trace>
  <inkml:trace contextRef="#ctx0" brushRef="#br0" timeOffset="18107.1535">33259 724 448 0,'0'0'9'0,"0"0"-6"15,84-11-10-15,-16 10-23 0,17 1-96 16,8-2-122-16</inkml:trace>
  <inkml:trace contextRef="#ctx0" brushRef="#br0" timeOffset="19236.2645">16960 3271 200 0,'0'0'57'0,"0"0"-1"15,0 0-4-15,0 0-7 0,0 0-7 16,0 0-6-16,0 0-3 0,0 0-9 15,0 0-5-15,-12-23-5 0,12 21-6 16,-2 1-4-16,2 0-4 0,0-1-2 0,0 2 2 16,0-3-1-16,10 2 2 0,2-3-1 15,6 4 0-15,0 0-1 0,-1 0-2 16,-1 4-2-16,-1 0 2 16,-5 3-4-16,-4-2 4 0,2 7-2 0,-1-5 2 15,-5 5-2-15,1 4 2 0,-3 1 3 16,-2 4-1-16,-5-3 2 0,-3-1-2 15,3-5 3-15,-2 0 0 0,3-4 2 16,-2-2 0-16,0 1 0 0,4-3-2 16,-2 3 2-16,3-3 0 0,-1-1 0 0,1-1 0 15,3-2 0-15,-1 0 0 0,1 0-3 16,0 2 2-16,0 0-1 16,0-1 2-16,0 5 1 0,3 1-1 0,4 0 2 15,0 3-2-15,6-2 1 0,-1-2 1 16,2 5-2-16,2-3 2 0,-1 2-2 15,2 0 0-15,0 2-4 0,0 0 2 16,1 1 1-16,-1 0 0 0,-2 3-1 16,1-3 2-16,-5 1 0 0,-1-6-2 15,-4 3 1-15,0-2 0 0,-5-6-1 0,2 5 1 16,-1-3-1-16,-1-1 3 0,1 1 1 16,-2-2 1-16,-8 3 2 0,-6 3-3 15,-8 0 0-15,-1-3 0 0,-1 1 0 16,0-3-2-16,-3 2-2 0,-1 1-3 15,1-2-14-15,2 1-25 0,5-1-28 0,10-2-49 16</inkml:trace>
  <inkml:trace contextRef="#ctx0" brushRef="#br0" timeOffset="19510.0896">17552 3651 291 0,'0'0'17'16,"0"0"-11"-16,0 0-1 0,0 0-1 0,0 0 8 16,0 0 5-16,0 0 3 0,0 0 5 15,0 0 2-15,22 4 1 0,-14-1-4 16,1-2-5-16,2 1-9 0,0-2-4 15,0 0-4-15,-6 0-1 0,2 0-1 16,-7 0-5-16,0 0-14 0,0 0-21 16,0 0-36-16,0 0-66 0,0 0-78 0</inkml:trace>
  <inkml:trace contextRef="#ctx0" brushRef="#br0" timeOffset="20786.5642">18187 3685 467 0,'0'0'61'15,"0"0"-21"-15,0 0-16 0,0 0-9 16,0 0-7-16,0 0-2 0,13-89 1 16,2 61 2-16,2-2-3 0,3-1-2 15,2-1-2-15,2 2-1 0,4 1-1 16,1-2 0-16,-1 2-1 0,0 0-2 15,-2 3 0-15,-4 3-3 0,-2 2-2 16,-3 3-1-16,-5 6-4 0,-6 4 4 16,-3 5-3-16,-3 3 2 0,0-2-4 0,0 2-1 15,0 0 7-15,1 0-1 0,-1 0 9 16,0 10 0-16,-6 5-2 0,-1 5 0 16,0-1 1-16,-2-1 0 0,5-3 1 15,-1 1-1-15,2 1 0 0,2-4-2 16,1 7 1-16,0-2 1 0,1 0 1 15,7 7 1-15,-1-4-1 0,3 0 1 16,0-1-2-16,-1-2 1 0,1 1 0 16,0-3 0-16,-1-1 1 0,2 1-1 15,0-4-1-15,-4-2 2 0,3 0-2 0,0 0 1 16,0-1 1-16,0 0 0 0,0 0-1 16,-4-3 0-16,0-1-1 0,2 1 0 15,-5-3 0-15,0 0 1 0,-3-3-1 16,0 0 1-16,0 0-2 0,0 5 3 15,-1 2 1-15,-13 4 1 0,-7 0 0 16,-5-1-2-16,-1 0-1 0,-1-2-1 16,2 2-1-16,3-1 1 0,9-3-6 15,-1-1-15-15,7 0-20 0,3-2-27 16,2 1-23-16,3-4-14 0,-1 0-32 0</inkml:trace>
  <inkml:trace contextRef="#ctx0" brushRef="#br0" timeOffset="21330.7205">18834 3462 264 0,'0'0'58'0,"0"0"-8"0,0 0-11 16,0 0-10-16,0 0-12 0,0 0-12 16,0 0-11-16,0 0-3 0,0 0 2 0,0 0 1 15,9-16 4-15,-9 37 1 0,-3 6 0 16,0 2 0-16,0-1 1 0,2 2 0 15,1-5 0-15,0 0 0 0,0-8 0 16,0-1 1-16,1-5 0 0,2-2 1 16,0 0 2-16,2-2 4 0,-1 1 7 0,3-5 5 15,2 2 4-15,1-5-3 0,6 0-6 16,3 0-4-16,5-3-5 0,-3-5-2 16,0-3-1-16,1-1-2 15,0 0 1-15,-5-2-1 0,0 2 0 0,-2-1 1 16,-4 3-1-16,-2 0 1 0,-3 4-1 15,-2-3 0-15,2 2 0 0,-4 3-1 16,3-4 0-16,-3 5-1 0,-1-2-1 16,2 3-2-16,-3 2-5 0,0-1-2 15,0 1-3-15,0 0 2 0,1 0 3 0,-1 0 5 16,2 1 3-16,-1 10 0 0,1 5 1 16,1 6-2-16,0-4 1 0,1 1 2 15,3-2 1-15,0 0-1 0,2-2 1 16,-3-6-1-16,5 1 0 0,1-1 1 15,1-4 1-15,7 3 3 0,-5-3-1 0,1-4 0 16,1-1-1-16,-1 0 1 0,6-4-2 16,-5-4 1-16,-1-1-1 15,-6 2-1-15,0-3 1 0,-3-2 0 0,-2 3-1 16,-2-6-1-16,-3-2-2 0,0-2-2 16,-5-3-7-16,-5 1-9 0,-4 2-13 15,-4 4-16-15,-2 3-17 0,4 3-16 16,-3 3-23-16,-1 3-19 0</inkml:trace>
  <inkml:trace contextRef="#ctx0" brushRef="#br0" timeOffset="21602.1925">19564 3395 351 0,'0'0'57'0,"0"0"-13"16,0 0-14-16,0 0-11 0,0 0-15 16,0 0-9-16,0 0-4 0,0 0 0 0,0 0 3 15,0 0 1-15,7-1 3 0,-2 23-2 16,0 5-1-16,-1 3 1 0,-2 2 0 16,1-2 3-16,-3 2 2 15,0-3 0-15,0-4 2 0,0-7-2 0,0 1 0 16,0-7-3-16,0-6-7 0,0 0-17 15,0-1-25-15,0-1-50 0,7-2-112 16</inkml:trace>
  <inkml:trace contextRef="#ctx0" brushRef="#br0" timeOffset="21749.0987">19533 3152 175 0,'0'0'-9'0,"0"0"-5"0,0 0-3 16,0 0-6-16,0 0 0 16,0 0-15-16</inkml:trace>
  <inkml:trace contextRef="#ctx0" brushRef="#br0" timeOffset="21981.4699">19957 2996 265 0,'0'0'49'0,"0"0"0"0,0 0-7 16,0 0-9-16,0 0-14 0,0 0-10 0,0 0-13 15,0 0-2-15,0 0-3 16,7-38 1-16,-4 53 2 0,0 10 3 16,1 9 0-16,-3 4 1 0,1 5 7 0,-1 1-4 15,-1 3 2-15,2 0-1 0,-2 2-4 16,0 1 1-16,0 3-3 0,-2 0-3 15,-2 2-13-15,-1-4-27 0,-1-5-31 16,1-6-56-16</inkml:trace>
  <inkml:trace contextRef="#ctx0" brushRef="#br0" timeOffset="22774.8247">19850 3457 497 0,'0'0'28'0,"0"0"-16"0,0 0-8 15,0 0-5-15,0 0-3 0,0 0 0 0,98-33 2 16,-63 30 0-16,0 0 2 0,1 2 0 16,-1-3-3-16,1 3 2 0,-3-2-1 15,-3 0-1-15,-4-2 3 0,-3 2-1 16,-7 0 1-16,-1-1-2 0,0-1 1 15,-4 3 0-15,2-5 0 0,-3 4 2 0,-6 2-1 16,1-1 1-16,-5 2-1 0,3-3 1 16,1 2-1-16,-1 0 0 15,1-2 0-15,-4 3-3 0,0-1-1 16,0 1-7-16,0 0 3 0,0 0 1 0,-10 1 4 16,-6 9 4-16,-7 2 0 0,-2-1-1 15,2 4 2-15,3-2 0 0,1 2-2 16,3 1 1-16,2-2-1 0,5-1 0 15,3 0 1-15,2-3-1 0,4 2 3 16,0 6 4-16,10 0 2 0,6 2 3 16,9-4-2-16,3-4-2 0,7-2-2 0,3-5-2 15,5-4 0-15,2-1-4 16,3-3-3-16,-2-8-5 0,2-3-6 0,-5-4-7 16,-3-2-5-16,-6-4-10 0,-5-2-11 15,-7-1 0-15,-2-3-4 0,-4-1 12 16,0 2 19-16,-3-4 5 0,-1 0 9 15,-3 1 4-15,-1-1 0 0,-3-1 2 16,-2 4 7-16,-2 7 9 0,-1 3 12 16,2 6 10-16,-2 9 5 0,0-1-8 0,0 6-10 15,0-2-15-15,0 2-11 0,0-2-6 16,0 2 1-16,0 0 1 16,0 0 5-16,-5 10 2 0,-1 8 1 0,-2 8 2 15,2 2-1-15,2 3 0 0,0 2 0 16,1 0-2-16,-1 1-1 0,4-1-1 15,0-1 0-15,0-3 1 0,0 0 0 16,4-5 0-16,0-7 1 0,0-2 1 16,-1-5 4-16,-1-5 7 0,4 1 7 15,-3-2 7-15,8-1 0 0,4-3-9 0,5 0-5 16,6-9-8-16,0-2-3 0,2-5-1 16,-1 0-2-16,2-1 0 0,0 0-1 15,0 1 1-15,-3 0 0 0,-2 4-1 16,-8 5 0-16,1 1-1 0,-8 3-4 15,-4 1 1-15,6 2-4 0,-4 0 1 0,1 4-1 16,2 4 2-16,-2 7 0 0,-2 4-2 16,0 7-6-16,0 1-11 0,0 2-15 15,3 0-25-15,3-4-32 16,4 0-89-16</inkml:trace>
  <inkml:trace contextRef="#ctx0" brushRef="#br0" timeOffset="23186.9454">21880 3169 169 0,'0'0'26'0,"0"0"-15"0,0 0-8 15,0 0-3-15,0 0 0 0,0 0 3 16,0 0-1-16,0 0 3 0,0 0-3 15,-82 55 3-15,70-31 0 0,4 1-3 16,0-2 4-16,4 2-3 0,1-2 2 16,1 1 0-16,2-1 1 0,0-2 3 0,6 1 3 15,2-5 7-15,3 1 3 0,4-2 3 16,1-2 6-16,5-4 0 0,4-1-4 16,2-6-5-16,1-1-8 15,0-2-7-15,3 0-3 0,-2-6-4 0,1-4-1 16,-4-1-2-16,0-1-3 0,-1-4 3 15,-5-2 1-15,-4 0 3 0,-2-2 2 16,-6-1-1-16,-4-2-1 0,-4-1-3 16,-3-1-4-16,-9 0-3 0,-6-1-4 15,-4 2-1-15,-4 2 1 0,0 4 0 0,-2 5 0 16,3 3-3-16,0 7-10 0,1 3-10 16,2 0-10-16,-2 6-11 0,3 5-8 15,2 1-11-15</inkml:trace>
  <inkml:trace contextRef="#ctx0" brushRef="#br0" timeOffset="23649.8353">22357 3149 349 0,'0'0'59'0,"0"0"-14"0,0 0-9 16,0 0-15-16,0 0-11 0,0 0-11 15,0 0-6-15,0 0-4 0,0 0 0 16,0 0 4-16,14 0 4 0,-12 22 5 0,4 5-3 16,-3 3 2-16,-2 3 0 15,1-1-3-15,-1-1 2 0,1 0-1 16,-1-2 1-16,-1-2-1 0,2-8 2 16,-2-3-1-16,0-3 1 0,0-8 1 0,0 0 4 15,0-5 2-15,0 0 6 0,0 0 13 16,1 0 4-16,-1 0-4 0,4 0-7 15,1-12-13-15,3-6-6 0,2-4 2 16,-2-2-3-16,2-2 1 0,-3 2 0 16,0-3 1-16,1-1-4 0,-2 1 0 15,0 0-1-15,-1 2-3 0,-2 7 5 0,1 2 0 16,-1 7 1-16,-1 5 1 0,-1-1-1 16,-1 5 0-16,0-1-3 15,0 1 0-15,7-2-1 0,5 2-1 0,5 0 2 16,8 3 0-16,1 9 1 0,3 5 5 15,4 3-3-15,3 2 4 0,2 1-3 16,1 1-2-16,-2-1 1 0,-2-2-2 16,-3-1 0-16,-3-2-7 0,-6-2-10 15,-7-5-24-15,0-4-32 0,-2-5-66 0,0-2-95 16</inkml:trace>
  <inkml:trace contextRef="#ctx0" brushRef="#br0" timeOffset="23831.294">22949 3019 357 0,'0'0'0'16,"0"0"7"-16,0 0-3 0,-16 115 0 0,13-68-2 16,-1 6 2-16,1 1-2 0,0 4-3 15,1 3-5-15,0-2-22 0,2-2-69 16,0-9-102-16</inkml:trace>
  <inkml:trace contextRef="#ctx0" brushRef="#br0" timeOffset="24306.1049">23996 2737 404 0,'0'0'49'0,"0"0"-4"15,0 0-10-15,0 0-11 0,0 0-13 16,0 0-12-16,0 0-8 0,0 0-1 15,0 0 0-15,4-31 2 0,-4 53 3 16,2 14 2-16,-1 8-1 0,1 6 3 16,2 5 0-16,-3 1 1 0,-1 2 1 0,0-3 0 15,0-1 4-15,0-3-5 16,0 0-3-16,0-8-7 0,0 0-21 0,0-8-15 16,0-9-24-16,4-5-20 0,1-8-31 15</inkml:trace>
  <inkml:trace contextRef="#ctx0" brushRef="#br0" timeOffset="24838.6934">23805 3178 355 0,'0'0'56'0,"0"0"-16"0,0 0-10 15,0 0-11-15,0 0-8 0,0 0-9 16,0 0-1-16,0 0 1 0,0 0 0 15,0 0 5-15,-26-9-1 0,44 7 2 16,16 2-3-16,14-3-3 0,10-1-3 16,5-4-5-16,-1 0-5 0,-2-5-6 0,-7-4-8 15,-8-1 1-15,-3-3-4 0,-9-4 2 16,-6 0 5-16,-6-2 0 0,-4-2 5 16,-7-2 9-16,-3-1 2 15,-4 2 7-15,-3 2 3 0,0 3 9 0,0 7 5 16,-3 7 5-16,3 6-3 0,0 5-5 15,-2-1-8-15,2 1-10 0,-2 0-5 16,-2 0-1-16,-2 3 2 0,-1 12 4 16,-5 11 1-16,2 8 0 0,1 5 2 15,-1 5 0-15,-1 2 2 0,3-2-1 0,1-2 0 16,0-1 1-16,4-4-1 0,2-4 5 16,-1-9-2-16,2-2 0 0,0-9 1 15,0-7 5-15,0 5 5 0,0-6 15 16,6-1 2-16,8 0-3 0,3-4-6 15,7-4-11-15,2-7-6 0,1-6-1 0,1 2-1 16,-1-6-7-16,1 3 3 0,-3 1-6 16,-2 2 5-16,-2 4 0 15,-7 4 0-15,-5 2-3 0,2 2 0 16,-6 3-2-16,7 0-2 0,2 0-1 0,-3 7 1 16,3 5-2-16,-5 3-1 0,-3 3-2 15,-2 4-13-15,-3-2-12 0,2-3-22 16,-3 1-18-16,0 2-13 0,0-6-16 15,3 2-49-15</inkml:trace>
  <inkml:trace contextRef="#ctx0" brushRef="#br0" timeOffset="25250.7863">24873 3062 89 0,'0'0'19'16,"0"0"5"-16,0 0 1 0,0 0 4 0,0 0 5 15,0 0 1-15,0 0 5 0,0 0 0 16,85 59 1-16,-67-58-6 16,1-1-8-16,4 0-8 0,0-3-8 0,-1-3-4 15,-3-3 0-15,0 0 4 0,-4-2 1 16,-2-3-2-16,-1 1-2 0,-1-2-7 15,-2-2 0-15,-3 5 0 0,-1-3-1 16,-3 4 0-16,-2-3-3 0,0-7-3 16,-5 2-4-16,-7-4-2 0,-4 9-2 15,-3 3 5-15,-4 4 2 0,-3 7 4 0,0 0 1 16,-1 13 1-16,3 4 0 0,0 6 0 16,2 4 2-16,6 3 1 0,3 4 1 15,6 1 0-15,6 0 1 0,1-2 7 16,13-1 1-16,7-3 7 0,9-2-3 15,5-4-5-15,9-3-6 0,6-5-4 0,4-2-5 16,-1-6-13-16,0-3-19 16,-1-4-61-16,-8 0-132 0</inkml:trace>
  <inkml:trace contextRef="#ctx0" brushRef="#br0" timeOffset="25985.6649">26201 3201 545 0,'0'0'44'0,"0"0"-19"0,0 0-1 16,0 0-9-16,-17-80-4 0,27 55-4 16,6-1-6-16,4-4 1 0,6-2-2 15,4-4-1-15,-1-1-4 0,4 0 0 16,-6 2-7-16,-3 0-5 0,-4 7-3 15,-5 4-5-15,-5 7-1 0,-6 8-1 0,-2-2-9 16,-2 7-8-16,-2-4-4 0,-4 1 10 16,-5 7 9-16,-4 0 10 0,1 1 10 15,-1 10 3-15,4-4 2 16,4 5 4-16,1 4 0 0,2 2 0 0,-2 5 3 16,4 1 0-16,2 2 2 0,0-1-2 15,3 2 2-15,4 1-1 0,2-2-2 16,3 2 0-16,-1-3 1 0,3 0-1 15,0-1 0-15,0 0 2 0,2-1-1 16,0 0 4-16,3-2-2 0,-2-3-1 0,-2-1-1 16,-4-5-3-16,-4-4 0 0,-1-2 0 15,-3-3 2-15,-1 0 0 0,1 1 3 16,-3-4 2-16,0 0 4 0,0 0 5 16,-2 2 0-16,-8 2-2 0,-9-2-3 15,-4 1-7-15,1-1-2 0,-2-1 0 16,6 1-2-16,1-1-2 0,3-1 0 15,0 0-8-15,0 0-17 0,2 0-27 16,1 0-35-16,4-3-115 0</inkml:trace>
  <inkml:trace contextRef="#ctx0" brushRef="#br0" timeOffset="26411.1263">26765 2816 391 0,'0'0'56'0,"0"0"-20"16,0 0-17-16,0 0-17 0,0 0-11 16,0 0-2-16,0 0 4 0,0 0 0 15,0 0 6-15,17 35 1 0,-12-5 0 0,0-1 0 16,0 4-1-16,1-3 0 0,1-1 1 16,-2-3 0-16,1-2 0 0,0-4 1 15,0-7 0-15,2 0 2 0,0-4 5 16,-1-3 3-16,5 2 3 0,-2-5-1 15,3-3 0-15,7 0-1 0,-1-2-4 0,8-7-4 16,-2-3-1-16,1-2-4 0,0-1 2 16,-2-2-2-16,0-1 0 15,-4 1-1-15,-1-1 0 0,-5 0 0 16,-4 6-1-16,0 0 1 0,-4 2 0 0,-4 6 1 16,1 1-2-16,-3 3-4 0,0-2-3 15,0 2-8-15,1 0 1 0,-1 0 3 16,2 2 7-16,-2 10 4 0,0 6 2 15,1 7 2-15,-1-9-1 0,1 2 0 16,-1-5 2-16,2-1-2 0,-1 0 1 0,2-1 2 16,6 1 0-16,4-5 3 0,8 1-3 15,8-6-9-15,5-2-18 0,6-11-47 16,3-7-83-16,2-8-65 0</inkml:trace>
  <inkml:trace contextRef="#ctx0" brushRef="#br0" timeOffset="26597.1153">27605 2516 448 0,'0'0'31'0,"0"0"-20"0,0 0-13 15,0 0-4-15,0 0-1 0,0 0 13 16,0 0 0-16,-22 85 2 0,15-36-1 16,3 8-9-16,3 9 3 15,1 5 0-15,0 5 2 0,0 0-2 0,0 0 2 16,0-4-5-16,-3-3-22 0,-5-5-46 15,-1-6-91-15,-2-9-71 0</inkml:trace>
  <inkml:trace contextRef="#ctx0" brushRef="#br0" timeOffset="26931.8558">27449 2814 486 0,'0'0'26'0,"0"0"-10"0,0 0-9 0,0 0-4 16,0 0-2-16,78-27-1 15,-51 38-1-15,-1 1-1 0,-2 6 1 16,-1 4-2-16,-2 3 2 0,1-1-1 0,-1 0 2 16,-1 1-1-16,-3-4 1 0,0 0-2 15,-3-4 0-15,-3-5 0 0,-2 0-1 16,-5-4 0-16,0 1 0 0,1-2 0 15,-4-2-1-15,3-1 2 0,-4 1 0 16,-1 3 2-16,-10 0 1 0,-6 5 0 16,-6-4 1-16,-3-3-1 0,-4 2-2 0,0-2 1 15,1-1 0-15,1 2-1 0,4 0 0 16,6-2-10-16,3 0-13 16,4-4-20-16,7 1-17 0,-1-1-16 0,5-1-77 15</inkml:trace>
  <inkml:trace contextRef="#ctx0" brushRef="#br0" timeOffset="27153.7562">28095 2532 513 0,'0'0'30'0,"0"0"-14"15,0 0-17-15,0 0-7 0,0 0 6 0,0 0 0 16,0 0 9-16,0 0-4 0,39 103-5 15,-31-60 0-15,-1 7 0 0,0 7 2 16,-1 4 0-16,-1 1 1 0,-2 0-2 16,-3-1 1-16,0-5 0 0,-1-3-13 15,-9-4-29-15,1-8-43 0,1-5-81 0,2-16-65 16</inkml:trace>
  <inkml:trace contextRef="#ctx0" brushRef="#br0" timeOffset="27482.8291">28179 2794 529 0,'0'0'30'16,"0"0"-13"-16,0 0-11 0,0 0-6 0,0 0-2 16,0 0-1-16,0 0 2 0,0 0-1 15,83 15 2-15,-60 7-2 0,0 3 2 16,2 1-1-16,-2 0 0 0,-1 1 2 15,1-1-1-15,0-2 0 0,-2 1 0 16,0-4-1-16,0 0 1 0,-2-3-1 0,-4-1 0 16,-5-6-2-16,-3-4 0 0,-4-3 2 15,-3-4-1-15,0 3 1 16,-3 2 2-16,-12 2 1 0,-6 0-2 16,-6-4 0-16,-4-1 1 0,-4-1 0 0,2-1 0 15,0 0 0-15,2 0-1 0,9 0 0 16,1 0-1-16,7 0-6 0,2 0-14 15,-3-3-23-15,7-3-42 0,3-5-91 16,5-5-52-16</inkml:trace>
  <inkml:trace contextRef="#ctx0" brushRef="#br0" timeOffset="28033.5106">28817 2481 441 0,'0'0'43'16,"0"0"-18"-16,0 0-20 0,0 0-12 16,0 0 0-16,0 0-2 0,0 0 4 15,0 0 16-15,0 0-11 0,12 72 10 0,-12-42-2 16,0 5-11-16,0 2 9 0,0 2-8 16,0 4 0-16,0-2-2 0,0 4-2 15,4-4-5-15,0 0-3 0,5-6-8 16,0-3-6-16,-1-6-7 0,4-7-1 15,-4-6 6-15,-2-6 7 0,2-5 9 0,3-2 9 16,1-4 7-16,3-4 7 16,-3-7 2-16,-3-4 3 0,1-2 7 15,-3-2 3-15,0-1 0 0,1-1 2 16,0 1-2-16,-2 1-2 0,0 7 1 0,-2 2-2 16,-1 5-2-16,-1 4-5 0,-1 1-6 15,-1 4-8-15,0-2-7 0,0 2-2 16,4 0 2-16,5 10 4 0,1 3 3 15,3 7 1-15,2 0-1 0,-1-4 2 16,3 0 1-16,-1-4 1 0,5-3 3 0,0-5-2 16,4-2 1-16,0-2-3 15,3-3-1-15,1-6 1 0,-1-5 0 16,-2-3-1-16,-3-1 0 0,-3 0 1 16,0 0-1-16,-2-1-1 0,-5 3 1 0,-4 1-2 15,-1 4 1-15,-2 3 0 0,-5 4-2 16,2 0-3-16,-3 4-7 0,0-1-2 15,0 1 0-15,0 14 3 0,-6 10 5 16,-5 14 2-16,-4 11 1 0,-3 8 2 16,-6 7-1-16,-3 7 5 0,-5 2 0 0,-4 3-8 15,-1-1-25-15,2-3-51 0,3-3-95 16,6-7-57-16</inkml:trace>
  <inkml:trace contextRef="#ctx0" brushRef="#br0" timeOffset="29117.2703">17137 4657 412 0,'0'0'61'0,"0"0"-14"16,0 0-17-16,0 0-16 0,0 0-7 15,0 0-7-15,0 0-6 0,0 0-5 16,0 0-2-16,9-22 1 0,-11 22 3 0,-5 7 4 16,-3 6 4-16,-3 7-2 0,-4 2 1 15,0 1 0-15,-1 0 1 0,-1 4 1 16,2-4 0-16,-1 0 0 0,2 0 1 15,4-5-1-15,3-4 0 0,1-3-1 16,5-2 0-16,2-5 1 0,-2 1-2 0,3 0 0 16,0 1-1-16,0 6 0 0,0 1 3 15,10-2 0-15,2-1 0 16,4-1 3-16,0-2 0 0,-2-5 0 0,2 0 0 16,4-2 1-16,2 0-1 0,3 0 1 15,-2-7 0-15,-3-3-1 0,-2 0 0 16,-3-3 0-16,0 1 2 0,-2-3-2 15,-2 2 1-15,-3 2 0 0,-1-1 1 16,-3 4-1-16,-1-3-1 0,1 3-1 16,-2-3-2-16,1 0 2 0,-2 7 0 0,1-1 2 15,-2 5-1-15,0-2 0 0,0 2-2 16,0-1-2-16,1-1-2 0,-1 1-7 16,2 0 0-16,-2 1-1 0,1 0 2 15,3 12 5-15,0 9 1 0,-1 11 0 16,0 3-1-16,-3 3 0 0,0 1-1 15,0 2-2-15,0 0-6 0,-3 0-18 16,3-1-31-16,0-4-55 0,3-1-105 16</inkml:trace>
  <inkml:trace contextRef="#ctx0" brushRef="#br0" timeOffset="29268.7892">17542 5141 652 0,'0'0'44'15,"0"0"-7"-15,0 0-10 0,0 0-10 0,0 0-8 16,0 0-5-16,0 0-8 0,0 0-9 16,0 0-24-16,0 0-23 0,11-52-113 15,-2 52-125-15</inkml:trace>
  <inkml:trace contextRef="#ctx0" brushRef="#br0" timeOffset="39158.8055">30047 2488 403 0,'0'0'43'15,"0"0"-23"-15,0 0-8 0,0 0-7 16,0 0-1-16,0 0-7 0,0 0 0 16,0 0-2-16,0 0-2 0,-85-12 3 0,58 36 1 15,-2 8 12-15,0 9-1 0,-1 9 3 16,1 5-1-16,3 10-10 0,5 2 2 16,3 1-1-16,6 0 2 0,5-6 0 15,6-7-1-15,1-6 4 0,6-9-3 16,6-6 8-16,5-6 1 0,4-4 1 0,2-6 0 15,3-5-5-15,0-4-3 16,1-2 1-16,0-6-2 0,-1-1-1 16,-2 0-2-16,-7-1-3 0,-2-4-1 15,-6 2-5-15,1-1-7 0,-2-1-13 0,-3 3-30 16,4-3-44-16,2 1-76 0</inkml:trace>
  <inkml:trace contextRef="#ctx0" brushRef="#br0" timeOffset="39769.4407">30600 2706 466 0,'0'0'26'0,"0"0"-15"16,0 0-11-16,0 0-6 0,0 0 0 15,0 0 3-15,0 0-2 0,0 0 5 16,0 0-2-16,-61 77 2 0,53-44 0 0,2 1 0 16,3 3-1-16,0-1 1 0,2 1 1 15,1-2 1-15,0-5 1 16,0-1-1-16,4-6 1 0,-1-6 1 0,3-4 4 16,2-3 3-16,-2-3 3 0,4 1 1 15,-2-4 3-15,3-4-3 0,4 0-2 16,0-4-3-16,6-6-3 0,-4-3-1 15,-1-4 0-15,0-3-2 0,-3-2-1 16,1-3-1-16,-1-2-2 0,2-4 0 16,-4-1 0-16,2 0 0 0,-4 4 0 0,-3 8 0 15,-2 2 0-15,-1 7 0 0,-1 6 1 16,-1 1-4-16,-1 4-1 0,0-1-3 16,0 1-3-16,1 0 2 15,-1 0 3-15,0 0 2 0,2 12 2 0,-2 9 1 16,0 5-2-16,2-1 2 0,1 0-2 15,2-1 2-15,-1-1 2 0,2-2-1 0,3-1 0 16,1-3-1-16,-2-4 1 16,1-4-1-16,3-1 1 0,-1-2 0 15,-2-2 0-15,8 0 2 0,-1-4-2 0,3 0 0 16,4-4 0-16,-2-4 1 0,-1-5 0 16,-3-2-2-16,-1-2 1 0,-3-1-3 15,-3-1-1-15,-4-3-3 0,-3 5-2 16,-3-1-1-16,0 0-7 0,-5 0-7 15,-5-3-11-15,-6 5-9 0,-1 6-8 0,-3 3-3 16,-2 6 6-16,2 1-4 0,-2 5 8 16,1 4 1-16,3 3-1 0,1 0 2 15,6-1 3-15,4-1 4 16</inkml:trace>
  <inkml:trace contextRef="#ctx0" brushRef="#br0" timeOffset="40549.8988">31349 2926 36 0,'0'0'33'16,"0"0"5"-16,94-43 7 0,-71 29 5 0,-4 0 7 16,-6 3-3-16,-4 0-3 0,-3 6-4 15,-4 0-9-15,1 2-8 0,-3 3-7 16,0-1-9-16,0 1-6 16,0-2-4-16,2 1-4 0,-2-1-2 0,0 1-2 15,0-2-1-15,-2 2 0 0,-8 0 2 16,-5 1 0-16,-6 0 1 0,-1 6 2 15,-1 4 1-15,0 6 1 0,-3-1 2 16,1 3-2-16,1 2-2 0,3 0-3 16,1-1 3-16,3 1-5 0,5 0 5 0,4-7 1 15,3 4-1-15,4 0 1 0,1-6-1 16,0 7 2-16,0-3 2 0,6-3 2 16,2 3 4-16,4-4 5 0,5-3-2 15,2-3 3-15,-6-2-6 0,6-3-1 16,0 0-4-16,2-1 0 0,4-5-1 15,-3-3-2-15,-1-2-1 0,0-1 0 16,-2 0 0-16,1-4-2 0,-3 1 2 16,-1-1-1-16,0-3 0 0,-5 3 0 15,1-2 0-15,-2 0 0 0,-3 5 0 0,-1 0 1 16,-1 5 0-16,-4 4 0 0,2-1 2 16,-3 5 0-16,0-2 1 0,0 2 0 15,1-1 0-15,-1-1-3 0,0 1-1 16,3 1-1-16,-3-1-2 0,0 1 1 15,1 0-2-15,-1 0 1 0,2 0 0 0,-2 0 1 16,1 0 2-16,-1 5 0 0,2 8 0 16,1 4 0-16,1-1 0 0,3 5 0 15,5-3 1-15,-1 1 0 16,4-3-1-16,5 0 2 0,3-3-2 0,3-1 2 16,3-1-1-16,0-4 0 0,1-2-1 15,-2-3 0-15,0-2 4 0,-1 0-4 16,-4-4 6-16,-1-3-6 0,-6-2-1 15,0-2 5-15,-3-1-6 0,-1-3 4 16,-1 0-3-16,-2-3-2 0,-4-2 0 0,2-1 1 16,-1-1 0-16,0 0-2 15,1-3 1-15,-1 4 0 0,0 4 1 16,-2 2 1-16,-2 6 1 0,-1 3 0 0,0 2 1 16,-1-3 0-16,0 1 1 0,0 1 0 15,0 0-1-15,0 5 0 0,0-2-2 16,0 2-1-16,0 0-3 0,0-2 0 15,0 2-1-15,0 0 2 0,0 0 3 16,0 14 0-16,0 7 0 0,-1 6 1 16,-2 3-2-16,2-1 2 0,-2 1-1 0,1-1 0 15,0-2-3-15,2-3-1 0,0-2-6 16,2-7-17-16,4-3-27 0,1-3-35 16,1-5-65-16,-2 1-69 15</inkml:trace>
  <inkml:trace contextRef="#ctx0" brushRef="#br0" timeOffset="40851.4451">32049 2528 287 0,'0'0'26'0,"0"0"-13"15,0 0-15-15,0 0-6 0,0 0 0 16,0 0 2-16,0 0 14 0,0 0-1 15,0 0 10-15,3 25-6 0,6-11 3 0,2 1 11 16,1-4-11-16,-1-4 11 0,3-1-11 16,-5-2-4-16,7-2-2 15,-4-2-10-15,-2 0 8 0,3 0-5 16,-4-5 6-16,-1 1 2 0,-5 1-3 0,2 1-2 16,-5 2-4-16,0 0-3 0,0 0-3 15,0-7-3-15,0 3-6 0,0-1-6 16,0 0-4-16,0 5-4 0,0-1-9 15,0 1-8-15,-2 0-21 0,1 0-31 16</inkml:trace>
  <inkml:trace contextRef="#ctx0" brushRef="#br0" timeOffset="41196.8369">32646 2378 330 0,'0'0'60'0,"0"0"-19"0,0 0-16 16,0 0-15-16,0 0-8 0,0 0-7 0,0 0-1 15,0 0 0-15,0 0 3 0,0 0 5 16,-1 8 1-16,-2 12 1 0,0 5 1 16,1 1 0-16,-1 0 0 15,1 0 10-15,-2 3-9 0,-1 0 10 0,4 2-6 16,-4-2-11-16,4 1 9 0,-1 1-12 15,2 0 7-15,0-1-2 0,0-2 2 16,0 1 0-16,0 0 2 0,0-1 4 16,5-3-3-16,1 0 4 0,5-5-4 15,2-3-3-15,4-3 0 0,1-3-4 0,3-4-2 16,-6-4-5-16,2-1-2 0,-6-2-6 16,1 0-8-16,4-3-9 0,-4-1-17 15,-1-9-24-15,-6-1-30 0,-5-4-94 16</inkml:trace>
  <inkml:trace contextRef="#ctx0" brushRef="#br0" timeOffset="41377.3382">32463 2703 458 0,'0'0'57'0,"0"0"-20"0,0 0-15 16,0 0-11-16,0 0-6 0,0 0-4 15,0 0 2-15,0 0-7 0,108-3 0 16,-63 3-8-16,2 0-21 0,1 0-17 0,1-2-49 16,1-2-137-16</inkml:trace>
  <inkml:trace contextRef="#ctx0" brushRef="#br0" timeOffset="41758.8755">33039 2082 264 0,'0'0'13'0,"0"0"2"0,64 96 1 16,-41-44-2-16,-1 5-1 15,4 5 0-15,0 3 6 0,-1 2 5 0,-6 2-2 16,-5-2 2-16,-5-2-9 0,-6-1-5 15,-3-4 4-15,0 0-8 0,-6-6 2 16,-2-4-1-16,1-7-4 0,0-7-3 16,3-10 1-16,1-6-2 0,1-6 3 15,1-9 1-15,1 2-2 0,0-7 4 0,0 0 3 16,0 0 8-16,0 1 3 0,0 1 3 16,-2-1 0-16,1 1-3 0,-1-1-1 15,1 1-4-15,0-1-5 0,-1-1-3 16,1 0-3-16,-1 1-3 0,1-1 0 15,-1 0-1-15,1 0-2 0,-2 0-4 0,2 0-3 16,-1 0-7-16,2 0-9 16,-1 0-23-16,1 0-45 0,0 0-40 15,0 0-116-15</inkml:trace>
  <inkml:trace contextRef="#ctx0" brushRef="#br0" timeOffset="43217.1985">18748 4575 340 0,'0'0'35'16,"0"0"-11"-16,0 0-10 0,0 0-10 0,0 0-2 16,0 0-6-16,0 0 1 15,0 0 1-15,0 0-2 0,0 0 2 16,-48 47 0-16,35-14-2 0,-3 5 2 0,2 5-2 16,-5 5 3-16,3 2 0 0,-3 2 1 15,1-2-1-15,0-4 0 0,2-4 1 16,2-4 0-16,1-5 0 0,4-5 1 15,3-10 4-15,3-7-3 0,3-6 6 16,0-5 3-16,-1 0 17 0,1 0 16 16,0 0-6-16,0 0-2 0,6-13-19 0,6-8-10 15,3-11-2-15,0-5 0 0,1-4-1 16,0-6-2-16,-1-3 1 0,0-2-1 16,1 2-1-16,-6 3-1 15,4 4 1-15,-3 4 0 0,-3 9 1 0,-2 9 0 16,0 4 0-16,-3 8 1 0,-2 4-2 15,0 2-2-15,-1 3-2 0,0-1-3 16,0 1-1-16,2 0 2 0,4 0 0 16,1 9 4-16,6 8-1 0,0 5 1 15,1 3-1-15,-3 5 1 0,0 2-2 0,2 5 2 16,-3 2-1-16,-1 3 1 0,0-1-1 16,-2 2 1-16,-3 0 0 0,-1-2-1 15,0-4-5-15,-1-2-1 0,-1-3-9 16,3-4-18-16,-3-7-15 0,2-3-26 15,0-6-26-15,2-3-42 0</inkml:trace>
  <inkml:trace contextRef="#ctx0" brushRef="#br0" timeOffset="43419.4632">18641 5027 445 0,'0'0'38'15,"0"0"-9"-15,0 0-15 0,0 0-9 16,0 0-5-16,0 0-1 0,0 0 0 0,0 0 1 16,127-22-1-16,-62 21-5 0,7-1-9 15,5-2-12-15,-2 1-15 0,-2-3-20 16,-8-1-12-16,-7 0-9 16,-8-2 0-16,-11-2 1 0</inkml:trace>
  <inkml:trace contextRef="#ctx0" brushRef="#br0" timeOffset="43607.1516">19404 4870 3 0,'0'0'42'0,"0"0"5"15,0 0 0-15,0 0 7 0,-13-88 6 16,12 83 3-16,-1-6-1 0,0 6-8 16,0 0-13-16,2 1-13 0,0 4-18 0,-1-3-15 15,1 3-6-15,0 0 2 0,0 5 2 16,0 16 6-16,0 13 0 0,0 12 1 16,3 3 0-16,1 2 1 0,-1 1 0 15,0-2 1-15,-2 2 3 0,1-4-4 16,-2 1 3-16,0-2-5 0,0-2-9 15,-2-7-17-15,1-10-28 0,-1-4-38 16,2-9-80-16</inkml:trace>
  <inkml:trace contextRef="#ctx0" brushRef="#br0" timeOffset="43928.657">19335 4897 400 0,'0'0'50'0,"0"0"-16"16,0 0-12-16,0 0-13 0,0 0-10 16,0 0-2-16,0 0-2 15,0 0 3-15,0 0 1 0,0 0 1 0,62 0-1 16,-36 16 1-16,2 2-1 0,-1 3-2 16,4-2 3-16,-1 2 0 0,-1-1 0 15,-2-3 0-15,-1-1-3 0,-4-2 3 16,-4-2-2-16,-6-4 1 0,-4-5-1 15,-1 2 1-15,-4-1-1 0,0-3-1 16,1 2 1-16,-4-3-1 0,0 0 0 0,0 4 2 16,-11 0-1-16,-9 2 2 0,-8 2 0 15,-4-1-2-15,-2 1 2 16,0-1-1-16,1 3-4 0,2-2-14 16,3 3-21-16,4-2-40 0,8-2-53 0</inkml:trace>
  <inkml:trace contextRef="#ctx0" brushRef="#br0" timeOffset="44170.5718">19857 4760 453 0,'0'0'33'16,"0"0"-19"-16,0 0-14 0,0 0-5 15,0 0 1-15,0 0 3 0,0 0 1 16,0 0 0-16,62 113 0 0,-53-68-1 16,-2 3 0-16,0 3 0 0,-4 0 3 15,-3-1 1-15,0 2 0 0,-5-2 0 0,-4-2-6 16,0 0-15-16,-1-4-25 0,-1-6-42 16,2-7-64-16</inkml:trace>
  <inkml:trace contextRef="#ctx0" brushRef="#br0" timeOffset="44510.8774">19903 4882 397 0,'0'0'41'0,"0"0"-14"15,0 0-13-15,0 0-12 0,0 0-6 16,0 0-1-16,0 0 3 0,0 0 2 15,0 0 1-15,63 22 0 0,-34-5-1 16,-1 3 0-16,1-1-1 0,0 1 0 0,-3-2 2 16,-3-2-1-16,-4-1-1 0,-2-2 1 15,-6-3-1-15,-4-5 1 0,-3-2-1 16,-3 1 1-16,2-1 0 16,0 0-1-16,0 0 1 0,-3-3-1 0,0 0 1 15,0 0 1-15,0 2 3 0,-10 5 1 0,-9-2 0 16,-7 2 0-16,-5 1-3 15,-3-3-1-15,-2 2-1 0,0 0-1 16,3-1-1-16,2 1-6 0,10-4-8 16,2 1-17-16,7-3-26 0,6-1-42 0,1 0-111 15</inkml:trace>
  <inkml:trace contextRef="#ctx0" brushRef="#br0" timeOffset="44751.0859">20330 4473 429 0,'0'0'21'16,"0"0"-18"-16,0 0-7 0,0 0-3 16,0 0 5-16,0 0 5 0,0 0 1 15,0 0 0-15,29 91-2 0,-26-57-3 16,0 0 0-16,1 4-1 0,2 1 1 15,-1 1 0-15,3 2 0 0,-2-2-4 0,0 0-4 16,-1-2-15-16,1-4-24 0,-3-9-31 16,3-4-50-16</inkml:trace>
  <inkml:trace contextRef="#ctx0" brushRef="#br0" timeOffset="45147.8154">20509 4777 261 0,'0'0'60'16,"0"0"-10"-16,0 0-14 0,0 0-16 0,0 0-17 16,0 0-6-16,0 0-3 0,0 0 2 15,0 0 3-15,0 0 1 0,39 7 1 16,-21 11 1-16,2 1 0 16,6 1 1-16,3-4 2 0,3 1-4 0,1-4 1 15,0-2-2-15,-1-2 0 0,-1-6-2 16,-6-2 1-16,0-1-3 0,-5-2 2 15,-2-7 0-15,-3-4 0 0,0-1-1 16,-2-2 2-16,-1 0 1 0,-1-1 0 16,-1 0 0-16,-3 5 2 0,-1-2 1 0,-3 7 0 15,-1 3 3-15,1-2 1 0,-3 6-1 16,0-1-3-16,0 1-6 0,0-2-6 16,2 2 0-16,-2 0 1 0,0 0 3 15,-8 13 5-15,-4 6 0 0,-8 10 0 16,1 4 2-16,-4 5 1 0,-2 4 0 15,-2 0 1-15,1 4 2 0,-1-1-4 16,3-1 4-16,1 0-5 0,6-3-1 16,4-3-4-16,7-5-5 0,6-3-9 15,1-8-32-15,17-6-54 0,8-7-104 0</inkml:trace>
  <inkml:trace contextRef="#ctx0" brushRef="#br0" timeOffset="45399.4849">21595 4675 429 0,'0'0'63'0,"0"0"-10"0,0 0-15 16,0 0-12-16,0 0-10 0,0 0-10 15,0 0-10-15,0 0-2 0,0 0-1 16,0-32 2-16,2 36 2 0,-1 13 1 15,1 12 1-15,-1 14-1 0,-1 2 2 16,0 8-2-16,0 4 2 0,0 4 0 0,0-1 1 16,-1-1 0-16,-4 0-10 0,1-4-22 15,1-5-51-15,-1-7-149 0,2-10-17 16</inkml:trace>
  <inkml:trace contextRef="#ctx0" brushRef="#br0" timeOffset="45752.5329">21516 4702 470 0,'0'0'37'15,"0"0"-15"-15,0 0-11 0,0 0-9 0,0 0-4 16,0 0-1-16,0 0-1 0,0 0 2 15,0 0-1-15,0 0 1 0,98 23 1 16,-72-6 1-16,-1 2 0 0,1 1 0 16,0 1 0-16,-3-1 0 0,0-1 0 15,-4-1 0-15,0 0 0 0,-5-3 0 0,0 0-1 16,-5-6 0-16,0 2 1 0,-4-3-1 16,-2-6-1-16,0 3 0 0,-3 1 1 15,-3 3 1-15,-8 5 1 0,-7 4 0 16,-5-4 0-16,-4-3-1 0,-3 4 2 15,-1-3-2-15,4 0-2 0,1-1-3 16,5-2-10-16,6-2-22 0,3-1-21 0,5-1-34 16,3-4-44-16</inkml:trace>
  <inkml:trace contextRef="#ctx0" brushRef="#br0" timeOffset="46080.7763">21977 4655 411 0,'0'0'37'0,"0"0"-19"15,0 0-9-15,0 0-8 0,0 0-5 16,0 0 0-16,81 8-1 16,-65 9 1-16,-2 5 2 0,-1 3 0 0,-3 4 0 15,-2 2 1-15,-2 4 1 0,-2 0-1 0,-3-1 1 16,-1-4 0-16,0-1 0 15,-4-11 0-15,-2-1 2 0,3-9 2 16,2-3 10-16,-1 0 19 0,2-5 9 16,0 0-1-16,-1 0-9 0,-1-11-18 0,2-8-11 15,0-11-1-15,3 0-1 0,8-3 0 16,4 0-2-16,3 0-1 0,4 6-3 16,1 1-6-16,0 7-9 15,0 4-11-15,0 4-21 0,-6 5-26 0,1 6-21 16,0 0-28-16,-1 12-62 0</inkml:trace>
  <inkml:trace contextRef="#ctx0" brushRef="#br0" timeOffset="46469.5348">22337 5039 450 0,'0'0'38'0,"0"0"-8"0,0 0-9 15,43-104-7-15,-25 67-9 0,5-1-1 16,0 2-5-16,-1-1 2 0,2 4-1 15,0 3 1-15,-3 1 0 0,-2 6-1 0,-3 3-1 16,-4 6-1-16,-7 7-3 0,1-1-3 16,-5 5-5-16,1-1-18 15,1 1-8-15,-3 3-2 0,0-2 9 16,0 2 16-16,-3 8 12 0,-7 4 3 0,0 5 0 16,2 1-1-16,2-4 1 0,4 1 0 15,-2 1 0-15,2-2 1 0,1 6 1 16,1-1-1-16,0 1 0 0,0 5 1 15,7-3-1-15,-2-1 3 0,3-2-1 16,1 1 1-16,2-2 3 0,-1-2-1 0,-3-4-1 16,2 1 0-16,-2-6-1 0,-1-1-2 15,1 2 1-15,-4-5 0 0,2 5 0 16,-2-5 0-16,1-1-1 0,-1 2 2 16,-3-4 1-16,0 0 5 0,0 2 1 15,-5 3-1-15,-8 1-3 0,-4 2-4 16,-2-2-4-16,1 0-8 0,3-1-31 15,6-2-54-15,4-3-123 0</inkml:trace>
  <inkml:trace contextRef="#ctx0" brushRef="#br0" timeOffset="46600.2902">23060 4820 607 0,'0'0'27'16,"0"0"-10"-16,0 0-10 0,0 0-17 15,0 0-23-15,0 0-202 0,0 0-45 16</inkml:trace>
  <inkml:trace contextRef="#ctx0" brushRef="#br0" timeOffset="52255.0648">8108 3382 186 0,'0'0'25'0,"0"0"-3"16,0 0-2-16,0 0-2 0,0 0-3 16,0 0-1-16,0 0 0 0,0 0-1 0,0 0 3 15,0 0 4-15,-13-8-3 0,13 8-1 16,-2-1-4-16,2 1-4 0,0-2-5 16,0 2-3-16,0-2-3 0,0 2 0 15,0-1 2-15,2 0 0 0,2-3 2 16,-1 3-1-16,3 0 0 0,-2-1 1 15,2 0-1-15,-2 1 0 0,6 0 1 16,-4 1-1-16,-1-2 1 0,6 0-1 16,-7 2 1-16,1-1 2 0,1 1-1 15,-6 0 1-15,0-2 2 0,0 2-3 0,1 0 1 16,5-2 1-16,1 2-2 0,-3-1 0 16,2 1-1-16,-6 0-1 0,0-1 0 15,0 1 0-15,0 0 0 0,3 0 0 16,-3 0 2-16,3 0-1 0,-2-1 1 15,1 1 1-15,-1 0-1 0,1 0 1 0,5-2-1 16,-3 2-1-16,2-2 0 16,0 2-1-16,0-1 2 0,5 1-2 15,8-2 1-15,4 1-1 0,2 1 0 16,-1 0 2-16,-2 0-2 0,4 0 0 0,-3 0 0 16,3 0 1-16,0 0-1 0,1 0 0 15,1 0 1-15,5 0 0 0,-1 0 1 16,-2 0-2-16,-2 0 1 0,0 0-1 15,-1 0 0-15,-4-1 1 0,3 1-1 16,3-3 1-16,-2 2-1 0,-2-1-1 0,1-1 1 16,0 2-1-16,-9 0 1 0,1-1 1 15,2 2-1-15,3 0 0 0,-4 0 0 16,1-2 1-16,0 2 1 16,1-1-1-16,6 1 0 0,-2-2 0 0,-1 2 1 15,1 0 0-15,-3-3-1 0,2 2-1 16,1 0 0-16,1-1 0 0,-3 0 0 15,-3 2-1-15,-1-1 1 0,-6 1 0 16,0 0 2-16,0 0 0 0,-1-2 0 16,2 2-1-16,-2 0 0 0,5-1 0 0,-5-1 0 15,6 2 0-15,0-1 1 16,2-3-2-16,-1 3 2 0,-2 0-1 0,-4 0 1 16,0-1-1-16,6 0 1 15,-7 1-1-15,6 1-1 0,-9-2 0 0,4 2 0 16,-3-1 0-16,3 1 1 0,-4 0-1 0,-1 0 0 15,-2 0 1-15,-1-1 0 16,-1 1 1-16,3 0 0 0,0 0-1 16,-7 0 0-16,0-3 0 0,0 3 1 15,2 0-2-15,-1 0 1 0,1 0-1 0,-1 0 0 16,1 0 1-16,-1 0 0 0,-1 0 0 16,3 0 1-16,-3 0 0 0,3-1 2 15,-2 1-1-15,1 0 3 0,-1 0-1 16,1 0 0-16,-1 0 1 0,1 0-2 15,-1 0 0-15,1 0-1 0,-1 0 0 16,-1 0-2-16,3 0 0 0,-3 0-2 16,1 0 1-16,-1 0 0 0,2-2-1 15,-2 2 1-15,0 0 0 0,1 0 1 16,-1 0 0-16,0 0 0 0,0 0 1 0,0 0 0 16,0 0 1-16,0 0-2 0,0 0 1 15,0 0-2-15,3 0 0 0,-3 0 0 16,0 0 0-16,0 0 0 0,0 0-1 15,0 0 2-15,0 0-1 0,0 0-1 16,0 0 1-16,0 0 0 0,0 0 0 16,0 0 1-16,0 0-1 0,0 0-2 0,0 0 1 15,0 0-1-15,0 0 0 0,0 0 0 16,0 0-2-16,0 0-2 0,0 0 0 16,0 0-1-16,0 0-1 0,0 0 0 15,0 0 2-15,0 0-1 0,0 0 4 16,0 0 0-16,0 0 2 0,0 0 0 15,0 0-1-15,0 0 0 0,0 0 0 16,0 0 2-16,0 0-4 0,0 0-5 16,0 2-4-16,0-2-6 0,0 1-3 0,0 2 0 15,0-2 2-15,0 0 0 0,0 1 4 16,-3-1 4-16,3 1 4 0,0 0 3 16,0-1 3-16,0 0 3 0,-1 0-2 15,1 1 1-15,-2 0 0 0,2-1 0 16,-1 1 2-16,1-1 0 0,-3 1 1 15,3-1-1-15,-1-1 1 0,1 2 1 16,-2-2 0-16,2 2 2 0,-1-2 0 16,1 1 1-16,-2-1 1 0,2 0 1 15,0 1 1-15,0-1 1 0,-1 0 0 0,1 3-1 16,0-3 1-16,0 0 3 0,0 0-2 16,0 0 0-16,0 0-1 0,-2 0 0 15,2 0-1-15,0 2-2 0,0-2 0 16,0 0 0-16,0 0-3 0,0 0 0 15,0 0 1-15,0 0-3 0,0 0 1 16,0-2 0-16,0-2 0 0,0-2-2 16,3-2 0-16,2 1 0 0,2-3-1 15,1 0-1-15,1 0 1 0,-3 0-2 16,7 0 2-16,-3-1-1 0,4 2-4 0,1-3 4 16,1-1-4-16,-6 6 5 0,0-2 1 15,3 0 0-15,-4 2 0 0,4-1 0 16,0 0-1-16,-3-1-1 0,0 1 1 15,3-1-1-15,-1 0 1 0,-1-2 0 16,7-1-1-16,-4 0-1 0,-2 1 2 0,1 1-2 16,-2-1 1-16,2 0 0 15,0 1-1-15,2-1 1 0,-8 4 1 0,6-2 0 16,-3-1-1-16,-3 3 0 16,6-4 0-16,-4 2 0 0,-2 3 1 0,5-3-1 15,-4 0 1-15,1-2 0 0,1-1-1 16,2 0-1-16,-2 0 1 0,-2 3-1 15,3-2 0-15,-4 1 0 0,2 5 0 16,2-4 0-16,-1 1 1 0,-2 2-1 16,3 0 0-16,-2 1 1 0,1 1-1 0,4-3 1 15,-5 3 0-15,7-1-1 0,-7 3 1 16,-5 1-1-16,6-3 2 0,-3 3-1 16,2-3 0-16,1 2-1 15,0 0-1-15,3 0 1 0,-1 1-1 0,1 0 0 16,0 1 1-16,1 0 1 0,-2 0-1 15,1 0 0-15,0 0 0 0,0 0 1 16,-2 0 0-16,1 0 0 0,-2 0-2 16,2 0 1-16,-8 0 1 0,6 1 0 15,-4-1 0-15,4 1 0 0,3 1 0 0,-4 0 0 16,11-1 0-16,-1 2 0 0,3 0 0 16,1-1 1-16,0 1-1 0,0-2 0 15,-7 0-1-15,1 3 1 0,1-1-1 16,-3-1 2-16,0 2-2 0,2-1 1 15,-8-1 0-15,1 0 0 0,2 1-1 16,-8-1 0-16,0 0 1 0,-4-2-1 16,0 0 2-16,0 0-2 0,5 0 1 15,-1 3 1-15,0-2-1 0,5 4 0 16,-2-1 0-16,2-1 1 0,5 3-1 0,-2-1 0 16,5-1 0-16,-4 3 0 0,2-3-1 15,-7 1 1-15,1-2 0 0,1 2 0 16,-3 0 0-16,2 0-1 0,-6-3 0 15,3 2 0-15,-2-1-1 0,0 0 2 16,4 2 0-16,-5-1 0 0,-2-1 1 0,6 3-2 16,-4-3 1-16,2 4-2 0,2 0 1 15,-3 1 1-15,2-3-1 0,0 3 1 16,0 0 0-16,-1-2-1 0,2 1 1 16,-2-1-2-16,1 2 1 0,-5-5 0 15,2 0-1-15,-3 0 1 0,3 0 1 16,-3 1 0-16,7 3-1 0,-6-3 2 0,1 0-2 15,2 3 1-15,-1-2 0 16,0 2-1-16,0 2 2 0,0-6-1 16,1 6 0-16,-2-4 1 0,-1 0-1 0,5 3 0 15,-5-3 1-15,1 0-1 0,1-1-1 16,-2 1 2-16,-1 0-2 0,3-1 1 16,-3 0-1-16,3 0 2 0,-2 0-2 15,1 1 1-15,1-1 1 0,-2-1-1 16,1 2 0-16,-1-1 1 0,1 1-2 15,0-2 1-15,0 2 1 0,-1-2-1 16,-1 1 0-16,0-4 0 0,0 0-1 16,0 0 1-16,3 1 5 0,-3 1-5 15,0 0 1-15,0-1-1 0,3 1 0 0,-3-1 1 16,1 1 5-16,-1-1-6 0,2 1-5 16,-2-1 5-16,1 2 0 0,-1-3 0 15,2 2 6-15,1 3-5 0,-2-1-1 16,1 0 1-16,1 1-1 0,-3-5 0 15,0 0 1-15,0 0 0 0,1 2 0 0,1-1 0 16,-1 1 2-16,-1 0-2 0,4-2 0 16,-4 1 0-16,0-1 0 15,0 1-1-15,3-1 2 0,-3 1-2 16,0-1 1-16,1 0 0 0,-1 2-1 0,0-2 1 16,2 0 1-16,-2 2-1 0,0-2 1 15,0 0 1-15,0 1-1 0,1-1 1 16,-1 0 0-16,0 0-2 0,0 0-1 15,0 0-1-15,0 2 2 0,2-2-2 16,-2 0 1-16,7 0 1 0,-1 0-3 16,5 1 2-16,1-1 0 0,-2 0 1 15,2 2 0-15,-1-2-1 0,2 0 0 0,0 0 0 16,-1 0 0-16,1 0 0 16,0 0 0-16,0 0 0 0,-3 0 0 0,5 0-1 15,3 0 1-15,-6 0-1 0,8 0-1 0,-1 0 0 16,-9 0 1-16,12 0 1 15,-6 0 0-15,-5 0 1 0,8 0 0 16,0 0-1-16,-6 0 0 0,7 0 0 16,-2 0 1-16,2 0-2 0,4 0 0 0,-8 0 1 15,4 0-3-15,2 0 3 0,-3 0-1 16,10-2 0-16,-3 2 2 0,-9-1-2 16,2 1 2-16,1 0-1 15,0 0 0-15,8 0 1 0,-5 0 0 0,3 0 0 16,2-2-1-16,-1 2-1 0,0 0-1 15,4-1 2-15,-2 1 0 0,0 0 0 16,-2-2 0-16,3 2 0 0,-3-2-6 16,-1 1 6-16,-2 1 0 0,2 0-1 15,-1 0 6-15,-2-1-6 0,2 0-6 0,-1-1 5 16,-1-1-4-16,3 1 6 0,-1 1 0 16,1-1 0-16,0 0 0 0,1 2 0 15,-1-1 6-15,-3 1-6 0,-6 0 8 16,-7 0-7-16,1 0-6 0,-5 0 5 15,0 0-6-15,0 0 4 0,-6 0-3 0,0 0-6 16,0 0-6-16,1 0-30 16,2 0-27-16,-2 0-48 0,-1 0-101 15</inkml:trace>
  <inkml:trace contextRef="#ctx0" brushRef="#br0" timeOffset="55111.6458">8011 3555 193 0,'0'0'29'16,"0"0"-3"-16,0 0 0 0,0 0-2 15,0 0-1-15,0 0-1 0,0 0 1 16,0 0-1-16,0 0-3 0,-26-11-1 0,26 10-7 16,-3 1-4-16,3-2-2 0,0 2-4 15,0-2 0-15,-3 2-2 0,3-1-1 16,0 1-2-16,0 0-2 16,-1 0-4-16,1 0 0 0,-2 0 5 0,2 0 1 15,-1 1 4-15,1 6 2 0,-2 6-4 16,2 5 2-16,0 1 0 0,0 6 0 15,0-3 2-15,0 1-1 0,0-2-1 16,-1 0 1-16,-1 1 0 0,-1 0-1 16,-1-2 1-16,0 1-1 0,1-6 0 0,2 2 0 15,-2 1 3-15,3-6-1 0,-2 10 2 16,2-4-2-16,0-4 0 0,0 7 0 16,0-3-2-16,0-6 0 0,0 9 0 15,0-3 0-15,0 1 0 0,0 4 0 16,0-1 0-16,-3-1 0 0,2-5 0 0,-2-2 0 15,1-3 0-15,1-6 1 16,-2 6 0-16,3-6-1 0,0 2 1 16,0-1-1-16,-3-2 0 0,3 2 0 15,0-1 0-15,0 1 0 0,0-6 0 0,0 0 0 16,0 0 0-16,0 7 0 0,0-1 0 16,0 1 1-16,0-1-1 0,0-6 0 15,0 0 0-15,0 0 1 0,0 1 1 16,0 1 1-16,0 0 0 0,0-1 2 15,0 0-1-15,0 0 1 0,0 2-1 0,0-2 2 16,0 0 0-16,0 1 2 0,0 0 1 16,0-1-1-16,0-1 1 15,6 3-2-15,-2 0-2 0,1-1-1 16,2 1-1-16,1-2 0 0,3-1 0 0,-1 1-1 16,3-1 2-16,6 0-2 0,-1 0 0 15,8 0-1-15,-4 0 0 0,3 0-1 16,-1 0-1-16,-1-1 1 0,2 1 0 15,-2-1-1-15,2 1 1 0,-1-1 0 16,1 1 0-16,-9-2 0 0,4 2 1 0,0-2-2 16,-8 1 2-16,8 1-1 0,-1-2 1 15,3-1 0-15,5 2-1 0,2-3 0 16,1-1 1-16,2 3-1 0,1-3-1 16,1 3 2-16,-1-1-1 0,2 1 1 15,-3 0-1-15,-1 0 1 0,-2 1-2 16,-3-1 1-16,-1 2 1 0,-8-1-1 15,2 1 1-15,-2-1 1 0,1-1-2 16,5 0 1-16,-2 0-1 0,1-1 1 16,3 1-1-16,2-1 0 0,2 1 1 0,0 0-1 15,3 0 1-15,0 0-1 0,1-1 0 16,-1 1 0-16,0 1 0 0,-2 1 0 16,0-1 0-16,-4 0 0 0,-7-1 0 15,0 2 0-15,-7-2 2 0,2 1-2 16,-2 1 0-16,2-1 1 0,4-2-1 15,-4 1 1-15,5 0 0 0,-2 0-1 16,-2 1 0-16,5-1 0 0,-2 1 0 16,-7 1 0-16,9-3-1 0,-3 1 2 15,2 1-2-15,1 0 1 0,-2 0 1 0,2 1-1 16,0 0 0-16,0 0 0 0,-1-3-1 16,-7 3 1-16,-6 0 1 0,8-1-1 15,-8 1 0-15,0 0 2 0,1 0-2 16,-7 0 0-16,0 0 0 0,0 0 0 15,1 0 2-15,1 0 0 0,-1 0 2 0,2 0-2 16,-2 0-1-16,1-1 1 0,-1 1-1 16,1 0-1-16,-1 0 0 15,1 0 0-15,-1 0 0 0,1 0 0 16,-1 0 0-16,-1 0 0 0,0 0 0 0,0 0-1 16,3 0 1-16,-3 0 0 0,0 0 1 15,0 0-1-15,0 0 1 0,0 0-1 16,3 0-1-16,-3 0 0 0,0 0 0 15,0 0-1-15,1 0 0 0,-1 0-2 16,0 0 1-16,0 0 0 0,2 0 0 0,-2 0 0 16,0 0 1-16,1 0-1 0,-1 0 2 15,0 0 0-15,2 0 0 16,-2 1 1-16,1 5 0 0,1 0 1 0,0-2-2 16,1 7 1-16,-1-5 0 0,-1 4 0 15,2 1 0-15,1-3 0 0,-1 3 0 16,0-3 0-16,0 0 0 0,-1-3 1 15,1 5-1-15,-2-7 0 0,3 5 0 16,-1 2 1-16,1-3-1 0,-1 0 0 16,-1-3 0-16,2 5 0 0,-2-5 0 0,2 4 0 15,-1 1 0-15,2-1 0 16,0 0 1-16,-1 0-1 0,1 0 2 16,-1-1-1-16,3 1-1 0,2-1 1 0,-5 0-1 15,3 2 0-15,-1-1 0 0,0-1 0 16,1 1 0-16,-1-2 1 0,0 1-1 15,1 1 1-15,-1-1 0 0,2 0 0 16,3 3 0-16,-1-1-1 0,4 5 0 16,-2-2 0-16,-2-3 0 0,0 0 1 15,0 0 0-15,0-1 1 0,2-1 2 0,-2 1-2 16,-3-2 1-16,0-1-2 0,1 1 0 16,-1-1-1-16,-1-1 2 0,-3-3-1 15,5 4 0-15,-2-2 0 0,3 0 1 16,6 3-1-16,-6-3 2 0,8 0 0 15,-2 1-1-15,1-3-1 0,3 0 0 16,-2 1-1-16,-4-1 0 0,7 2 0 0,-8-1 1 16,-1-2-1-16,1 2 1 15,-2-1-1-15,3-1 0 0,-10 0 2 16,10 0-1-16,-7 0 1 0,10 0-1 0,4 0 0 16,-1 0 0-16,5 0-1 0,-2-3 1 15,0 0 0-15,-5 0 0 0,2 1-1 16,0 0 1-16,-2 0 1 0,2-1-2 15,0 0 2-15,-8 1 0 0,1-1-1 16,-2 0 1-16,2-1-1 0,3-3 1 16,-4 4-1-16,3-4-4 0,-1-1 5 0,1 2-4 15,1-3 3-15,2 0 1 0,-5 3-1 16,0-1 0-16,0-1 0 0,-1 3 0 16,3-4 0-16,-2 3 1 0,-5 0-1 15,6-2 1-15,-6 4-1 0,-1-2 0 16,1 1 2-16,2-2-1 0,-2 1-1 15,0-3 0-15,4 1 0 0,-2-3-1 16,5-1 0-16,-6 3 0 0,2-2 0 16,-1 0 0-16,1 0 1 0,0 1-1 0,-1 1 1 15,-3 3-1-15,-3 3 1 0,1-3 0 16,0 3 0-16,-1 0 0 0,0 0 0 16,-3 3 0-16,0 0 0 0,0 0-1 15,1 0 1-15,1-1-1 0,1-5 0 16,0 2 0-16,-2-1-1 0,2 3 1 15,-3 2-1-15,0-1 1 0,0 1 0 16,2-2-1-16,-1 0-1 0,2-1 1 16,1-1 0-16,2 0 0 0,-3 3 0 15,-3 1 0-15,4-1 0 0,2-2 0 0,3 1 0 16,2 1 0-16,-1-1 0 0,1 0 1 16,3 1-1-16,2 0-1 0,-2-1 2 15,8 2 0-15,-3-1 0 16,1 1 0-16,6 0 0 0,-10 0 0 0,4-2 0 15,-1 2 0-15,-5 0 0 0,5-2 2 0,2 2-4 16,-3 0 2-16,5-2-1 16,-1 1 0-16,0 1 1 0,1-1-2 15,-1-1 1-15,2 1 1 0,-1-1-1 16,0 0 2-16,-2 0-1 0,2 1 0 0,-7-3 1 16,1 1-1-16,0 1 0 0,-3 1 0 15,4-2 0-15,0 1 0 0,-1 1 0 16,6-3 0-16,-1 3-1 0,1-1 1 15,3-2 0-15,0 3-1 0,4 0 2 16,1-1-2-16,-1-1 0 0,3-1 0 0,-2 3 1 16,1-2 0-16,-4 0 0 0,1 1 1 15,0 0-1-15,0 1 0 0,0-3 0 16,4 3 0-16,1-3-1 0,0 3 1 16,4-2 0-16,0-2 0 0,3 2 1 15,0-1-1-15,4 0 0 0,0 1 1 16,-2-3-1-16,2 3 1 0,-9 1 0 15,0 0-1-15,-5-1 0 0,-11 1 2 16,-3-1-5-16,-5 2 4 0,-1-2 1 16,0 1-2-16,1 1 0 0,2-2 0 0,-2 1 0 15,2 1 0-15,-9-1 1 0,1 2 0 16,0-2 4-16,-2 2-3 16,-1-1 1-16,4 1-1 0,-7 0-1 0,0-1 1 15,0 1-2-15,2 0 0 0,-1 0-1 16,1-1-2-16,-1 1-3 0,-1 0-5 15,0 0-8-15,2 0-15 0,-2 0-27 16,0-2-54-16,0 2-130 0</inkml:trace>
  <inkml:trace contextRef="#ctx0" brushRef="#br0" timeOffset="56454.0215">10504 2863 193 0,'0'0'40'0,"0"0"-2"16,0 0-6-16,0 0-2 0,0 0-4 15,0 0-2-15,0 0-1 0,0 0 1 0,0 0-3 16,0 0-2-16,-22-28-2 0,22 28-2 16,-1-2-3-16,1 2-1 0,0-1 0 15,-2 0-2-15,1-6 0 0,-2 2-1 16,3 0-2-16,0 0-1 0,0 5-2 15,0-1 0-15,0 1 0 0,0-2 2 0,-3 1-1 16,3-1 0-16,0 0-1 16,0 1-2-16,0 0 0 0,0 0-1 0,0-1-2 15,0 0-2-15,0 1-1 16,0-1-2-16,0 0 1 0,0 2 2 0,0-1 1 16,0 1-1-16,0 0 3 0,0 0 1 15,0 0-1-15,0 5 1 0,0 8-1 16,0 7 0-16,0 3-2 0,0-6 1 15,0 0 1-15,0 5 2 0,0-2-1 16,0 7 0-16,0-1 1 0,-1-4-2 16,-1 3 1-16,1-2 0 0,1-1 0 0,-2 3 0 15,2-3 1-15,-1 3 5 0,1-1-5 16,0-1 5-16,0-5-5 16,-2 2-2-16,2 1 2 0,-1 0-1 0,1 5 0 15,-2-2 1-15,2 0-1 0,-1-4-1 16,-1 3 2-16,2 0-1 0,0 2 0 15,0-3 0-15,0 2 1 0,0 1-2 16,0-2 1-16,0 0 0 0,0 2 0 16,0-2 0-16,-2-2 0 0,-1 2 0 0,3-2 0 15,-3-6 0-15,3 4 1 16,0-1 0-16,-1-4-1 0,1 5 0 0,-2 0 1 16,1-6-1-16,1 8 1 0,-2-3 3 15,1 1-3-15,-1 0 3 0,1 0-4 16,-1-3 0-16,1-4 0 0,-2 7 0 15,0-7 0-15,0 0 0 0,2 6 1 16,-3-7-1-16,2 7 0 0,1-6 1 16,-1 0 0-16,1 3-1 0,-1-3 1 15,2 3-1-15,0-2 0 0,0 5 0 0,0-6 0 16,0 7 0-16,0-7-1 0,0 1 1 16,-1 7 0-16,1-8 0 0,0 8 1 15,-2-2-1-15,2-6 0 0,0 6 0 16,0 1 1-16,0-2-1 0,0-1 2 15,0 2-2-15,0 1 0 0,0-4 2 0,2 6-2 16,-1-5 0-16,-1-3 0 0,3 3-2 16,-1-5 4-16,-1-2-2 15,2 2 0-15,-3-7 1 0,3 7 0 16,-2-5-1-16,-1-2 0 0,3 6 0 0,0-6 0 16,-2 1 1-16,1 0 0 0,-2-5-1 15,0 0 1-15,0 0-1 0,0 1 2 16,1 0 0-16,-1 1 2 0,0-1-2 15,2 1 0-15,-2-2 0 0,0 1 0 16,0-1 0-16,0 0-1 0,1 2 0 0,-1-2 0 16,0 0-2-16,0 2 0 15,0-2-1-15,0 0 0 0,0 1 4 0,0-1-5 16,0 0 1-16,0 2 0 0,0-2-5 16,0 0 5-16,0 0-2 0,-1 1-5 15,-1-1-9-15,1 0-23 0,-1 0-45 0,1 0-138 16</inkml:trace>
  <inkml:trace contextRef="#ctx0" brushRef="#br0" timeOffset="57379.8111">8841 3693 215 0,'0'0'60'0,"0"0"-2"0,0 0-7 16,0 0-4-16,0 0-13 0,0 0-9 0,0 0-10 16,0 0-9-16,0 0-8 0,-10-35-6 15,10 35-1-15,-2 0 3 0,1 0 2 16,-2 10 4-16,-3 7-1 0,-1 6 2 15,1 0-1-15,-1 1 1 0,-3 2-1 16,4 0 4-16,-4-1 0 0,1 1 0 16,-2 0 2-16,2 0-5 0,2-2-1 15,-2-2 0-15,5-7 0 0,-2 0 0 0,3-6 0 16,2-5 1-16,-1 3-1 0,1-4 2 16,-1 1 0-16,1 1 4 0,-1-1 9 15,2-4 5-15,-1 0 9 0,1 0 3 16,0 0-5-16,0 0-9 0,0 0-5 15,0-1-8-15,0-13-2 0,0-6-2 16,7-5 0-16,-1-1 0 0,6-1-4 16,-1-4 3-16,2 2-5 0,0-1 5 15,-3-1 0-15,2 3 0 0,-1-1 1 0,-2 3-1 16,0 3 1-16,-1 7-1 0,-2 0 1 16,-3 7 0-16,-3 5 0 0,6-5-1 15,-5 4 0-15,1 0-1 0,1 3 0 16,-3 2 0-16,0-2-2 0,0 2 0 15,1 0 0-15,1 0 0 0,6 0 0 0,4 0 1 16,5 3 0-16,2 6 1 0,1 3 0 16,-4 3 0-16,0 2 0 15,0 1 1-15,0 2 0 0,-3 2-1 16,-2-2 0-16,-2 2 1 0,-3-1-1 0,0 0 1 16,-3 2 4-16,1 0-5 0,-4-6 2 15,1 1-5-15,-1 0-1 0,2-6-1 16,-1 6-5-16,1-7 1 0,-1-1-6 15,2 1-5-15,-3-6-9 0,0 1-6 16,0-6-13-16,0 0-6 0,0 0-9 0,0 1-10 16,0 1-9-16,0-2-21 0</inkml:trace>
  <inkml:trace contextRef="#ctx0" brushRef="#br0" timeOffset="57554.4198">8832 3842 388 0,'0'0'53'0,"0"0"-13"0,0 0-16 0,0 0-13 15,0 0-4-15,0 0-2 16,0 0-4-16,0 0 0 0,0 0-7 16,103-10-8-16,-54 10-21 0,3 0-54 15,6-1-135-15</inkml:trace>
  <inkml:trace contextRef="#ctx0" brushRef="#br0" timeOffset="58704.6127">11513 3664 431 0,'0'0'60'0,"0"0"-13"0,0 0-16 15,0 0-10-15,0 0-9 16,0 0-5-16,0 0-5 0,0 0-5 0,0 0-4 16,0 0 1-16,-7-29 2 0,7 29 1 15,0 14 3-15,1 5-1 0,5 9 1 16,-1-1 0-16,-4 2 0 0,3 0 0 15,-4-2 1-15,0 2 2 0,0-3-3 16,0 0 3-16,0-6-3 0,0-2 0 16,0-6 0-16,-1 1-2 0,-2-2 4 15,3-7-2-15,0 3 0 0,0-7 3 0,0 0 0 16,0 0 6-16,0 1 3 0,0-1 3 16,0 0-2-16,0 0-2 0,0 0-6 15,0-11-4-15,0-5-1 0,0-7 1 16,0 2 0-16,3-3-4 0,-2-1 3 15,2 1-5-15,0-2 5 0,0 1-2 16,0-2 1-16,0 4 1 0,0-2-1 16,-2 2 1-16,2 0-1 0,-3 8 1 0,4-3 1 15,-1 1-1-15,-1 7 0 16,1-8 0-16,-2 6-1 0,1 2 2 0,-1 0-1 16,1 5 0-16,0 0 0 0,-2 1 0 15,3-1-2-15,-3 1 1 0,7-3-1 16,-2 5 0-16,5-1 1 0,1-2-1 15,1 5 1-15,10 0-1 0,-5 0 0 16,6 2 0-16,-3 4-1 0,-2 1 1 0,-5-1-1 16,-3 3-1-16,-1 2-1 0,-4-2 0 15,1 5-1-15,-6 1 1 16,0 3 0-16,0 4 1 0,-10 0 4 16,-3-2-2-16,-3 0 1 0,-1-2 1 0,-3-1-2 15,2-4 1-15,1-1 2 0,4-4-2 0,4-5 1 16,2 2 0-16,3-4 0 15,-1 0 1-15,2 3-1 0,3-4 2 16,0 0-2-16,0 0 1 0,0 0 1 16,-1 0-1-16,1 0-1 0,-2 0 0 0,2 0-1 15,0 1 1-15,0-1-1 0,0 0 2 16,0 2 0-16,6-1 0 16,6 1 0-16,5 1-1 0,-7-2 1 15,6 2-2-15,2 2 1 0,-1 1 0 0,2 3-1 16,1 2 0-16,-3 0 1 0,-2 1 3 15,-1 1-3-15,1 2 3 0,-2-1-4 16,0 0 0-16,-2 0-1 0,2-3 0 16,-7 0 0-16,3-2 0 0,-5-1-1 15,-2-4 1-15,1 0 2 0,-3 0-1 0,-3 3 1 16,-9 5 1-16,-5 0 1 0,-4-4 1 16,-5-1-3-16,-7 0 1 0,0-1 0 15,-5 0-3-15,1 0-5 0,-1-1-27 16,14-2-54-16,9-1-159 0</inkml:trace>
  <inkml:trace contextRef="#ctx0" brushRef="#br0" timeOffset="60059.6746">12326 3294 125 0,'0'0'41'16,"0"0"-4"-16,0 0 1 0,0 0 0 15,0 0-5-15,0 0-4 0,0 0-5 16,0 0-3-16,0 0-4 0,0 0-1 15,-41-14-4-15,40 12-3 0,-2 2-2 16,3-1-4-16,-3 1-4 0,3-2-2 0,0 2-6 16,0 0 1-16,0 0 3 0,0 0 5 15,0 0 5-15,12 0 2 16,5 0-4-16,6 0-1 0,3 0 0 0,3-1 0 16,0 1 0-16,3-1 1 0,1-1 0 15,2 0 0-15,2 1-1 0,-2-1 2 16,4-1-3-16,-4 2 4 0,1-4 0 15,-4 2 0-15,0-2 0 0,-12 2-1 16,0 1 0-16,-8 0 0 0,0-1 2 0,0 2-2 16,-7-1 0-16,1 0 0 0,-2 2-2 15,0-3 0-15,2 2 0 0,-2-1-3 16,-4 2 1-16,0-1-2 0,0 1 1 16,2 0-1-16,-1 0 0 0,1-2 1 15,-1 2 1-15,-1 0 0 0,3 0 1 0,-3 0 0 16,3 0 0-16,-3 0 0 15,1 0 0-15,-1 0 1 0,2 0-1 16,-2-1 0-16,1 1-1 0,-1 0-1 16,2 0 0-16,-2 0 1 0,1 0 0 0,-1 0 1 15,2 0-1-15,-2 0 2 0,1 0-3 16,2 0 4-16,-2 4-3 0,2 2 1 16,-1 2 0-16,-1-2 0 15,-1 5-2-15,3-1 1 0,-2 5 0 0,-1 2 1 16,2-5 0-16,-1 10 1 0,-1-2-2 15,2-1 0-15,-2 7 0 0,1-1 0 16,-1 0-2-16,2-1 2 0,-1 2 0 16,-1 0 2-16,2-1-2 0,-2 0 2 15,0-1-1-15,0-6 1 0,0 2 0 0,0-2-1 16,0-4 0-16,0 7 1 0,0-2-2 16,0-8 1-16,0 9 1 0,0-6-1 15,0-1 0-15,0 1 0 16,-2 0-1-16,2 0 1 0,0-1 4 0,-1 7-4 15,-1-8 2-15,2 8-3 0,-1-8 0 16,1 0 0-16,-2 1 1 0,2-1 2 0,0 1-1 16,0-2 0-16,0 1 0 0,0-6 0 15,0 7 0-15,0-8-1 16,0 7 0-16,-1 1 1 0,1-3-2 0,-2 2 2 16,2-7-1-16,-1 7 0 0,1-6-1 15,0 4-1-15,0 3 2 0,0-3 0 16,0 1-1-16,0-6 1 15,0 5-1-15,0-4 0 0,0 0 1 0,0 6 0 16,0-6 0-16,0 1 0 0,0 4-1 0,0-6 0 16,0 2 0-16,0-1 0 0,0-1 2 15,0 0-2-15,0-1 1 0,1 3-1 16,-1-7 1-16,0 5-1 16,2-1 1-16,-2 0-1 0,1 1-1 0,-1-5 1 15,0 0 0-15,0 0 2 0,0 1-2 16,2 1 0-16,-2 0 1 0,0-1-1 15,1 0 2-15,-1 1 0 0,0 0 0 16,2-1 3-16,-2 1 2 0,0 0 1 16,0-2 1-16,0 1 1 0,0-1 0 0,0 1 0 15,0-1 0-15,0 0-1 0,0 1-3 16,-9-1-4-16,-11 0-3 0,-12 0-2 16,-16 2-7-16,-10 1-31 15,-14 0-218-15,-12-2-25 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09:41:09.115"/>
    </inkml:context>
    <inkml:brush xml:id="br0">
      <inkml:brushProperty name="width" value="0.05292" units="cm"/>
      <inkml:brushProperty name="height" value="0.05292" units="cm"/>
      <inkml:brushProperty name="color" value="#FF0000"/>
    </inkml:brush>
  </inkml:definitions>
  <inkml:trace contextRef="#ctx0" brushRef="#br0">24747 3798 78 0,'0'0'28'0,"0"0"-2"0,0 0-3 0,0 0 1 15,0 0-4-15,0 0-1 0,0 0 1 16,0 0 2-16,0 0 0 0,0 0 1 16,0-10-2-16,0 10-2 0,0 0-1 15,0-1-1-15,0 1-1 0,0 0 0 16,0 0 2-16,0-2-1 0,0 2 3 16,0 0-1-16,0-1-4 0,0 1-2 0,0-2-5 15,0-2-2-15,6-6-1 0,2 0 1 16,3-3-1-16,4-1 1 0,-2 1-3 15,1 0 0-15,1-1 0 0,-1 1-1 16,-1-1 0-16,-1-1-1 0,1 1 0 16,-3 3 1-16,0-1-1 0,-4 5 1 0,-3 2-5 15,0 1-3-15,-2 2-4 16,2-1-8-16,0 0-4 0,0 0-9 16,-3 3-4-16,0-1-2 0,0 1 9 15,0 0 8-15,0 0 11 0,0 0 7 0,0 3 1 16,-6 6 1-16,2-2-2 0,-2-1 1 15,1 2 1-15,1-5-1 0,3 1 0 16,-2 0 0-16,1 0 1 0,1 1-1 16,-1-1 1-16,2-4 1 0,-1 0-1 15,1 0 0-15,0 2 1 0,0 4 0 16,0 0-1-16,0 0 2 0,0 3-2 0,0-4 2 16,1-2-2-16,2 4 0 15,-1-2 1-15,-1-2 0 0,6 4-1 16,-4-2 0-16,3 1 0 0,0 1-2 0,0 1 2 15,0 0 0-15,2-1 0 0,1 2 1 16,-2-1-1-16,3 1 1 0,-4-3-1 16,1 2 0-16,-1-2 0 0,1 0-1 15,0 1 1-15,1 0 0 0,-1-1 1 16,-1 1-1-16,2 0 3 0,-2 0-1 0,0-1 0 16,-3-3-2-16,3 4 0 0,-3-3-1 15,0-1 1-15,1 0-1 0,-4-3 1 16,0 0-2-16,0 0 2 0,1 2-1 15,-1-1 1-15,0 0 1 0,0 1 2 16,0-2-1-16,0 1 0 0,-7 1 1 16,-5-1-2-16,1 1 0 0,-4-2 0 15,2 0 0-15,-1 0 0 0,2 0-1 16,6 0-2-16,2 0-8 0,-3-5-24 16,3 1-35-16,-2-7-90 0</inkml:trace>
  <inkml:trace contextRef="#ctx0" brushRef="#br0" timeOffset="597.4183">25251 3253 330 0,'0'0'8'0,"0"0"-5"0,0 0-6 16,0 0 2-16,0 0 0 0,0 0 1 16,0 0 0-16,0 0 1 0,0 0 0 15,0 0 2-15,12 97-2 0,-12-73 1 0,0 0-1 16,0 1 0-16,0 2-1 16,0 0 3-16,0 1-2 0,-2 2 1 0,1 1-1 15,-1-3 2-15,1 1-3 16,-1-2 1-16,-1-2 0 0,2-7 0 0,-1 0 0 15,2-6 2-15,-1 0-3 0,-1 1 1 16,2-8 1-16,0 2-1 0,0-7 0 16,0 0 2-16,0 0 1 0,0 1 3 15,0 1 10-15,0-1 13 0,0 1-4 16,0-2 0-16,0 1-7 0,0-1-13 0,9-4-1 16,2-6-3-16,4-5 0 0,-2 0 0 15,2 0-1-15,-2-2-1 0,1 1 2 16,-1-1-2-16,0 0 2 0,-4 7-2 15,0-1 1-15,-3 5 0 0,2 0 0 16,-2 1 0-16,-3 2 1 0,1 2-4 16,-4 1 2-16,0-3 0 0,0 3-1 15,2 0 1-15,-1 0-2 0,0 0-1 16,5 0 1-16,1 0-1 0,4 0 1 16,-3 0 0-16,0 7 1 0,3 2 0 0,-4 2-1 15,2 0 1-15,-1 1-1 0,-3-5 2 16,-2 4-1-16,1 4 2 0,-1-4-1 15,0 4 0-15,0-4 1 0,-3 1-1 16,1 0-1-16,-1-2 0 0,0 3-7 16,0-9-7-16,0 7-13 0,0-5-14 15,0-2-18-15,0 3-19 0,0-7-44 16</inkml:trace>
  <inkml:trace contextRef="#ctx0" brushRef="#br0" timeOffset="1150.0092">25595 3675 233 0,'0'0'38'16,"0"0"-6"-16,0 0-7 0,0 0-10 16,0 0-8-16,0 0-4 0,0 0 0 15,0 0-3-15,0 0 1 16,0 0-2-16,16-14 0 0,-15 14-2 0,-1 0 2 15,2 0-1-15,-2 0-1 0,1 0 3 16,-1 0-1-16,3 3 1 0,0 1 1 16,-1 1-1-16,2 3 0 0,-3-4 0 15,1 1 2-15,2 3 0 0,-1-4 1 16,0-1 4-16,3 3 7 0,-2-4 4 0,0-1 2 16,7 1 0-16,1-2-4 0,0 0-5 15,5-2-4-15,-3-4-3 16,0 0-2-16,-3 0 2 0,1-2-2 15,-1-1 0-15,-3 3 0 0,-1 0 0 0,-1-2 3 16,-3 5-3-16,1-2 2 0,-1 3-2 0,-3 2-2 16,0-1 4-16,0 1-3 15,1-2 1-15,-1 0 1 0,0 1-3 16,2-1 2-16,-2 0-2 0,0 1 0 16,0 0 1-16,0-1 0 0,0 1 1 0,0-1-1 15,0 1 1-15,0 1-2 0,-2-3 1 16,-6 3-1-16,-2 0 1 0,-1 3-1 15,-3 3 0-15,5-2 0 0,2 3 0 16,-4 3 1-16,5-2-1 0,-4 2 0 16,2 2 1-16,1-4 1 0,0 4-2 15,3-3 1-15,1 2-1 0,1-2-3 16,1 2 0-16,1-2-1 0,0 0-6 16,1 5-3-16,8-6-1 0,4 4-14 15,3-4-14-15,-3-3-21 0,3-2-38 0,-3-3-73 16</inkml:trace>
  <inkml:trace contextRef="#ctx0" brushRef="#br0" timeOffset="1757.8563">25964 3710 234 0,'0'0'33'0,"0"0"-3"16,0 0-7-16,0 0-8 0,0 0-5 0,0 0-4 15,0 0-1-15,0 0-1 0,0 0 2 16,9-17 1-16,-8 15-1 0,-1 1-2 16,2-1-1-16,0 1-2 0,-2-1 0 15,2 2 0-15,-2-1-1 0,1 1 1 16,-1-2-2-16,1 2 1 0,-1 0-1 0,2 0 1 16,-1 0 1-16,5 0 0 0,0 0 1 15,4 0 2-15,2 0-2 0,-2 0 2 16,1 0-1-16,1 0 2 0,0 0-2 15,-1 0 0-15,1 0 0 0,-2-4-1 16,3 1-1-16,-4-1 1 0,-1 0-1 16,1 0-1-16,0 0 4 0,-6 1-4 15,2-2 1-15,-2 3 1 0,0-1-1 16,1 0 0-16,-4 3 1 0,0-2-1 16,0 2 0-16,0-2-1 0,2 1-1 0,-2 0-2 15,0-1 2-15,0 1 0 0,0-2-1 16,-6 0 2-16,2-1-1 0,-5 3 1 15,3 1 0-15,-7 0 0 0,-1 0 0 16,3 3 1-16,-6 2-1 0,4 2 1 16,3-2 0-16,-3 3 1 0,2 2 0 15,3-4-1-15,-2 6 0 0,1-1-2 16,3-3 1-16,-2 4 0 0,2-5 0 16,2 2 1-16,-1-1-1 0,3 1 1 15,-2-2-1-15,2-2-1 0,1 0 2 0,1-5-2 16,0 4 2-16,0 2 0 0,0 4 1 15,0-2 2-15,5 0-2 0,1-2 0 16,3-1 0-16,5 1 2 0,2-3-2 16,7-2 2-16,-2 1-4 0,0-2 0 15,2 0 0-15,0 0-5 0,-7-2-7 0,2-1-10 16,-7 2-10-16,0-4-10 0,1 2-8 16,-4-2-9-16,1 0-21 0,-7 2-55 15</inkml:trace>
  <inkml:trace contextRef="#ctx0" brushRef="#br0" timeOffset="2190.2155">26577 3344 328 0,'0'0'51'0,"0"0"-10"0,0 0-10 16,0 0-7-16,0 0-6 0,0 0-5 0,0 0-5 15,0 0-5-15,0 0-4 0,6-20-2 16,-6 20 0-16,0-1-1 0,0 1 2 15,0 0 1-15,0 12 0 0,0 6 1 16,-5 4-1-16,2-1 1 0,1 4-1 16,-1-1-1-16,-2 0 1 0,1 3 1 15,0 1 0-15,-1-2 0 0,1 0-2 16,1-2 2-16,2-6 0 0,-2 1 0 16,3-7 0-16,-2 2 0 0,1-1 0 15,-1-1 0-15,1 2 0 0,1-8 0 0,0 6-2 16,0-6-2-16,0 0-7 0,0 0-11 15,0-6-12-15,0 0-14 0,0 0-12 16,0 2-9-16,0-1-37 0</inkml:trace>
  <inkml:trace contextRef="#ctx0" brushRef="#br0" timeOffset="2529.871">26471 3589 211 0,'0'0'27'15,"0"0"1"-15,0 0-1 0,0 0-6 16,0 0-5-16,0 0-3 0,0 0 1 0,0 0 0 16,0 0 2-16,-21-21 1 0,19 20-2 15,1 1-4-15,-1-1-3 0,2 1-3 16,-1-2-1-16,1 2-2 0,-2 0 0 15,2 0 0-15,0 0 2 0,0 0 1 16,2 0 2-16,11 0 1 0,7 0-1 16,7 0 0-16,0 0-1 0,0 0-3 15,-7 0-1-15,1 2-2 0,-8-2 0 16,-2 1-2-16,2 0-3 0,-7-1-3 16,4 1-8-16,-4 1-13 0,-2 0-7 0,1-1-15 15,-5-1-7-15,0 0-8 0,0 0-24 16</inkml:trace>
  <inkml:trace contextRef="#ctx0" brushRef="#br0" timeOffset="3140.7592">26985 3593 306 0,'0'0'11'0,"0"0"-7"0,0 0-5 16,0 0 1-16,0 0-1 0,0 0 2 16,0 0 1-16,0 0-1 15,0 0 2-15,0 0-3 0,-78 7 1 16,71-6-1-16,2 1 0 0,1 0 1 0,1-1-1 15,-1 1 0-15,1 1 0 0,3-3 0 16,-3 3 0-16,1 1 0 0,-1-1 0 16,2 2 0-16,1-5 2 0,-3 0-2 15,3 0 1-15,0 6 1 0,0 0 0 16,0-1 0-16,0 1 1 0,0-4-1 0,0 3 0 16,3-2 0-16,1 5 0 0,-1-5-1 15,-1 0 0-15,3 5 0 0,-2-5-1 16,0 0 0-16,3 4 0 0,-2-3 1 15,1 0-1-15,0 2 1 0,-2-3-1 16,3 3 0-16,-3-3 2 0,0 0-2 16,5 4 0-16,-5-5 0 0,0 1 0 15,0 0 1-15,-1 0-1 0,1 1 0 16,-2-1 0-16,2 1 0 0,-3-4 0 16,2 3 0-16,0 0 0 0,1 0 0 0,1 2 0 15,-2-3 0-15,1 2 1 0,-2-1-1 16,2 2 0-16,-3-5 0 0,0 0-1 15,0 0 2-15,2 1-1 0,-1 0 0 16,-1 1 0-16,2-1 1 0,-2 1 4 16,0-1 0-16,1 1 7 0,-1 0 4 15,0 1-2-15,-3 0-1 0,-6 1-5 16,-5 1-2-16,-1 0-2 0,-5-1 0 16,-3 0-2-16,0-1-4 0,-5 1-27 15,-1-1-61-15,-2-3-132 0</inkml:trace>
  <inkml:trace contextRef="#ctx0" brushRef="#br0" timeOffset="4858.6331">24527 3499 198 0,'0'0'15'0,"0"0"0"15,0 0-2-15,0 0 3 16,0 0-2-16,0 0 2 0,0 0 0 0,0 0 0 16,0 0-2-16,11-22-2 0,-11 20-1 15,0 1-3-15,0 0-5 0,0-1-3 16,1 2-2-16,-1-2-3 0,0 2 2 16,0 0 1-16,0 0 0 0,-1 0 2 15,-9 2 2-15,-3 5 1 0,-6 8 3 0,3-1 1 16,-3 3-2-16,5 3-1 0,-2 0-4 15,1 3-1-15,3-1 1 0,0 3 0 16,0-1 0-16,1-1 0 0,4 1 0 16,-1-3-1-16,5-4 2 0,2 0-1 15,1 1 2-15,0 0 1 0,3 3 0 0,4-1 0 16,3-3 4-16,2-1-2 16,1 1 3-16,4-3-2 0,-1-1 1 15,3 0 1-15,-2-4 1 0,4 0-3 16,-3-2-2-16,-6 0-1 0,1-3 0 0,-3-1-3 15,-1-2 1-15,0 3-1 0,-5-3 0 16,1 1 0-16,-5-2 0 0,0 0 0 16,0 0 0-16,2 1 0 0,-1-1-1 15,1 2-3-15,2 2-10 0,1 2-18 16,-1 2-33-16,0-1-137 0</inkml:trace>
  <inkml:trace contextRef="#ctx0" brushRef="#br0" timeOffset="5937.5515">27290 3366 242 0,'0'0'30'0,"0"0"-2"16,0 0-5-16,0 0-5 0,0 0-4 16,0 0-3-16,0 0-2 0,0 0-1 15,0 0-1-15,0 0-3 0,43-35-2 16,-43 34-2-16,0 1-4 0,7 0 3 15,2 0 0-15,4 5-1 0,5 5 0 16,-5 1-1-16,1 2 2 0,-1 2-1 16,1 1 2-16,1 3-2 0,-1 3 0 15,-2 3 0-15,1 0 0 0,-4 3 0 0,-2 2-1 16,-1-2 0-16,-2 3 2 0,-2-4-3 16,-2 1 2-16,0-4 3 0,-3-1 1 15,-3-2 1-15,-1-3-3 16,-1-1 0-16,-2-2 2 0,5-4 4 0,-3-1 1 15,1 2-3-15,2-4 1 0,-3 4 0 16,4-4-5-16,1-4 4 0,0 5-4 16,1-4 1-16,1-1 1 0,-1 2-2 15,2-6 1-15,-1 0-1 0,1 0-1 16,0 2 2-16,0 0-1 0,0-1 2 0,0 1-1 16,0-1 0-16,0 1 1 0,-2-1-1 15,2 0-1-15,0 1 0 0,0-1 0 16,0 1 1-16,0 0 3 0,0-1-2 15,0-1-1-15,0 2-2 0,0-2-14 16,0 1-29-16,0 1-163 0</inkml:trace>
  <inkml:trace contextRef="#ctx0" brushRef="#br0" timeOffset="46552.7946">19153 1191 16 0,'0'0'23'0,"0"0"7"0,0 0 2 16,0 0 3-16,0 0-3 0,0 0-8 16,0 0-5-16,0 0-4 0,0 0-2 0,0 0-1 15,-61-51-4-15,60 50-1 0,1-1-1 16,0 2 0-16,0-2 0 0,0 1 1 16,11-1 1-16,8 2-2 15,10-2-1-15,3 2 0 0,4-3-3 0,6 2 1 16,4-2-1-16,1 0-2 0,3 0 0 15,0 0 0-15,3 1 0 0,-1-1 1 16,-3 2-1-16,-4 1 0 0,-5 0-1 16,-2 0 0-16,-8 4 0 0,-11-1 1 15,0-1 1-15,-9 0-1 0,-6-2 0 0,3 1 0 16,-7-1 0-16,0 0 1 0,0 0-2 16,2 0 2-16,-1 1 0 0,1-1 2 15,-1 0 2-15,1 0 1 16,-1 0 2-16,1 2 0 0,-1-2 2 0,0 0-5 15,1 0 1-15,-1 0 2 0,1 0-2 16,-1 0 2-16,2-2-4 0,2-7 1 16,-1 0-3-16,1-7-1 0,-2-1 1 15,2 0-1-15,-1-6 0 0,1 3-1 16,-2 7-1-16,3-2 1 0,0 0 0 0,-1 4 0 16,1-3 1-16,-2 5 0 0,-3 4 0 15,1 3 1-15,-1-3-2 0,1 0 1 16,-1 1-1-16,3 1-1 0,-4 3 1 15,0-1-2-15,0 1-1 0,2 0-1 16,4 0 1-16,1 0-1 0,3 8 0 16,3 6 2-16,-4 4-2 0,0 4 1 15,-1 2 2-15,-1 3-1 0,-1 1 1 16,0-1 2-16,-2 2-1 0,3 0-1 16,-2-1 0-16,-2-8-1 0,0-1-2 0,-2-7 2 15,-1-8 0-15,1 2 2 0,-1-6 0 16,0 0 3-16,0 0 1 0,0 1 1 15,2 1 3-15,-2 0 2 16,1 0-1-16,-1-2-1 0,3 0-2 0,3-7-1 16,1-9-2-16,0-7-2 0,2-6 1 15,1 0-4-15,-1 0 4 0,-2 2-4 16,1 2 1-16,0 3 0 0,-4 2 1 16,1 5 0-16,-1 0 1 0,-1 5 0 15,-1 5-2-15,2-5 1 0,-3 6 1 0,1 0 1 16,-1-1-2-16,-1 5 0 0,0-2-3 15,0 2 1-15,2 0 0 0,-2-1-3 16,0 1 0-16,2 0-2 0,-2 0 3 16,2 0 0-16,1 8 2 0,1 4 0 15,2 6 0-15,0 2 2 0,0 2 0 16,1 1 1-16,-2 4-1 0,1-2 1 16,0 0-4-16,-1-3 3 0,1-1 0 15,-3-5-1-15,2-2 3 0,-4-3-1 16,1-6-2-16,-1-1 3 0,-1-4 2 0,0 0 0 15,0 0 5-15,2 2 1 0,-2-2 0 16,3 0-2-16,0-6-3 0,2-11-2 16,5-9-1-16,-1-5-1 0,1 0-2 15,3-1-1-15,-1 0 4 0,1 3-4 16,-2 2 1-16,0 3 1 0,-2 0-1 0,-1 9 0 16,-2 2 1-16,-2 5 0 0,-1 4 0 15,0 1-2-15,-3 3-1 0,0-2-4 16,0 2-2-16,1 0 0 15,-1 0 0-15,3 0 1 0,3 11 2 0,0 7 3 16,-1 8 0-16,0 1 1 0,-1 3 1 0,1 2 1 16,1 3 0-16,-1-1 1 15,-1-3 0-15,-1-7 0 0,0-5-2 16,0-7 1-16,-3-7 0 0,2 0 4 16,-2-5 1-16,0 0 4 0,0 0 3 0,1 0-1 15,2-1-2-15,4-12-3 0,3-12-6 16,2-9 0-16,2-1-1 0,-1-5-1 15,2 3 2-15,-2 1 0 0,-1 1 0 16,0 5-1-16,-2 2 2 0,2 4-1 16,-2 3-1-16,0 3 0 0,-1 6 1 15,-5 4 0-15,0 1 0 0,-2 3-1 16,-1 0-2-16,2 1-4 0,-3 3 0 16,0-1-2-16,0 1 1 0,2 0 2 15,-1 0 2-15,1 5 2 0,1 8 2 0,1 3-2 16,-1 2 1-16,-1-1 2 0,1 0-2 15,-1-6 0-15,-1 1 2 0,1 0-2 16,-1-1 1-16,2 1 1 0,0-4-1 16,0 2 1-16,-1-7-1 0,1 1 2 15,-3-4-2-15,0 0 2 0,0 0-2 0,1 2 2 16,0-1 0-16,1 1 2 0,0-2-2 16,0 2 0-16,-1-2 0 0,1 1-2 15,-1-1 1-15,1 2 0 16,4-1-1-16,-1-1 2 0,10 2-2 0,1-2 1 15,2 0 0-15,8 0-1 0,-4-2 0 16,4-1 3-16,-1 2-5 0,1-1 2 16,-2 2 2-16,1-2-4 0,0 2 1 15,2 0 1-15,2 0 1 0,3-1-1 16,3-1 0-16,1 1 2 0,6-1-4 0,1-2 1 16,6-1 2-16,2-1-2 0,4-1 1 15,3-3 1-15,2 3-1 16,5-2 2-16,4 0-2 0,4 1-2 15,1-1 2-15,4 3 0 0,-1 2 0 0,1-3 3 16,0 1-3-16,1-1 0 0,0 0 1 16,-3 0-1-16,-4 2 1 0,-3 2 0 15,-6 2-1-15,-5-1-1 0,-5 2 1 16,-7 0 1-16,-6 0 0 0,-9 0 0 16,-9 0 1-16,-10 0-2 0,-6 0 2 0,-6 0 1 15,0 0 1-15,0 0 0 0,1 0 1 16,0 0-3-16,1 0-1 0,-1 0-9 15,1 0-19-15,-2 0-49 16,-2 0-82-16</inkml:trace>
  <inkml:trace contextRef="#ctx0" brushRef="#br0" timeOffset="47683.3336">20211 291 284 0,'0'0'30'0,"0"0"-11"0,0 0-8 16,0 0 1-16,0 0 2 0,0 0-1 0,0 0 4 15,0 0-2-15,0 0-3 0,-2-29-3 16,2 29-5-16,0-3-4 0,0 2-3 15,0-1-2-15,0 1 0 0,0 1 1 16,0-2-2-16,0 2 4 0,0 0 1 16,0 0-2-16,0 3 2 0,0 3-2 15,0 8 1-15,0-1 0 0,0-3 1 16,0 3-1-16,0-9 0 0,0 7 0 16,0-4 2-16,0-1 0 0,0 1 0 15,0-2 0-15,0 1 1 0,-2-1 0 0,2 1 1 16,0-6 3-16,-1 0 7 0,1 0 9 15,0 2 9-15,-2-1-1 0,2-1-6 16,-1 0-7-16,-1 0-11 0,-1 0-1 16,-3-9-1-16,2-2 3 0,-3-2-3 15,4 1 1-15,2 1-2 0,1-2 2 16,0 0-2-16,0-7 1 0,0 9-1 16,3-7-1-16,3 3 1 0,-1 1 0 0,1 1 0 15,0 1 2-15,0 4-3 0,-1 1 0 16,4 0-1-16,0 0 34 0,2-3-1 15,4 3 1-15,1-4-1 0,1 2-32 16,-1 0 0-16,-3 3-1 0,1 1 3 16,2-1-3-16,-6 3 0 0,7-1 0 15,-6 1 0-15,-1 1-2 0,1-1 1 16,-5 1-1-16,4 1 1 0,-4 1 0 0,1 0-1 16,3 0 1-16,-4 0-2 0,-1 0 1 15,6 0-1-15,-7 0-1 0,1 0 0 16,-1 0 0-16,-1 1-1 0,0 2 0 15,0 1 1-15,2-1 0 0,-5-3 1 16,0 4 1-16,0 1-1 0,-3 4 1 0,-8 3 1 16,-5-3 0-16,-7 2 0 15,-1-2 1-15,-4 0-1 0,1-2-32 16,-2 0-2-16,0-1 1 0,3-2 0 16,5 1 34-16,4-2-2 0,7-1 1 0,6-1 0 15,-1 0 1-15,5-1 0 0,0 0 0 16,0 0-1-16,0 0-2 0,-1 0-2 15,-1 2 1-15,2 3-1 0,3 2 3 16,10 4 1-16,12 1 2 0,7-1-1 16,7-2 0-16,4 0-1 0,1-2 0 15,3 2 0-15,0-1 2 0,2 0 0 16,-3-4 0-16,-1 1-1 0,-5-1 0 16,-6-1 0-16,-11 0 0 0,-6 0 1 15,-5 1-2-15,-8-4 2 0,0 1 1 0,-4-1-2 16,0 0 0-16,0 0-3 0,2 2-6 15,-1-2-24-15,1 0-30 0,-2 1-96 16,1-1-81-16</inkml:trace>
  <inkml:trace contextRef="#ctx0" brushRef="#br0" timeOffset="48630.1922">17986 1292 4 0,'0'0'22'0,"0"0"2"15,0 0-2-15,0 0-5 0,0 0 0 16,-84-25-4-16,74 23 4 0,0 0 2 0,0-1 5 16,5 1 2-16,1 1-4 0,4 1-5 15,-2-2-12-15,2 2-3 0,0 0 0 16,0 0 3-16,2-2 2 0,15 2 1 15,8-1 0-15,15 0-1 0,4-3-1 16,3 1-2-16,3-2-2 0,2-3-1 16,1-2 1-16,6-2 2 0,3-1-1 15,4-3 1-15,3-2 1 0,4 0-2 16,0 1-1-16,-2 2 0 0,-7 3-4 16,-8 3 2-16,-6 3 0 0,-10 3 0 0,-9 1 2 15,-10-2-2-15,-11 2 0 0,-4 2 0 16,-6 0 0-16,0-1 1 0,0 1 2 15,1 0 3-15,1 0 3 0,-1 0 2 16,1 0 0-16,-1 0 0 0,1 0-3 16,-1 0-3-16,0 0-2 0,1 0-5 0,0 0 0 15,0 0-4-15,-1 0-4 16,1 0-7-16,-2 0-6 0,1 0-5 0,1 0-17 16,-1 9-20-16,1 0-131 15</inkml:trace>
  <inkml:trace contextRef="#ctx0" brushRef="#br0" timeOffset="49088.3758">18489 860 258 0,'0'0'19'16,"0"0"-5"-16,0 0-2 0,0 0 2 16,0 0-1-16,0 0 1 0,0 0-1 15,0 0-3-15,0 0-4 0,0 0-3 16,-16-56-5-16,16 55 0 0,2 1 2 0,9 0-1 16,8 3 1-16,7 7 0 0,3 5-1 15,1 2-1-15,3 3 1 0,1-2 1 16,0 2 0-16,1-2 1 15,0 2 1-15,-2-2 1 0,-1 0 0 0,-2-4 0 16,-5 0-1-16,-3-2-2 0,-11-2-1 16,2-3 0-16,-7-2 2 0,0 2-1 15,0-1 0-15,-3-3 0 0,0 1-1 0,-3-4 1 16,0 0 0-16,0 0 0 16,1 0 2-16,-1 2-2 0,0-1 1 0,0 5-2 15,0 5 2-15,-1 4-1 0,-11 7 0 16,-5 1 2-16,-5 9 0 0,-7 3 0 15,-6 5 0-15,-1-2-1 0,0-1-2 16,3-1 1-16,2-4-2 0,4 0 1 16,5-4-2-16,2 0-17 0,3-2-24 15,5-2-69-15</inkml:trace>
  <inkml:trace contextRef="#ctx0" brushRef="#br0" timeOffset="49850.2209">18172 242 180 0,'0'0'34'16,"0"0"-6"-16,0 0-4 0,0 0-4 16,0 0-6-16,0 0-1 0,0 0-3 15,0 0-3-15,0 0 0 0,-20-5 0 16,20 5-1-16,-1-2 0 0,1 2 1 0,0 0-3 16,0 0 2-16,3-1-1 15,12 1-1-15,7-2 0 0,14-1-1 16,2 0 2-16,3 0-2 0,3-2-1 0,-2 2 1 15,-3 0-2-15,-4 0-1 0,-13 2 0 16,-9-1-1-16,-8 2-4 0,-5 0-4 16,0 0-5-16,0 0-14 0,2 0-10 15,-1 0-11-15,-1 0-21 0,-1-1-24 16</inkml:trace>
  <inkml:trace contextRef="#ctx0" brushRef="#br0" timeOffset="50387.564">18336 190 218 0,'0'0'44'0,"0"0"-4"0,0 0-5 16,0 0-6-16,0 0-4 0,0 0-4 16,0 0-6-16,0 0-5 0,0 0-7 15,0 0-2-15,-15 2-4 0,15-2-2 16,-1 0 1-16,1 0-1 0,0 2 3 16,0 4 0-16,0 3-1 0,3 0 1 0,3 7 0 15,-1-3 0-15,0 2-1 0,2 5 1 16,-3-6 1-16,-1 2-1 0,-1-1 1 15,-1-3-2-15,-1 5 1 0,2-4 1 16,-2-1-1-16,0 1 0 0,0-4 2 16,1 2 0-16,-1-6-1 0,3 5 1 15,-2-5 0-15,1 0-1 0,-1 0 1 16,-1-5 0-16,0 0 1 0,0 0-1 16,2 0 1-16,-2 2 3 0,1-1-4 15,-1 1 1-15,0 0 1 0,3-1-1 0,-3 0 1 16,0 1-2-16,-3 1 0 0,-8 1 0 15,-8 1-2-15,-6 1 1 0,-1 0 0 16,-3 0 0-16,0-2 1 0,0 1 0 16,0-3 0-16,3 1 0 0,7-1-1 15,5-1 2-15,10 0 0 0,4-1 1 16,-2 0 1-16,2 0-1 0,-1 0 3 16,-1 2-1-16,1-2 2 0,1 0 3 15,1 0-6-15,14-3 2 0,14-3-2 16,13-3-1-16,4 0 1 0,6 0-1 0,4 0 1 15,0 1-2-15,0 0 0 0,-4 3 0 16,-3-1-1-16,-6-1 2 0,-6 2-2 16,-6 0 1-16,-10 2 0 0,-10-1 1 15,-5 4 1-15,-6 0 0 0,0 0-1 16,0 0 0-16,2 0-1 0,0-1-2 0,0 1-6 16,-1 0-14-16,5-2-26 0,0 2-37 15,0 0-148-15</inkml:trace>
  <inkml:trace contextRef="#ctx0" brushRef="#br0" timeOffset="51204.5442">25092 463 255 0,'0'0'19'16,"0"0"10"-16,0 0 10 15,0 0 2-15,0 0-3 0,0 0-11 0,0 0-12 16,0 0-7-16,0 0-4 0,0 0-6 16,13-61-2-16,-13 60-3 0,0 1-2 15,0-2 3-15,0 2 0 0,0 0 4 16,0 9 1-16,0 6-3 0,-3 8 2 16,3 2 0-16,-1 1 1 0,1 5-3 15,-2-1 3-15,-1 2 0 0,0 2 0 0,-3 2 1 16,-2-1-1-16,-1 3 1 0,-1-2 0 15,-1 1-1-15,0-1-2 0,4-2-4 16,0-4-16-16,0-3-22 0,2-2-15 16,4-3-21-16,-1-5-36 0</inkml:trace>
  <inkml:trace contextRef="#ctx0" brushRef="#br0" timeOffset="51705.2769">25108 715 272 0,'0'0'10'16,"0"0"0"-16,0 0 1 0,0 0 6 15,0 0 6-15,0 0 0 0,0 0-1 16,0 0-5-16,0 0-8 0,0 0-4 0,-25-34-3 16,25 34-1-16,0-2-1 0,0 1 1 15,0 1-1-15,0-1 2 16,0-2 0-16,12-2 0 0,4 1-1 0,4-4 0 15,1 2 0-15,-1 0 0 0,-6 1 2 16,0-2-2-16,2-2 0 0,-1 0-1 16,5-7 2-16,-3 1 1 0,-1-2 1 15,-3 1-1-15,-3-2-1 0,-2 0-1 16,-3-1 2-16,0 4-1 0,-1 0 0 16,-1 4 0-16,0 0-1 0,-2-2 3 0,1 6-3 15,-1-3 1-15,0 5 1 0,-1-1 0 16,2 2-1-16,-2 4-1 0,0-2-2 15,0 2-4-15,0-1-1 0,1-1-1 16,-1 2 2-16,0 0-1 0,0 0 3 16,0 0 0-16,2 0 0 0,-2 2 2 15,0 11-1-15,0 11 1 0,-3 3-3 16,0 2 2-16,0 1-1 0,2 0 0 16,-1 2 2-16,1-1 0 0,-2-1 0 15,2-1 1-15,-1-2-1 0,2-1 1 0,0-8 0 16,0 2 0-16,0-1 0 0,0 1 0 15,0 0-1-15,2-2-2 0,-1-7-2 16,3-2-9-16,-1 2-15 0,-1-8-13 16,3 4-17-16,0-4-24 0</inkml:trace>
  <inkml:trace contextRef="#ctx0" brushRef="#br0" timeOffset="51967.2247">25738 499 344 0,'0'0'15'0,"0"0"5"0,0 0 8 16,0 0 5-16,0 0-4 0,0 0-6 15,0 0-8-15,0 0-6 0,0 0-6 16,0 0-3-16,-3-15-1 15,3 14-2-15,0-4-1 0,6 0 0 0,9-1-1 16,6-1-6-16,5 3-11 0,3 1-13 16,0 1-18-16,-2-3-14 0,-2 0-18 15,-4 1-27-15</inkml:trace>
  <inkml:trace contextRef="#ctx0" brushRef="#br0" timeOffset="52165.4881">25711 728 475 0,'0'0'6'0,"0"0"-4"0,0 0-4 0,0 0 0 15,0 0-4-15,0 0-4 0,0 0-23 16,108-62-21-16,-66 50-82 0,2-2-104 15</inkml:trace>
  <inkml:trace contextRef="#ctx0" brushRef="#br0" timeOffset="52454.5309">26730 435 394 0,'0'0'19'15,"0"0"-2"-15,0 0 1 0,0 0 0 16,0 0-3-16,0 0-3 0,0 0 1 0,0 0-5 16,0 0-3-16,16-14-2 0,-4 9-3 15,4 1 0-15,8-3 0 0,5 1 0 16,7 1-2-16,3 1 0 0,3 1-1 15,0 1-6-15,1 1-7 0,-5-1-14 16,-5 1-15-16,-10-1-19 0,-9 2-7 16,-8 0-33-16,-6 0-18 0</inkml:trace>
  <inkml:trace contextRef="#ctx0" brushRef="#br0" timeOffset="52946.0156">27003 346 326 0,'0'0'34'0,"0"0"-4"0,0 0-3 15,0 0-5-15,0 0-8 0,0 0-1 16,0 0-8-16,0 0-4 0,0 0-4 16,0 0-3-16,-17 0 0 0,16 0-2 15,-4 3 2-15,1 1 0 0,0 5 2 16,-4 3 2-16,4 3 1 0,-1 4 0 16,2 1 1-16,-2 3-2 0,2-1 0 15,-1 2 1-15,-1 1 0 0,0-2 0 0,1-2 0 16,1-4-1-16,0-1 0 0,0 1 0 15,0-4-2-15,1 5-1 0,1-3-3 16,1-3-4-16,0 3-9 0,0-3-2 16,0 0 1-16,0-6 2 0,0 1 4 15,0-4-2-15,0 2 3 0,0 0 2 0,0 1 7 16,0-6 3-16,0 0 3 16,0 0-1-16,-4 3 0 0,-6 2 1 15,-5-1-1-15,-7 1 1 0,-1-4-1 16,-3 1 1-16,-3-1 1 0,-3 1 0 0,2-2 0 15,1 1 4-15,9-1 6 0,-2 0 3 16,9 0 5-16,-1 0 3 0,1 2 6 16,7-2 0-16,0 0 1 0,6 0-2 15,-1 0-7-15,1 0-2 0,-2 0-4 16,2 0-2-16,0 0-6 0,9-5-1 0,9-1-2 16,7-3-3-16,7 2 2 0,2-3-2 15,0 3 0-15,2-1 0 16,-4 2-1-16,0 0 0 0,-3 3-2 0,-2 0-5 15,-3 0-8-15,-6 1-8 0,-2 1-15 16,-3 0-18-16,-3-1-38 0,3 0-79 0</inkml:trace>
  <inkml:trace contextRef="#ctx0" brushRef="#br0" timeOffset="53524.8715">27246 194 328 0,'0'0'13'0,"0"0"3"0,0 0 5 16,0 0 1-16,0 0-2 0,0 0-7 0,0 0-4 16,0 0-5-16,0 0-5 15,-1-12-1-15,1 10 1 0,0 1-2 16,0 1 2-16,0-2-1 0,4 1-1 0,2-1 1 15,4 2 0-15,5 0 0 0,-5 0-1 16,4 3 0-16,-2 3-2 0,-5-1-1 16,5 2-1-16,-7 0 0 0,-2-4 0 15,0 4 1-15,-1-2-1 0,-2 2 4 16,0 3 2-16,0-3 0 0,-9 4 1 0,-4-4-1 16,-3 3-1-16,-3-3 1 0,3-1 1 15,2-3 1-15,-1 2 3 0,4-4 2 16,5 0 0-16,2 1 4 0,4-2 1 15,-2 0 4-15,2 0 2 0,-1 0 2 16,-1 0-2-16,1 0-3 0,1 0-6 0,0 0-2 16,9-5-5-16,11-3-2 15,4 0 0-15,4 0-2 0,0 5 1 16,-1-3-2-16,0 3 0 0,-8 2-4 16,0-1-5-16,-6 2-14 0,-3 0-7 0,0 0-15 15,-4 0-12-15,-2 2-13 0,-4-2-28 16</inkml:trace>
  <inkml:trace contextRef="#ctx0" brushRef="#br0" timeOffset="54433.7159">27718 327 327 0,'0'0'7'15,"0"0"-5"-15,0 0-3 0,0 0-1 0,0 0-3 16,0 0 1-16,0 0-1 16,0 0 0-16,0 0 0 0,0 0 1 15,6-5 0-15,-6 12 1 0,0 8 0 16,0 4 2-16,0-8-1 0,0 11 1 0,0-4-1 15,0-6 1-15,0 9 0 0,-2-2 0 16,1-7 0-16,-2 6 1 0,1-8-1 16,0 0 2-16,-1 0-1 0,1-5 0 15,1-1 1-15,1-4 2 0,-2 0 1 16,2 0 1-16,0 2 3 0,-1 0 9 0,1-1 16 16,-2 1 1-16,2-2-3 0,-2 2-9 15,2-2-14-15,-2 0-3 0,1-4-3 16,-2-8-1-16,0-6 2 15,0-7-2-15,0 9 3 0,3-4 0 0,0 2 1 16,0-1-3-16,0-6 1 0,0 4 2 0,6-1-3 16,0 2-1-16,1 1 2 15,2 3 0-15,-1-1 0 0,0 7 1 16,3-2-1-16,-1 2-1 0,2 0-2 16,8 0 2-16,0-1-2 0,5 4-2 0,0-3 2 15,-1 5 0-15,-5 1-1 0,-2 1 1 16,-4 3-2-16,-1 0-1 0,6 0 0 15,0 0 0-15,5 5 0 16,-3 1 1-16,-5-2-2 0,-1 1-2 0,-5-2-2 16,-2 2 3-16,2-1 0 0,-2 2 0 15,-1 0 1-15,-5-3 0 0,2 0-2 16,-3 2 2-16,-3 4-1 0,-7 3 2 16,-9 2-1-16,-5-3 0 0,-7-2 2 15,-3-2 0-15,-4 1 2 0,-1-1 0 0,-1 0 0 16,2-3-2-16,5-1 2 0,10-2 0 15,2 1 0-15,8 0 0 0,7-2-1 16,1 1 1-16,5-1 0 0,-5 0-1 16,0 2-4-16,0-1-1 0,1 1 0 15,4-2 0-15,0 3 5 0,6 4-1 0,8 5 2 16,5 2-1-16,6 0 1 0,2 0 0 16,5-1 0-16,1 2 0 15,5 2 0-15,2 0-1 0,-1-1 0 16,2 4-1-16,1-2 2 0,-3 0 0 0,-2 0 2 15,-3-1-2-15,-2-2 0 0,-7-1-2 16,-2-3 2-16,-8-4 0 0,-1 0 2 16,-5-4-2-16,-6-2 2 0,2 0 4 15,-5-1 0-15,0 0 6 0,0 0 5 16,1 0 0-16,0 2 5 0,2-2 0 0,-2 0 0 16,1 2-5-16,-1-2-4 0,1 0-3 15,-2 0-3-15,1 0-2 0,-1 0 0 16,2 0-3-16,-2 0 0 0,1 0-2 15,-1 0-8-15,0 0-21 0,2 0-65 16,-2 0-175-16</inkml:trace>
  <inkml:trace contextRef="#ctx0" brushRef="#br0" timeOffset="74084.8468">824 7708 72 0,'0'0'21'0,"0"0"-1"16,0 0-4-16,0 0-3 0,0 0-1 0,0 0-1 15,0 0-2-15,0 0-2 0,0 0-4 16,-25-22 1-16,22 17 1 0,2 0-2 15,-2 3 1-15,3 2 1 0,0-3-3 16,0 3 2-16,0-1 0 0,-3 0 1 16,3-1 0-16,0 0-4 0,0 1 0 0,0-1 1 15,0 1-2-15,0-4 2 16,0 1-2-16,9-2 0 0,1-2 0 16,0 3-2-16,3 1 2 0,7-1 0 15,-1 1 2-15,10-1-2 0,0 1 1 0,9 0-1 16,9 0 1-16,14 1-5 0,16-1 1 15,14-1-1-15,3-1 2 0,4 1 4 16,-7 1 1-16,-2-2-2 0,-6 1 1 16,-2 0-1-16,-4 2-3 0,-2 0 0 15,3 1-1-15,0-1 1 0,5-1 3 0,2 1 0 16,3 2 2-16,-1 1-3 0,1 0-4 16,-5 0 2-16,2 1-1 15,2 1 2-15,7-1 4 0,7 1-1 16,3 0-2-16,2 1-2 0,-1-1 0 0,-5 3 1 15,1 0 0-15,-1-2 1 0,1 0 0 16,3-3 0-16,-1 1 0 0,4-1 1 16,0 0-2-16,0 0 2 0,-3 0-1 15,-4 0-1-15,-2-1 2 0,-5-2 0 16,-8 0 2-16,-4-2 0 0,-4-1 0 0,1 0 0 16,-6 0 2-16,0 0 1 0,-8-2 1 15,-3 1 0-15,-10 1 1 0,-7-2-1 16,-9 2-1-16,-12 1 1 15,-4 2-3-15,-6 0-1 0,-7 2-2 0,-2 1 1 16,2-2-2-16,0 2 1 0,-1-1-1 16,1 1 0-16,-3-2 0 0,3 1 0 15,-2-1 2-15,1 2 3 0,-5 0 4 16,0-2 3-16,0 2 2 0,1 0 0 16,2-1-3-16,-2 1 2 0,-1-2-4 0,3 2 0 15,-3-1 0-15,3-1-2 0,-3 1 0 16,0 0 0-16,3-1-4 0,-3 1-1 15,1-1 0-15,-1 0 0 0,2 1-2 16,-2 1-2-16,1-2-9 0,-1 2-11 16,2 0-12-16,1 0-17 0,1 2-150 15</inkml:trace>
  <inkml:trace contextRef="#ctx0" brushRef="#br0" timeOffset="79517.5345">23468 7824 119 0,'0'0'17'16,"0"0"-1"-16,0 0 1 0,0 0 1 15,0 0 0-15,0 0 1 0,0 0-4 16,0 0 1-16,0 0-3 0,-10-16-2 16,10 14-3-16,-2 0-1 0,2 1-4 0,0 0-2 15,0 0-1-15,0-3 1 0,2 2 1 16,9-1 2-16,7-1-1 16,-5 4-1-16,8-2-2 0,-3 2 0 15,2 0 0-15,4 0 0 0,1 0 2 0,-2 0-1 16,5 0 1-16,2 0-1 0,2 2 2 15,0-2-1-15,1 0-2 0,-1 0 1 16,0 0-1-16,2 2 0 0,1-2 0 16,3 0 0-16,1 2 0 0,5-2 0 15,1 0 0-15,4 0 1 0,-1 0 0 0,3 0-1 16,-2 0 0-16,2 0 0 0,-2-2 2 16,0 0-2-16,2 2 1 15,-1-2 2-15,-1 2-3 0,0-1 1 16,-2-1 1-16,-1 0-1 0,-2-1-1 0,0 0 2 15,0-1-1-15,5 0 0 0,0 0 2 16,3-1-2-16,4 1 0 0,1 2-1 16,1-1 0-16,3 1 0 0,-1 1 0 15,1-1 1-15,0 1-1 0,0 1 0 16,-4-1 0-16,1 1 0 0,-2 0 1 0,1 0 0 16,-2-2 1-16,0 2-1 0,1 0 0 15,4 0-1-15,-1-2 0 16,-1 2 0-16,-1-2-1 0,0 1 2 0,-1-2 0 15,5 0-1-15,1 0 2 0,4-2 1 16,1 1-1-16,1 0 3 0,-3 0-5 16,-3 3 1-16,-5-1-1 0,-11 2 0 15,-4 0-1-15,-10 0 1 0,-9 0-3 16,-7 0 2-16,-6 0-1 0,-4 0-4 16,-1 0-3-16,-2 0-7 0,0 2-8 0,3 4-3 15,-1 0-32-15,-5 2-122 0</inkml:trace>
  <inkml:trace contextRef="#ctx0" brushRef="#br0" timeOffset="81822.5987">23341 7954 143 0,'0'0'23'15,"0"0"-5"-15,0 0-4 0,0 0-5 16,0 0-1-16,0 0-1 0,0 0 3 16,0 0 0-16,0 0 2 0,11-8 1 15,-11 8-2-15,2-1-3 0,-2 1-5 16,0-2-1-16,1 2-2 0,-1-1-3 16,0 1 0-16,0 0-3 0,0 0-1 15,0 0 1-15,0 0 1 0,0 0 2 0,0 0 2 16,0 0-1-16,0 4 4 0,0 2-1 15,0 8 0-15,0-3 0 0,0 4 0 16,0-3 2-16,0 5-2 0,0 2 1 16,0-5 0-16,0 7 0 0,0-3 0 15,0 2 0-15,0-2 1 0,2 2-1 0,-1 0 0 16,2-2 0-16,0 6-1 16,-2-7 0-16,2-2 0 0,-2-3 1 0,1-1 1 15,-1 1-2-15,-1-7 0 16,2 0-1-16,-2 0 1 0,0 1 1 0,0 0-1 15,1 0 1-15,-1-6-1 0,0 0 1 16,0 0 0-16,0 2 0 0,2 0 0 16,-2-1-1-16,0 1 1 0,1-1-1 15,-1 0 0-15,0 1-1 0,0-1 1 16,2 1-1-16,-2 0 0 0,0-1 1 0,0 1 0 16,1-1-1-16,-1 1 0 0,0 0 0 15,0-1 2-15,0 0-1 0,0 0 1 16,2 1-1-16,-2 0 2 15,1-1 1-15,-1 1-1 0,2 0 2 0,-1-1 1 16,1-1 0-16,0 1 1 0,4 1 0 0,-2-1-1 16,1 1 0-16,4-1-1 15,-4-1 0-15,10 0 0 0,6 0 0 16,0 0-3-16,9 0 0 0,-2-3 0 16,0 0-1-16,0 1 0 0,1-2 0 15,-2 3-1-15,1-3 0 0,-4 3 0 0,0 1 0 16,0-1 0-16,1 0 0 0,-2-1 0 15,-7 0 1-15,4 2-1 16,-1-1 1-16,2-1-1 0,8 1 1 0,-1-1-1 16,2 0 0-16,0 1 0 0,2-1-1 15,-1 1 1-15,-1 0 0 0,-1-1 0 16,-2 1 1-16,1-1-1 0,-3 2 0 16,1-2 0-16,-2 1 0 0,1-1 0 15,-2 1-1-15,0-1 2 0,0 1-1 0,0-1 0 16,0-1 3-16,2 0-3 0,3 2 0 15,0-2 0-15,4-2 0 0,0 2 0 16,3 0 1-16,1 0 0 0,-2 0-1 16,-2 1 0-16,-1 1 0 0,-5-1 0 15,-1 1 0-15,-1 0 1 0,2-1-1 0,0 1 0 16,0-1 0-16,-2 0 0 16,1 1 1-16,3-3-1 0,-1 3 0 0,4 0 0 15,0 1 0-15,1 0 0 16,0 0 1-16,0 0-1 0,-2 0-1 0,1 0 2 15,-3 0-1-15,0 0 0 0,-1 0 0 16,1-2 0-16,-4 1 0 0,1-1 0 16,0 1 1-16,1-1-1 0,0 1 0 15,1-1 0-15,2-1 0 0,0 1 2 16,3 0-4-16,1-1 2 0,2-1 0 0,-1 3 0 16,3 1 0-16,-3 0 0 0,0 0 0 15,-4 0 0-15,-2 0 0 0,-1 0 0 16,0 0-1-16,2 0 1 0,0 0 0 15,3 0 0-15,0 0 1 0,0-2-1 16,0 2 0-16,-2-1 2 0,0-1-1 16,-1 1-1-16,0 1 1 0,-2-2 0 15,2 2-1-15,0 0 0 0,-1 0-1 16,-1 0 1-16,-2 0 1 0,1 0 0 16,1 2-1-16,-1-2 0 0,2 0-1 0,-2 1 1 15,-3-1 1-15,3 0-1 0,0 0 1 16,0 0 0-16,3 0 3 0,0 0-4 15,1-1 1-15,-1 1 0 16,0 0-2-16,-2 0 2 0,-2 0-2 0,0 0 1 16,-4 0 1-16,3 0-1 0,-4 0 0 15,3 1 0-15,0 2-1 0,0 0 1 16,-8-1-1-16,3 0 1 0,-3-1 0 16,-3 1 0-16,5-1 0 0,-5-1 0 15,2 0 0-15,5 1-2 0,3-1 2 0,5 0 0 16,-1 0 2-16,0 0-2 0,0 0 0 15,-1 0 0-15,2 0 0 0,2 0 0 16,0 0 0-16,-2 0 0 0,1 0 0 16,-9 0 0-16,-2 0-4 0,-7 0 3 15,-3 0 1-15,-1 0 1 0,-6 0-1 0,0 0 0 16,0 0-1-16,2 0 2 16,-1 0-1-16,1 0 0 0,-1 0 4 0,0 0-4 15,1 0 1-15,-1 0 0 16,1 0 1-16,-1 0 1 0,1 0-2 0,-1 0 1 15,1 0 0-15,0 0-2 0,0 0 2 16,-1 0-2-16,1 0 2 0,2-1 0 16,-1-2 0-16,1 0 2 0,-1 1 1 15,-1-4-1-15,-1 2 1 0,2-5-1 16,0-2 0-16,-3 6-2 0,3-6 0 0,-3 4-1 16,1-5 1-16,1-1-1 0,-1 0 0 15,0-5 1-15,2 6 0 0,0-5-1 16,0 0-1-16,-1 7 1 0,2-7 0 15,-1 2-1-15,0 5 2 0,2-7 0 16,-3 6-2-16,-1 1 3 0,2-1 0 16,-3 5-1-16,2-5 1 0,-1 5 1 15,1-4-2-15,-1-1-2 0,1 0 2 16,-1 0-3-16,-1 6 3 0,2-4-1 16,-2 2-4-16,0 1 4 0,1-6-4 0,-1 6 4 15,0 0 1-15,0 0 0 0,0 0 0 16,0 0 0-16,0-1 1 0,0 3-2 15,0 4 0-15,0-1 2 16,0 1-3-16,0-2 0 0,0-4 1 0,0 1-1 16,0 1 0-16,-1-1 1 0,1 5-1 0,-2-2-1 15,2 2 1-15,-1-1 0 16,-2-3 0-16,-2 0-1 0,2 1 1 16,2-1-2-16,1 4 0 0,-6-3 1 15,4 1 0-15,-3 0 1 0,2 0 0 0,-3 1 0 16,2-1 0-16,0 1 0 0,-8-3 0 15,8 3-2-15,-1 0 1 0,-5-1 0 16,3 2 0-16,1-2 0 0,2 2 0 16,-2-1 0-16,0 1 0 0,-1 0 1 15,-4-1-1-15,5 1 1 0,-8-2 0 0,2 2-1 16,-1-2 1-16,-7 1-1 0,-2-1-2 16,-5 0 1-16,-2 1 1 15,-3 0 1-15,-1-2-1 0,-2 0 1 0,-1 0-1 16,-4-2-1-16,3-1 0 0,-5 0-1 15,1-1 0-15,-3 1-2 0,-1-3-5 16,-1 6-15-16,1-2-45 0,1 2-158 16</inkml:trace>
  <inkml:trace contextRef="#ctx0" brushRef="#br0" timeOffset="83725.3444">24388 8492 182 0,'0'0'26'15,"0"0"-1"-15,0 0-3 0,0 0 1 16,0 0-1-16,0 0-5 0,0 0 0 16,0 0-5-16,0 0 0 0,0 0-2 0,-6-28 1 15,3 23-1-15,1-1 0 0,0 2-1 16,0 1 0-16,2 3-2 16,-1-2-1-16,1 2-4 0,0-2-2 15,-2 2-3-15,2 0-7 0,-1 0-2 0,1-3 2 16,0 3 1-16,0 0 5 0,0 0 2 15,0 0 0-15,0 0 1 0,0 0 1 16,0 3 0-16,0 2 0 0,0 7 0 16,0-1 0-16,0 1 4 0,0 6-3 15,-2-4 4-15,2 4-3 0,-1-6-2 0,1 2 3 16,-1-2-3-16,1 0 0 0,0 2 0 16,0-4 2-16,0 3-2 0,0-3 1 15,0 3 0-15,0-5 0 16,0 3-1-16,0-2 1 0,1 2-1 0,-1-7 0 15,1 6 0-15,1-5 0 0,-2-1 2 16,1 3-4-16,-1-3 2 0,0 3 0 16,0-3 0-16,2 2 0 0,-2-6 2 15,0 5-2-15,0 1 0 0,0-2 0 16,1 3 0-16,-1-3 0 0,0 2 1 0,0-1-1 16,0 5-1-16,0-4 1 0,2 3 0 15,0 1 0-15,-2-4-2 16,2 0 2-16,-2-6-1 0,0 5 1 15,0 0 0-15,0 0 0 0,1 1 0 0,-1-6 1 16,0 0-1-16,0 0 0 0,0 2 0 16,2-1 2-16,-1 5-4 0,-1 0 2 15,2-1-1-15,-1 1 1 0,-1-6-1 16,0 0 2-16,0 0 0 0,2 1 3 16,-2 1 0-16,0-1 2 0,1 1 1 0,-1 0 1 15,0-1-3-15,1-1 0 0,-1 2-2 16,0-2 0-16,2 1-1 15,-2-1-2-15,1 1 0 0,-1-1-1 0,2 0 1 16,-1 2 1-16,7-2 0 0,-1 0 1 16,4 0-1-16,5 0 0 0,-6 0-1 15,8 0 0-15,-1 0 1 0,-5-3-2 16,6 0 2-16,0 0-2 0,-7 1 2 16,5-1-1-16,2 0 0 0,-1 0 0 15,5 1 0-15,4-2 0 0,1 3 0 0,1-1 2 16,2 1-2-16,0 1-2 0,2-2 2 15,0 2-1-15,0-2 0 0,0 2 0 16,-1-1 1-16,0 1-1 0,-1-1 1 16,1-1 0-16,-4 1 0 0,0 1 0 15,-2-2 0-15,0 2 0 0,-1-1 0 16,-1-3 0-16,2 3 0 0,-3-2 0 0,1 0 0 16,0 2-1-16,1-2 1 15,0 1 1-15,3-1-1 0,-1 0 1 0,0 0-1 16,0 1 0-16,0-2 0 0,2 4 0 15,-2-2 0-15,1 1 0 0,1 1-1 16,-1 0 0-16,1 0-1 0,-1 0 1 16,1-2-1-16,-1 2 1 0,2 0 0 15,0 0 0-15,-3-2 0 0,3 2 0 16,-2-1 1-16,4-1 0 0,2 0 0 0,4 0 0 16,4-1 0-16,0 1 1 0,2 2-1 15,-1 0 0-15,-2 0-1 0,1 0 1 16,-2 0-1-16,0 0 0 0,2 0 1 15,0 0-2-15,0 0 2 0,0 0-1 16,-3 0 1-16,-2 0 0 0,-2 0 0 16,-2 0 0-16,-1 0 0 0,1 0 1 0,2-3-1 15,-1 0 2-15,2-1-2 16,-2-1 1-16,3 1-1 0,-2-1-1 16,1 2 2-16,0-1-1 0,1 2 0 0,2 0 0 15,2 1-1-15,1 1-2 0,-2 0 0 16,0 0 2-16,-3 0-4 15,-1-2 3-15,1 2 0 0,2-1-1 0,2-2 3 16,0 2-1-16,2-4 1 0,0 2 0 16,-3-2 0-16,0 2 0 0,-2-1 0 15,1 1 1-15,-1-1-1 0,0 2 2 16,4-1-2-16,1 0-2 0,1-1 4 16,1 3-4-16,-1-2 4 0,0 1-2 15,2 0 0-15,-3 2 1 0,-1-2-1 0,-1 1 2 16,-1-1-2-16,-1 0 1 0,-2-1 1 15,-3 0 0-15,-4 2 0 0,-3-3-1 16,-7 3 1-16,-3 0-1 0,-5-2 0 16,-6 3-2-16,0 0-1 0,-5 0-2 15,0-2-12-15,0 2-24 0,2 0-174 16</inkml:trace>
  <inkml:trace contextRef="#ctx0" brushRef="#br0" timeOffset="85232.0573">27290 8286 76 0,'0'0'19'0,"0"0"3"0,0 0 0 0,0 0 2 16,0 0 1-16,0 0-1 16,0 0-4-16,0 0-4 0,0 0-4 15,-18-6 0-15,16 6 2 0,0-2 3 16,1 2 3-16,-1 0 2 0,1-1-1 0,0 1-3 15,1-2-5-15,0 2-6 0,0-3-4 16,9-1-4-16,7-1 0 0,8-1 1 16,-1 3-1-16,1 0 1 0,5 0-2 15,2 3 2-15,-1 0-2 0,2 0 1 16,-2 0 2-16,2 0-2 0,-2 0 0 0,1 0 1 16,1 0 0-16,-2 0 0 0,2 0 1 15,-2 0-1-15,2 0-1 0,1 0 1 16,0 0 0-16,0 0 0 0,-1 0 1 15,2 0 0-15,-1 0-1 0,-1 0 0 16,0-3 2-16,-4 1-4 0,1 1 4 16,2-1-2-16,1 1 0 0,1 0 1 15,0-2-1-15,0 1 1 0,2-1-1 16,-2 1 1-16,-1 1-2 0,-3-1 2 16,-9 1 0-16,-1-1 0 0,0 1 2 0,-7 1-3 15,6-3 0-15,1 1 0 0,-9 1 0 16,12-1 0-16,-3 1 0 15,2 1 0-15,7-2 1 0,-8 2 0 0,-2 0-1 16,-4-2 0-16,-2 2 0 0,1-1 0 16,-6 1 1-16,0 0-1 0,-3 0 1 15,2 0-1-15,0 0 0 0,1 0-1 16,-7 0 0-16,0-1 1 0,0 1 0 16,1 0 0-16,1 0 1 0,-1 0-1 15,-1 0-1-15,2 0 2 0,-2 0-1 0,0 0 0 16,1 0 0-16,-1 0 0 0,0 0 1 15,2 0 2-15,-2 0 3 0,0 0 1 16,0 0 1-16,0 0-1 0,0 0-2 16,0 0 1-16,0 0-3 0,0 0 0 15,0 0-5-15,1 0 4 0,-1 0-5 16,0 0 0-16,0 0-1 0,0 0 0 0,0 0 1 16,0 0 0-16,0 0 2 15,2 0-1-15,-2 0 2 0,1 4-1 16,1 2 1-16,-2 6 0 0,1-1 0 0,1 1 0 15,-1 0 0-15,1 0 1 0,-1 5-2 16,0-5 1-16,1 5 1 0,-1-6 0 16,-1 1-1-16,3 0 0 0,-2 0-2 15,1 5 2-15,-1-5 0 0,1 5 0 16,-1-5 1-16,-1 0 0 0,2 0-1 0,-2 0 0 16,1 0 5-16,-1 2-5 0,0-1 3 15,0 0-1-15,0 0-3 16,0 0 2-16,0 0-1 0,0-6 0 0,0 4 0 15,0-5 0-15,0 7 0 0,0-1 0 16,0-1 0-16,0-2 0 0,0-4 0 0,0 1-1 16,0-1 0-16,0 2 1 0,0-3 1 15,0 1-1-15,0-5 0 16,0 0 0-16,0 0 0 0,0 3 0 16,2-2 0-16,-2 5 0 0,0 0 0 0,0 0 0 15,0 0 0-15,0-6 0 0,0 0 1 16,0 5 1-16,-2-2-2 0,-1 2 3 15,2-1-2-15,-4-3 0 16,1 2 1-16,1-2-1 0,-5 3-1 0,3-2 2 16,-4 1-2-16,0-2 0 0,-2 0 0 0,3 3 0 15,-4-3 0-15,-4 1 0 16,5-2 0-16,-8 3 0 0,-1-1 0 16,-1 0-2-16,-6 1 2 0,-1 0 0 15,-1-1 0-15,2 0 2 0,-3-1-2 0,1 1 0 16,-3-2 0-16,2 1 0 0,-1-1 0 15,2 2 0-15,3-1 0 0,7-1 0 16,1 1 0-16,-1-1 0 0,7 2 0 16,-8-1 0-16,1 1 0 0,6-2 0 15,-4 2-4-15,4 1-15 0,7-2-84 0,2 1-122 16</inkml:trace>
  <inkml:trace contextRef="#ctx0" brushRef="#br0" timeOffset="86411.6179">22013 7964 321 0,'0'0'24'16,"0"0"-6"-16,0 0-7 0,0 0-5 0,0 0-5 16,0 0-3-16,0 0-3 0,0 0-1 15,0 0 2-15,0 0 0 0,-7-12 1 16,1 12 1-16,0 6 0 0,-2 6 1 15,-5 4 0-15,1 2 2 0,0 2-1 16,0-1 1-16,-2 2-1 0,0 4 0 16,1-1 0-16,0 2 2 0,-1 0-1 15,2-1-1-15,-1 0 1 0,3-4-1 16,1-3 0-16,1-5 1 0,2-2-1 16,1-3 1-16,2-5 0 0,2 2 2 0,1-5-2 15,-1 0 2-15,1 0 3 0,0 1 4 16,-2 1 6-16,2-2 8 0,-1 0 4 15,1 1-4-15,0-1-4 0,0-1-9 16,0-11-6-16,4-10-2 0,5-3-2 16,1-6 1-16,1 1-2 0,1-2 2 15,2-2-1-15,-2 1 1 0,2 0-1 16,-1 2 0-16,3 1 0 0,-3 0 0 16,2 5-1-16,-1 0-2 0,-2 3 3 15,1 4-4-15,-6 6 3 0,2 3 1 0,-3 2-4 16,-2 4 3-16,-1 1 0 0,0-1-1 15,0 1 0-15,-1 0 0 0,3 0-2 16,-5 2-1-16,0-2 0 0,4 2 2 16,1 0 0-16,4 0 0 0,-1 2-1 15,-2 4 1-15,1 2 2 0,0 5 3 0,0 3-3 16,-2-4 4-16,-1 4-3 0,-1 0-1 16,-2 2 0-16,4 6 0 0,-2-1 0 15,1-2-1-15,-1 0 1 16,0-1 0-16,0 2 0 0,1-1-1 0,-1-1 1 15,1 2-1-15,1-1-1 0,-1-2 2 16,0 1 0-16,-3-5 0 0,2 2 0 16,-1 0-1-16,-1-5 1 0,1 6 0 15,-1-6 0-15,1-1 0 0,-1 1 0 16,2-1 0-16,-1 0-4 0,1-4 0 0,0 2-4 16,-2-5 0-16,3 3 0 0,-3-2-6 15,1-3-5-15,1 3-11 0,-3-5-17 16,0 0-67-16,0 0-94 0</inkml:trace>
  <inkml:trace contextRef="#ctx0" brushRef="#br0" timeOffset="86697.7959">21880 8151 336 0,'0'0'28'15,"0"0"-6"-15,0 0-4 0,0 0-3 16,0 0-4-16,0 0 0 0,0 0-2 16,81-27-3-16,-49 21-2 0,-2 1-2 15,-1 2-1-15,-7 1-2 0,-5 1-1 0,-4 1-1 16,-3 0-5-16,1 0-1 0,-2 1-2 15,-1 4-4-15,-2 0 3 0,1 1-4 16,-4-4-7-16,2 5-37 0,-2-2-142 16</inkml:trace>
  <inkml:trace contextRef="#ctx0" brushRef="#br0" timeOffset="88469.188">29622 9224 320 0,'0'0'31'0,"0"0"-11"16,0 0 5-16,0 0-7 0,0 0-2 15,0 0-6-15,0 0-5 0,0 0-8 16,0 0-6-16,-3-24-3 0,2 24-3 16,1-1 11-16,0 1-2 0,0 0 9 0,0 1-2 15,0 13-1-15,0 5 3 0,0 4-4 16,0 0 2-16,0-2-1 0,0 0 0 16,0 2 0-16,0 0 0 15,-2 0 0-15,1-7 0 0,0 3 0 0,-1-1-1 16,2-6 1-16,-2 8-2 0,0-8 2 15,2-6 2-15,-1 4-1 0,1-3-1 16,0-3 1-16,0 2 1 0,0-6 2 16,-2 0 2-16,2 0 5 0,0 2 2 15,0-2 4-15,-1 0-1 0,1 0-2 0,0 0-3 16,-2 0-6-16,2-5-3 0,-1-7-1 16,-2-6 0-16,3 6 1 15,-2-10-2-15,2 2 0 0,0 0-2 16,0-8 2-16,0 3-1 0,0 0 1 0,0 1 1 15,0 0-1-15,0 1-1 0,0-1-3 16,0 2 2-16,0 4-3 0,0 1 5 16,3 1 2-16,-1 5-1 0,2-6 3 15,3 5 0-15,-4 3 0 0,4-4-1 16,-2 5-2-16,1 0 1 0,-1 1-1 0,4-1-1 16,-2 1 1-16,1 0-1 0,4 0-1 15,-3 2 0-15,4 0-1 0,-3 2-1 16,0 2 2-16,1 0-2 0,0 1 1 15,5 0 1-15,0 0-1 0,4 0 1 16,0 0-2-16,-1 2 3 0,-4 1-1 16,-2 1-1-16,-2-1-2 0,-2 0-1 15,5 4 2-15,-5-2-1 0,1 2 1 16,-2-1-1-16,-4-2 0 0,-2 3 1 16,0-3 0-16,-1 1 1 0,-1 7 0 0,0-3 2 15,-5 5-2-15,-7 1 2 0,-1-3-1 16,-3-3 1-16,-1 1 5 0,-3 0-3 15,-2 0 3-15,0-2-5 0,1 2 0 16,0-3 1-16,7-1-1 0,-2 1 1 16,7-5-2-16,5-1 0 0,-1 3 1 0,5-4-1 15,0 0 0-15,0 0 2 16,0 0-2-16,-1 1-1 0,0-1 2 0,1 2 0 16,-2-2 2-16,2 2-1 15,0-2 1-15,0 1 0 0,2 0 0 0,8 1-1 16,6 1-1-16,1 1 0 0,0-2 0 15,-1 0 0-15,3 1 0 0,2-1 0 16,-6 1 0-16,1 1-1 0,2 1 2 16,-4-1-3-16,8 1 2 0,-8 2-1 15,-2-1-1-15,0 2 1 0,-4-4-1 0,2 5 2 16,-4-2-3-16,0 0 3 0,2 0-3 16,-3 3 1-16,2 3 0 15,-3-3-2-15,1 5 1 0,-2-6 1 0,-3 2-2 16,1 2 4-16,-1-1-2 0,-1 3 1 15,-2-4 1-15,-3 4-2 0,3-6 2 16,-3 0 0-16,-3 4 1 0,-2-3-1 16,-4 2 1-16,-2-2 1 0,1-5-2 15,-3 2 2-15,-1-3-2 0,6-1 2 16,-4 1 0-16,2 0-1 0,5-3 1 0,-7 3-1 16,8-3 0-16,-4-1 3 0,2 1-2 15,-1-1 2-15,2 0 1 0,0 0-1 16,0-2 2-16,1-3 0 0,1 1 2 15,-1-1 2-15,3 0-2 0,0-1-3 16,-1 0-2-16,4 3-1 0,1 0-2 16,3 3-1-16,-3-5-10 0,1 2-18 15,-1-1-198-15,1 1-13 0</inkml:trace>
  <inkml:trace contextRef="#ctx0" brushRef="#br0" timeOffset="90504.7766">25651 6612 163 0,'0'0'30'16,"0"0"-7"-16,0 0-7 0,0 0-6 16,0 0-4-16,0 0 4 0,0 0 0 15,0 0 4-15,0 0 4 0,0 0 4 0,0 0 0 16,0 0 2-16,0 0-3 0,-1 0-5 16,0 0 0-16,-1 0-4 15,1 0 0-15,-2-3-2 0,0-2-2 16,-1 1-2-16,1-6 0 0,1 6-3 0,1-1-2 15,1 1 1-15,0 4-1 0,-2-2-1 16,2 2 1-16,0-2 0 0,0 1-1 16,-1 0-1-16,1 0-3 0,0-1-2 15,-2 0-1-15,2 1-1 0,0 1 1 16,-1 0 2-16,1 0 4 0,-1 0-2 0,1 5 2 16,-2 6-1-16,-1 6-1 0,2 1 0 15,-2 5 1-15,1 0 1 0,1-2 0 16,-3 0 1-16,1 2 0 15,0 2 0-15,0-3-2 0,0 4 2 0,0 0 0 16,0 0 0-16,0 1 0 0,-1 0 0 16,1 0 0-16,-1-2-2 0,1 0 6 15,0-2-6-15,0-5 2 0,2-1 0 16,-1 2 0-16,1-7 0 0,1 7 0 16,0-6 0-16,0-2-2 0,0 2 2 0,0 0 0 15,0 2 5-15,-2-1-5 0,1 6 3 16,-1-1-2-16,-2 3-1 15,3-7 2-15,-4 0-1 0,1 1-1 0,1-5-1 16,0 4 1-16,0-5 0 0,2 2 0 16,-2 5-2-16,0-5 4 0,2 5-2 0,-1-7 0 15,1 2 0-15,-1-1-2 16,1 1 1-16,-1-1 1 0,2-5 0 16,-1 4 1-16,1-3-1 0,-3 3 0 15,3 2-1-15,-1-1 1 0,-1 0-1 0,1 1 1 16,-1-1 0-16,2 1-1 0,-1-2 1 15,1 3 0-15,-1-3 0 0,1 0 0 16,-2 3 0-16,2-9-1 0,0 7 1 16,0-5 1-16,0 0-1 0,0 1 0 15,0-2 0-15,0 2 0 0,0-2 0 0,0 1 2 16,-1 1-2-16,1-2 1 16,0 2-2-16,0-1 0 0,0-6 1 0,-2 0 1 15,2 7-1-15,0-3 1 0,0 1-2 16,0 1 0-16,0-6 1 0,0 0 0 15,0 0 0-15,0 2 1 0,0 0-1 16,0-1 0-16,0 1 0 0,0 4 0 16,0 0 0-16,0-1 3 0,0 1-2 15,0-6-1-15,0 0 1 0,0 0-1 16,0 1 1-16,0 0-1 0,0 2 0 0,0-3 1 16,0 2 0-16,0 0 1 0,0-1 0 15,0 1-2-15,0-2 0 0,0 1-2 16,0 0 2-16,0 1 0 15,0-1 0-15,0 1 0 0,0 0 0 0,0 0-1 16,0 5 1-16,2-2 0 0,-2 2 0 16,1-1 1-16,-1-6-1 0,0 0 0 0,0 0 0 15,0 2 2-15,2-1-1 16,-2 0 3-16,0 2-2 0,1-2-3 16,-1 0-33-16,0-1-59 0,0 0-134 0</inkml:trace>
  <inkml:trace contextRef="#ctx0" brushRef="#br0" timeOffset="91715.9782">25952 6722 74 0,'0'0'2'0,"0"0"3"0,0 0 2 0,0 0 2 16,0 0 2-16,0 0 1 0,0 0 1 15,0 0 2-15,0 0-1 0,7-7 1 16,-7 7 2-16,2-1 1 0,-2 1 4 15,1 0 1-15,-1-2-2 0,2 2-2 16,-1-2-6-16,2-2-1 0,0 0-3 16,4-3-3-16,-3 0 1 0,-1 4-1 15,2-5 1-15,-2 3 1 0,-2 1-1 16,2 1 0-16,-3 3-3 0,2-5 0 16,1 2-1-16,-2-1 1 0,2 1 0 0,-3 3 1 15,0-2-1-15,0 2 1 0,0 0-2 16,1-1-3-16,-1 1-1 15,0 0-3-15,3 0-3 0,-3 0 2 0,0 0 1 16,1 0 1-16,-1 0 2 0,2 0 1 16,-1 6-2-16,-1 4 2 0,2 2 0 15,-2 1 0-15,0 5 2 0,0 0-1 16,0 5-1-16,-2-2 0 0,-1 0 0 16,-2 2 1-16,1 0-1 0,-1 0 2 15,1 0-2-15,1-8 0 0,0 3 0 0,1-1 0 16,-1-4 0-16,1 6 0 0,0-1 0 15,-2-6 0-15,3 6 0 0,-1-5 0 16,2-1 0-16,-1 1 0 0,1 1-2 16,-2-2 4-16,2-1 0 0,-1 2-1 15,1-1 0-15,-2-1-1 0,1 1 5 16,1 0-4-16,-2-1 2 0,1 0-3 16,-1-4 0-16,1 4 0 0,1-4 1 15,-1 4 1-15,-1 1-4 0,2-6 4 0,-1 6-4 16,1-6 2-16,0 0 0 0,-2 8 0 15,2-8 2-15,-1 5-2 0,-1 1 0 16,-2-2 0-16,3 1 0 0,-2 0 0 16,1-1 0-16,1 1-2 0,-1 0 2 15,0-1 0-15,0 1-1 0,1 0 1 16,-2-1 0-16,1-1 1 0,1 2-1 0,-1-6-1 16,2 7 1-16,0-6-1 0,0 4 1 15,0 2 1-15,0-2-1 0,0 0 0 16,0-5-1-16,0 7 2 15,0-6-1-15,0 6 1 0,0 2-1 0,0-4 2 16,2 3-2-16,-2-3 0 0,0 2 0 16,0-7 0-16,1 5 0 0,-1-3 0 0,0 4 0 15,0 1 0-15,0 0-2 16,0-2 2-16,0 1-1 0,0 1 1 16,0-7 1-16,0 7-2 0,0-7 1 0,0 6 0 15,2 1 0-15,-2-7 1 0,0 5-1 16,0-3 0-16,0-2 0 0,0 2-1 15,0-7 1-15,0 6 0 0,0-1 0 16,0 2 0-16,0-1 1 0,0-6-1 16,0 0 0-16,0 0 2 0,0 2-2 15,0-1 0-15,0 0 0 0,0 2 0 0,0-2 0 16,0 0 0-16,0 1 1 16,0-1 1-16,0 1 1 0,0-1 2 15,0-1-1-15,1 1 1 0,-1-1-2 0,0 2 2 16,0-2 0-16,0 1 1 0,2-1 0 15,-2 2-2-15,0-2 0 0,1 0 1 16,-1 2-1-16,0-2-1 0,0 0-1 16,0 2-3-16,0-2-8 0,0 0-36 15,0 0-142-15,0 0-48 0</inkml:trace>
  <inkml:trace contextRef="#ctx0" brushRef="#br0" timeOffset="92972.0243">25386 9033 67 0,'0'0'18'0,"0"0"-3"0,0 0-1 15,0 0 1-15,0 0-1 0,0 0 0 16,0 0-3-16,0 0 0 0,0 0-2 0,0 0-1 16,4-17 4-16,-3 16 4 15,2-1 0-15,-3 1 1 0,1-1-3 16,-1 2-5-16,2-2-3 0,-1 2-1 16,1-1-3-16,-2 1-1 0,0-1 0 0,1 1 1 15,-1-2-2-15,0 2 0 0,0-1 0 16,2 1-2-16,-2 0 2 0,0 0-1 15,0 0 2-15,0 0 1 0,1 0-1 16,-1 0 0-16,0 0 1 0,0 0-1 16,2 0 3-16,-1 3 0 0,1 3 2 0,-1-2 2 15,0 8 1-15,-1-5-1 0,0 5 0 16,0-1 1-16,0 2-3 16,0-1 0-16,0 0-2 0,0 0-2 15,-2 0 1-15,0 2 0 0,1-2 5 0,-1 7-2 16,1-6 2-16,1 5 1 0,0 1-3 15,0-6 2-15,0 5-4 0,0 1-3 16,0-5 3-16,0 5 0 0,0 1 1 16,-2 0 1-16,-1 4-1 0,2-7-1 15,-2-1-2-15,0 1-1 0,0 1 1 0,1 3-2 16,-1 1 1-16,0-1-1 0,0 0 1 16,0 0 1-16,1 2-1 15,1-7 0-15,-1 2 1 0,1 0 1 16,-1-6-2-16,2 9 1 0,0-3-1 0,0-5 0 15,0 7 0-15,0-1 0 0,0-6-1 16,0 9 1-16,0-4-1 0,0-4 0 16,0 6 0-16,0-2-1 0,0-5 7 15,0 6-5-15,0-7 4 0,0 0-3 16,0 0-2-16,0-6 3 0,0 0-2 0,0-1-1 16,0 0 1-16,0 2-1 0,0-1 1 15,0-6 0-15,0 0 0 0,0 0 0 16,0 2-1-16,0-1 0 15,0 5 1-15,0 0 1 0,0 0-1 0,0 0 2 16,0-6-2-16,0 0 0 0,0 0 0 0,0 2 0 16,0-1-1-16,0 1 0 0,0-2-15 15,0 2-50-15,0-4-170 16</inkml:trace>
  <inkml:trace contextRef="#ctx0" brushRef="#br0" timeOffset="93780.0775">25748 8971 208 0,'0'0'23'0,"0"0"0"16,0 0 0-16,0 0-2 0,0 0 0 0,0 0-3 16,0 0-3-16,0 0 1 0,0 0-3 15,0 0-3-15,3-33-2 0,-3 31-4 16,0 2-4-16,0-2-5 0,0 2-1 15,0-1 1-15,0 1 0 0,0 0 3 16,0 0 1-16,0 0 0 0,0 0 2 16,0 0-1-16,0 5-1 0,0 0-1 15,-1 8 1-15,-1 5 1 0,1-6 0 16,-1 8 1-16,1-2-1 0,1 0 2 16,0 2-2-16,0-2 2 0,0-1-1 0,0 1 0 15,0 5 3-15,0-1-2 0,1-2 6 16,-1 3-2-16,0 1 0 0,0-1-1 15,0 1-3-15,0-1 2 0,0 0-2 16,-1 0 0-16,0-1 2 0,-1 1-1 16,1 2 0-16,1-3 1 0,0 4-3 15,0 0 1-15,0 0-1 0,0 1 0 16,0 0 0-16,0 0 2 0,0 1-2 16,0-1 0-16,-2-1 0 0,1-3 0 15,-1-5 1-15,1 0-1 0,-1 2 3 0,-2-1 5 16,3 0 0-16,-2-1 0 0,0 0 2 15,0-7-8-15,0 7 3 0,2-6-5 16,-1 1-1-16,1-2 2 0,-1-6-3 16,2 2 2-16,0-7-1 0,-1 0 2 15,1 0 1-15,0 1 5 0,0 0 5 0,0 0 7 16,0 1 0-16,-2 0-2 16,2-1-2-16,0 1-7 0,-1 0-3 15,1-2-6-15,-2 0-9 0,-3 0-30 16,-4-10-69-16,-3-7-155 0</inkml:trace>
  <inkml:trace contextRef="#ctx0" brushRef="#br0" timeOffset="94397.66">25333 8971 186 0,'0'0'27'0,"0"0"-1"16,0 0-1-16,0 0-3 0,0 0-1 15,0 0-2-15,0 0-1 0,0 0 1 16,0 0-1-16,0 0-3 0,-14-20-4 16,12 18-5-16,2 1-4 0,-1-1-5 15,1 2-3-15,-1-1-1 0,1 1 4 16,0 0-1-16,-2 1 2 0,2 6 1 0,0 6 0 15,0 7 1-15,0-8 0 0,0 6 0 16,0-1 0-16,0-5 1 0,2 5-1 16,-1-8 1-16,-1-5 0 0,1 7 0 15,-1-5 1-15,0-1 0 0,0 5-2 16,0-4-2-16,0-1 0 0,0 1-1 16,0-1-3-16,0 1-4 0,0-2-7 0,0 2-16 15,0-6-18-15,0 0-64 0</inkml:trace>
  <inkml:trace contextRef="#ctx0" brushRef="#br0" timeOffset="94796.8375">25730 8860 196 0,'0'0'30'0,"0"0"-8"16,0 0-3-16,0 0-7 0,0 0-7 16,0 0-7-16,0 0-2 0,0 0-1 15,0 0 1-15,0-20 3 0,0 22 1 0,0 12-1 16,0 5 2-16,0 5-1 16,0-7 0-16,0 1 0 0,0 1 1 0,0-7-1 15,0 8 0-15,0-7 2 16,0-1-1-16,0 2-1 0,0 0-1 0,0 4-4 15,0-7-29-15,0 5-144 0</inkml:trace>
  <inkml:trace contextRef="#ctx0" brushRef="#br0" timeOffset="97007.3004">25785 6620 141 0,'0'0'24'16,"0"0"-3"-16,0 0-4 0,0 0-5 16,0 0-1-16,0 0-5 0,0 0-3 15,0 0 0-15,-14-89-4 0,20 76 1 0,0 1 0 16,2 1 0-16,-2 4 1 0,5-3-1 16,0 0 0-16,4 5-1 0,4-4-1 15,2 3 2-15,1-1 0 0,4 4 0 16,0-1-1-16,0-1 2 0,3 1-1 15,0-3 0-15,0 4 2 0,0-3-2 16,-2-1 0-16,-1 3 0 0,0-1 0 16,0 3 0-16,0 1 0 0,5 1 0 15,3 0-2-15,2 0 2 0,5 0 2 16,4 0-2-16,4 0 1 0,4 0-1 0,1 0-1 16,0 0-1-16,0 0 2 0,1 0 0 15,-1 0 3-15,0 0-3 0,2 0 0 16,2 0 0-16,1 0-1 0,-1 0 1 15,-2 0 0-15,-4 1 1 0,2 1-1 16,-1 0-1-16,2-2 2 0,-4 0-1 16,2 0-1-16,-1 0 2 0,-1 0-2 15,1 0 1-15,1 0 0 0,0-4 0 16,0 2 0-16,5-1 0 0,1-2-2 16,2 2 2-16,1 0 0 0,-1 1 0 0,-3 1 0 15,-2 1-1-15,-4 0 1 0,2 0-1 16,-1 0 0-16,2 0 0 0,-1 0-1 15,5 0 1-15,3 1 2 16,5 1-1-16,3 0 3 0,-2-2-3 0,-1 0 0 16,-5 1 0-16,-4-1-1 0,0 1 1 15,1 1 1-15,3 1-1 0,3 1 1 0,2-2-1 16,1 1 0-16,0 2-1 16,-3-4 2-16,-3 2-1 0,-3-1 0 15,-4-2 0-15,2 0-2 0,1 0 2 0,1 0 2 16,3 0-1-16,0 0 2 0,2 2-2 15,-3-1 0-15,-4-1-1 0,-5 2 0 16,-7-1 0-16,-3 2-1 0,0-1 1 16,-3 0-1-16,2 2 1 0,1-2 2 15,-2 2-2-15,-1-2 1 0,-1 3 3 0,-5-1-6 16,-3-1 5-16,-5-1-2 0,1 1-1 16,-1-1 0-16,-2 0 0 15,1 1 0-15,-2-2 0 0,1 2 1 16,-1 0-1-16,-6-2 0 0,0 3 0 0,-6-3-1 15,-4 1 1-15,5 1 0 0,-7-2-1 16,5 2-2-16,0 2 1 0,-2-1 1 16,0 2-1-16,-1 0 3 0,1 7-1 15,0 0 1-15,1 4 0 0,-1 0-2 16,-1 0 3-16,0 3-2 0,2 3 0 0,1 0-1 16,1 3 1-16,3 1 0 0,-1 1 0 15,-1 1 2-15,1-2-2 0,-1-1 2 16,1-1-1-16,-3 0 0 15,-1-3 1-15,1 0 1 0,-2-1 0 0,0-3 4 16,-2-4-1-16,1-2 2 0,-3-5-3 16,-2-1-3-16,2-2 2 0,-3-4-2 15,0 0 2-15,0 0-2 0,0 0-1 16,2 7-3-16,-2-1-3 0,0 6-9 16,0-1-77-16,0 0-87 0</inkml:trace>
  <inkml:trace contextRef="#ctx0" brushRef="#br0" timeOffset="99090.4889">30756 7154 176 0,'0'0'48'0,"0"0"-3"0,0 0-5 16,0 0-9-16,0 0-15 0,0 0-8 15,0 0-7-15,0 0-1 0,0 0 0 16,0 0 0-16,106-39 2 0,-60 38-3 16,5 0 0-16,11 1 0 0,10 0 3 15,9 0 2-15,9 0-1 0,4 0-1 16,1 0-4-16,-1 0 0 0,-4-2-1 16,-3 2 1-16,-5 0 7 0,-5 0-8 0,-4 0 8 15,-6 0 0-15,-5 0-9 0,-9 0 8 16,-9 0-7-16,-15 0 1 0,-13 0 2 15,-8 0 0-15,-8 0-1 0,0 0-1 16,0 0-2-16,2 0-2 0,-1 0-2 16,-1 0 4-16,0 0 0 0,-11 0 3 0,-7-3 2 15,-8 1-1-15,-1 0 0 16,-3 2 1-16,-4-2-2 0,-3 1-3 16,-6-3 4-16,-5 3-5 0,-6-2 0 15,-5 1 6-15,-5-1-5 0,-2 0 5 0,-5 1 1 16,-1-2 1-16,2 2-2 0,4-3 0 15,3 1-1-15,4 1-4 0,4 1 1 16,2 0-1-16,3 1 0 0,3 1 5 16,2 0-1-16,0 0 1 0,5 0-1 15,0 0 1-15,1 0-2 0,-1 3 2 16,0-1-1-16,-5 1 1 0,1 1 1 0,-2-1-5 16,1-3 1-16,5 0 0 15,3 0-2-15,14 0 5 0,8 0-1 16,10 0 1-16,5 0 2 0,-1 0-1 0,1 0 2 15,-2 0 0-15,1 0-4 0,-1 0 0 16,1 0 0-16,0 0-2 0,-1 0 2 16,1 0 0-16,1 2 0 0,-2 5 0 15,2-1-1-15,0 6 1 0,0 4 0 16,0 1 1-16,2 7 4 0,1-2-3 0,-1 3 3 16,0-3-3-16,1 2-2 0,-2-1 0 15,2 1 0-15,-1 1-1 0,-1-1 1 16,1 0-1-16,-2 4 1 0,0 0 0 15,0 4 0-15,0 2 1 0,-2 2-1 16,-1 3-1-16,-1-2 1 0,-1 1 0 0,3 0 1 16,-3-3 0-16,4 0 0 15,1-4 0-15,0 1 4 0,0-1-2 16,4 0 2-16,0-4-3 0,4 0-3 16,-2-1 0-16,2-4 1 0,-1 0-1 0,-1 1 0 15,-1-2 1-15,-2 2-2 0,-2-2 2 16,-1 1 0-16,0 3 0 0,0-1-1 15,0 1 0-15,0 0 1 0,0 1-1 16,0 0 1-16,0 0 1 0,0-2-2 16,0-6 1-16,0-1 0 0,0 0 0 0,0-7 0 15,1 5 0-15,2-5 0 16,-2-6 0-16,1 5-1 0,-1-4 1 16,-1-1 3-16,2 2-3 0,-2-6 0 15,0 0 0-15,0 0-1 0,1 6 1 0,1 0 2 16,-1-1-2-16,1 1-2 0,-2-6 2 15,0 0-3-15,0 0 1 0,0 1 1 16,1 4 0-16,2 0 3 0,2 1 0 16,0-1 0-16,-1-3-2 0,1 1 1 15,-1-1 0-15,1 0-1 0,3-1 1 16,2 2 1-16,2-3 0 0,4 2-1 0,-3-2 4 16,7 1-5-16,0-1-3 0,2 0 3 15,5 0 0-15,-1 0-1 16,2 0 1-16,-2 0-1 0,3 0 1 0,0 0 0 15,1 1 0-15,-1-1-1 0,2 0 1 16,-4 0 0-16,0 0 0 0,-1 0-1 16,0 0 0-16,-1 0 1 0,6 0 0 15,2 0 3-15,1 0-3 0,4 0 5 16,0 0-2-16,1 0-3 0,2 3 4 0,0-3-6 16,3 1 1-16,2-1 1 0,0 0-1 15,2 0 1-15,-3 0 0 0,-1 1-1 16,-2 1 1-16,0-1-1 0,-1 1 1 15,-2 0 4-15,3 0-5 0,-2 1 7 16,1 1-7-16,0-3 1 0,2 2 4 16,-1 0-4-16,4 0 5 0,-1-1-6 15,4 2 0-15,0 1 3 0,3-1-4 16,-3 1 4-16,-4-1-3 0,-3-1 1 16,-9 1 7-16,-11-2-8 0,-5 1 7 0,-6-1-7 15,-7 0 0-15,7 1 8 0,-5-2-7 16,-2 0 7-16,5 3-7 0,-3-3 0 15,-2 0 0-15,0 0 0 0,-4-1-1 16,0 0 1-16,0 0 0 0,2 0-1 16,4 3 1-16,0-3 0 0,0 0 0 15,0 0 0-15,-6 0 1 0,0 0 1 16,0 0 0-16,5 0 2 0,-1 0-2 16,4-6-2-16,-3 1 2 0,-2 2-2 15,1-7 4-15,-2 6-1 0,-1-6 2 0,1-6-1 16,1 1 1-16,0-2 0 0,-2 0 1 15,1-4-1-15,-2-1 2 0,1-12-1 16,-1-1-2-16,0-3 3 0,0-4-1 16,1-2 3-16,2-2 1 0,0 1 2 15,0-1-1-15,-1 3 3 0,2 0-4 0,-3 0-3 16,2 0-1-16,2 1-6 0,-3 2 3 16,0-3 1-16,-2 0-2 15,0-1 0-15,0 0-2 0,0 0 2 16,0 2-1-16,0 1 0 0,0 3-1 0,0 3 1 15,0 4 0-15,0 11 0 0,0 0-1 16,0 0 1-16,0 8 0 0,0-8 0 16,0 10-1-16,0-3 0 0,0 1 0 15,0 2-1-15,0-3 1 0,0 2 0 16,0 0-1-16,0 6-3 0,0-6 3 0,0 5-4 16,0 0 5-16,1 0 0 0,-1 6 0 15,0-1 0-15,0-5 1 0,0 0-1 16,0-1 0-16,0 2 1 0,0-2-1 15,0 2 1-15,0 1-1 0,0 0 1 16,0 4-1-16,0-3 1 0,0 0-1 16,-3-2 0-16,2 1-1 0,0-2 1 15,-4 4-1-15,2-1 1 0,0-1 0 16,-1 2 0-16,0 1-1 0,-1-1 1 16,1 0 0-16,-8-1 0 0,5 3 0 0,-6-2 1 15,2 1-1-15,-7 0-5 0,-6-1 0 16,-4-1 0-16,-9-2 1 0,-4 1 5 15,-1 0 0-15,2-1 0 0,1 1 1 16,2 3-2-16,7-1-1 0,3 2-5 16,5 0-14-16,-2 3-25 0,0 6-34 0,-2-2-156 15</inkml:trace>
  <inkml:trace contextRef="#ctx0" brushRef="#br0" timeOffset="99833.3742">31631 7552 294 0,'0'0'25'15,"0"0"-7"-15,0 0-6 0,0 0-5 16,0 0-3-16,0 0-4 0,0 0-2 0,0 0-3 16,0 0 1-16,0-14-1 0,2 14 2 15,-2 0 0-15,1 0 2 0,2 9 0 16,-2 0 1-16,2 7 0 0,1 0 0 15,-1-5 0-15,2 4-1 0,-2-5 1 16,-1-1 0-16,1 2 0 0,0-2 0 16,2 2 0-16,-1-4 0 0,6 4 1 15,-4-4 0-15,3 3 0 0,-3-6 1 0,2 1-1 16,-1 0-1-16,-4-4 0 16,2 2 1-16,-5-3 0 0,0 0 4 0,0 0 2 15,1 0 2-15,0 2 2 0,1-2 1 16,-1 0-2-16,1 0-3 0,3 0-1 15,0 0-4-15,-2-2 0 0,1 0 0 16,-4 2-3-16,0-1 1 0,0 1-2 16,1 0-3-16,1-1 0 0,-1 1-2 15,1-2-1-15,-1 2 2 0,1 0 3 16,-2-2 2-16,1 2 1 0,-1 0 0 0,2 0 1 16,-2-1 0-16,1 1 0 15,-1 0 0-15,0 0 0 0,2 0-2 0,-2 0 1 16,0-2-1-16,2 2 1 0,-2 0 0 15,0 0 0-15,2 0 0 0,-2 0 1 16,0 0 1-16,0 0 1 0,0 0 0 16,0 0-1-16,0 0 2 0,0-2-2 15,0 2-2-15,0 0-1 0,1 0 0 0,-1 0-4 16,0 0 2-16,0 0 1 0,0 0-2 16,0 0 1-16,0 0-1 0,0 0 1 15,0 0 1-15,0 0 0 16,0-1 1-16,0 1 1 0,0 0 0 0,0 0 0 15,0-1 0-15,0 1-1 0,0 0-6 16,0 0-10-16,0 0-12 0,0-1-10 16,0 1-20-16,0 0-19 0,0 0-33 15</inkml:trace>
  <inkml:trace contextRef="#ctx0" brushRef="#br0" timeOffset="100213.2159">31735 7562 212 0,'0'0'21'0,"0"0"-3"16,0 0-4-16,0 0-5 0,0 0-2 16,0 0-4-16,0 0-6 0,0 0 0 0,0 0-2 15,0 0-1-15,0-29 4 0,0 32 1 16,0 11 2-16,0 7 0 15,0 7 0-15,0-3 3 0,0 3-1 0,0-2 1 16,0-2-1-16,0 0 1 0,0-7 0 16,0 3 2-16,0-2 0 0,0-6 2 0,0 8 4 15,0-8-5-15,0-6 3 16,-1 6-4-16,1-6 2 0,0-2 3 16,0 2 4-16,0-6 3 0,0 0 2 15,0 0 2-15,-2 2-4 0,2 0-3 0,0-1-4 16,0 0-2-16,0-1-3 0,0 2-1 15,0-2-5-15,0 2-1 0,0-2 0 16,0 1-2-16,0-1-4 0,0 2-7 16,0-2-13-16,0 2-19 0,0-2-26 15,0 0-142-15</inkml:trace>
  <inkml:trace contextRef="#ctx0" brushRef="#br0" timeOffset="100556.8136">31510 7753 262 0,'0'0'23'0,"0"0"-6"15,0 0-5-15,0 0-3 0,0 0-1 16,0 0 1-16,0 0-3 0,0 0 0 0,80-13-2 16,-45 11-2-16,4-1 3 0,6 0-3 15,1 0 0-15,3 0 2 16,-2 1 3-16,-3-2-9 0,-6 3 8 16,-13-1-6-16,-11 2 1 0,-6 0 0 0,-8 0 2 15,0-2-2-15,0 2 0 0,1 0-1 16,2 0-3-16,-2 0-7 0,1 0-11 15,-1 0-12-15,1 0-20 16,-2 0-56-16</inkml:trace>
  <inkml:trace contextRef="#ctx0" brushRef="#br0" timeOffset="101227.3195">32013 7539 118 0,'0'0'38'0,"0"0"-5"0,0 0-6 15,0 0-3-15,0 0-2 0,0 0-2 16,0 0-1-16,0 0-1 0,0 0-7 15,0 0-3-15,7-65-3 0,-12 50-3 16,-1 6 1-16,-3-5-1 0,-1 3-1 16,-5 1 1-16,-5-4-6 0,-3 2 4 15,-5 1-5-15,1 1 6 0,-3 3 0 16,1 2 2-16,0 0-2 0,0 0-1 0,1 2 1 16,1 3-1-16,2 0 1 0,-2 0 0 15,-1 0-1-15,2 5 0 0,0 1 2 16,2 1-1-16,2 4 0 15,-1 0 2-15,1 1 0 0,3 1-2 0,2 4 0 16,1 1-1-16,0 2 1 0,1 2 1 0,0 0 1 16,2 3 0-16,1-1-2 15,2 0-4-15,1 0 3 0,1-1-4 16,3-1 6-16,3-6-2 0,0 2 1 16,2 1 0-16,0 0 0 0,4 4 6 0,4-2-6 15,5-3 6-15,1 2-4 0,5-1 0 16,1 1 3-16,2-1-1 15,2 1 2-15,-1-4-4 0,2 0-3 0,-2-4 0 16,2-2 0-16,-1 0 0 0,1-4 0 16,1 0 0-16,-1-2 1 0,1-2-2 0,0-1 1 15,0-1 1-15,-2 0-1 16,1-1 0-16,-3-5 1 0,1-2-1 16,0-2 2-16,0-4-4 0,0-3 9 15,3-3-9-15,-1-1 3 0,-2-1-2 0,-3-6-5 16,-1-1 5-16,-3-1 1 0,-3-4 0 15,-4-1 1-15,-5-1-1 0,-4 0 1 16,0 1 1-16,-3 2 0 0,-6 4-2 16,-3 4-2-16,-3 8-6 0,-4 9-11 15,-3 3-18-15,-7 5-50 0,-3 3-113 0</inkml:trace>
  <inkml:trace contextRef="#ctx0" brushRef="#br0" timeOffset="101614.2886">30774 8160 330 0,'0'0'40'0,"0"0"-8"16,0 0-4-16,0 0-6 0,0 0-5 0,0 0-7 15,0 0-3-15,0 0-3 0,0 0-1 16,-9-15-1-16,9 12 0 0,7-1-1 15,12-3-1-15,5 2 2 0,7 4-2 16,2 1-2-16,3 0-1 0,2 0-2 16,0 1-2-16,-2 3-3 0,-2-1-4 15,-8-2-12-15,-5 3-11 0,-4-4-21 16,-7 0-22-16,-3 0-67 0</inkml:trace>
  <inkml:trace contextRef="#ctx0" brushRef="#br0" timeOffset="102190.184">31197 8036 235 0,'0'0'31'0,"0"0"-2"16,0 0-1-16,0 0 0 0,0 0 0 15,0 0-1-15,-12-89-4 0,3 77-7 0,-2 1-8 16,-2-4-5-16,-1 5 0 0,-2 3-4 16,-3 0 1-16,-1 3-1 15,-2 2 1-15,-2 2 0 0,-1 0 0 0,1 0 0 16,-1 3-1-16,5 1 3 0,-3 3-3 15,1 1 2-15,1 0-1 0,0 2-1 16,-2-2 0-16,1 1 1 0,0 2-1 16,1 1-1-16,1 1 1 0,2-1 0 15,1 1 0-15,2 1-2 0,1 1 2 16,4 1-2-16,-1 0 2 0,2 1 0 0,1 0 1 16,2 1-1-16,1 2 1 0,0-2 0 15,-2 2-2-15,3 0 2 0,-1 0-4 16,3 0 4-16,2 2 2 0,0-2-2 15,4-2 2-15,2 0-3 0,4-2 1 16,-2 0 1-16,3-1-2 0,1-3 4 0,2 0-3 16,3 0 2-16,0-1-1 15,5-2 1-15,0 1-1 0,0-2-1 16,1-2 0-16,0 0 0 0,0 1-1 16,-7-4 1-16,2 1-2 0,0-3 2 0,1 3 0 15,5-3 0-15,0 1-1 0,0-2 0 16,3 0 0-16,4 0 0 0,1 0-1 15,0-3-2-15,-1-2 2 0,0-1 0 16,-2 1 3-16,-2-2-2 0,-1-2 3 16,-4 0-2-16,-5-4 1 0,-1 1 5 15,-4-6-3-15,-4 0 5 0,-1-1-5 16,-2-6 0-16,-2-1 0 0,-3-3 1 16,0-3-1-16,0-1 0 0,-2-2 0 15,-4 2-4-15,-4-1 6 0,-3 2-7 0,-5 0 1 16,-4 3 4-16,0 4-6 0,-4 2 3 15,-1 5-3-15,-1 4-17 0,-4 4-32 16,-2 5-76-16,-4 5-96 0</inkml:trace>
  <inkml:trace contextRef="#ctx0" brushRef="#br0" timeOffset="103093.2444">25249 9989 145 0,'0'0'36'0,"0"0"-8"0,0 0-4 16,0 0-6-16,0 0-4 0,0 0-4 0,0 0-4 16,0 0-1-16,0 0-5 0,-12 0-2 15,12 0 0-15,0 0 4 16,0 0 0-16,9 0 3 0,6 0 1 16,7 1-1-16,2 3 0 0,4-4 2 0,-1 0-5 15,1 0 1-15,-1 0-2 0,1 0-1 16,-2-4 1-16,-8 1 0 0,-1 2-1 15,-6 0 0-15,-5-1-1 0,0 2 0 16,-2-1-2-16,0-1 0 0,1 1-4 16,2 1-2-16,-7 0-5 0,4-1-13 15,0 1-60-15,1-3-83 0</inkml:trace>
  <inkml:trace contextRef="#ctx0" brushRef="#br0" timeOffset="105404.7703">25387 9974 200 0,'0'0'11'15,"0"0"-6"-15,0 0-3 0,0 0-4 16,0 0 0-16,0 0 1 0,0 0 0 0,0 0 0 16,0 0-1-16,-1-6 2 0,1 6 0 15,0 0 0-15,0 0 0 0,0 3-1 16,0 4 1-16,0 4 1 0,0 0 1 15,0 1-1-15,0 6 1 0,-2-8 0 16,-1 8 0-16,0 2 0 0,2-10 0 16,-2 8 1-16,-2-1-2 0,4-5 1 15,-2 6 1-15,0-3-1 0,-1-2 0 16,3 3 0-16,-1-5 0 0,1 1-1 16,-1 0 1-16,1-1 1 0,-1 1 0 0,1-2 0 15,1 1-2-15,-2-6 1 0,1 7 1 16,1-6-1-16,-2 5 3 0,1-1-3 15,-1-5 1-15,1 5-1 0,1-5-1 16,-1-1 0-16,1 2-1 0,-2 1 0 16,2-2 0-16,0 2 0 0,0 3 0 15,0-4 0-15,0-1 0 0,0 1-1 0,0-2 1 16,0 1 0-16,0 0 1 16,0 1 0-16,0-6-1 0,0 3 1 15,2 2-1-15,-1-1 2 0,0 0-2 0,-1-4 2 16,0 0-1-16,0 0 0 0,2 2 0 15,2 1-1-15,1 0 3 0,-2 0-2 16,7 0 1-16,-6-2-1 0,6 1 2 16,0 0-2-16,3-2 3 0,-1 0-4 15,1 0 1-15,0 0 0 0,-1 0-1 0,2 0 0 16,-2 0 1-16,2 0-1 16,-2 0-1-16,-1-2 2 0,2 2-2 15,7-2 1-15,-2 1 0 0,6-2-1 16,1 2 2-16,-2-2-1 0,3 0 1 0,3-1 0 15,0 1-1-15,1 0 1 0,1 1 0 16,1-2-1-16,-1 3 0 0,1 1 0 16,0 0 0-16,-2 0 0 0,4 0 0 15,-4 0-1-15,0 0 2 0,-1 0-1 16,-1 0 0-16,1 0 2 0,0 0-2 0,4 0 0 16,3-2 0-16,4-1 0 0,5 0 0 15,3 2 1-15,0-1 0 16,-1 2 0-16,-3-1-1 0,-2 1 0 0,-2 0 0 15,-1 0 0-15,-1 0 0 0,2-2 0 16,-2 1 0-16,0-3 0 0,-2 3 1 16,1-2-1-16,2 0-1 0,0 2 1 15,3-2 0-15,2 1 1 0,1 0 0 16,2 1-1-16,0-1 0 0,-1 1-1 16,0-1 1-16,-1 2 0 0,-2-1 0 0,2 1 0 15,-4-2-1-15,-1 2 1 0,-2-1 0 16,3 0 0-16,0-1 1 0,4 0-1 15,0 1 0-15,2-1 0 0,0 0-1 16,-1 1 0-16,0-1 1 0,2 1 0 16,-2 0 1-16,3-1-1 0,-1 1 1 15,3-1-1-15,-5 1-1 0,3-1 1 16,-1-1 0-16,-2 1 0 0,2 1-1 16,-2-1 1-16,2 1 1 0,-2-2-1 15,0 1 0-15,-1-1 0 0,3 2 0 0,-2-3 0 16,2 2 1-16,-2 0-2 0,0-1 1 15,1 0 0-15,2 2 0 0,2-3 0 16,1 3 0-16,1-2 0 0,-2 0 0 16,-2 2 1-16,0 1-2 0,-4 0 2 15,0 0-1-15,-5 0 0 0,-1 0 0 0,-2 0 0 16,-2 0 0-16,-1 0 0 0,1 0 0 16,1 0-1-16,3 0 1 15,7 0-1-15,2 0 1 0,4 0 0 16,0-2 0-16,-1 2 0 0,-1 0 0 0,-1 0 1 15,-4-2 0-15,-3 2 0 0,-3-1 1 16,-4 1-2-16,-3-2 0 0,-2 2 1 16,-1-1-1-16,-2-1 0 0,2-1 0 15,-2 2-1-15,3-2 1 0,2 0 0 16,0-1 1-16,-1 2-1 0,4-1 1 0,-3-2 0 16,-2 2-1-16,2 0 1 0,0 1 0 15,-1 1 2-15,3-1-1 0,-1 1 2 16,-1 0-2-16,-3-1-2 0,0 0 2 15,-3 1-4-15,-3-1 2 0,3 1 2 16,-2-1-2-16,4-1 3 0,-2 0-2 0,3 2 0 16,-2-2-1-16,1 0 0 15,2-1 0-15,1 3 1 0,2 0-1 16,-4-1 1-16,0 1-1 0,-2-1-1 16,-7 2 2-16,0-1 0 0,-2 1 1 0,2-2 3 15,5-1-4-15,-2 0 5 0,0-1 0 16,2 2-6-16,-1-3 5 0,1 2-5 15,-8 1 0-15,3 1 0 0,1 0 0 16,-1-1 0-16,6 1 0 0,-2-1 0 16,-2-2 1-16,1 2 1 0,-5 0 0 0,-1-1 2 15,0 1-2-15,-5 0 0 16,7-1 1-16,-9 0-1 0,1 0-1 0,1 1 1 16,-2-1 0-16,2 0-2 15,-2-1 0-15,0 2 0 0,0-1 0 0,0 0 0 16,-5 2 0-16,5-1 1 0,-5 1-1 15,4-2 1-15,0-1 0 0,-5 3 2 16,1-1 2-16,-1-1 2 0,0 2 1 16,-1-2 0-16,1 2 1 0,-2-4-4 15,1 1 1-15,0 0-3 0,1-3 2 0,-2 2-2 16,2-4 1-16,0 0-1 0,-1 0 1 16,0 0-3-16,-2-2 3 15,2 2-1-15,-1-2-1 0,-1 3 2 16,2-5-2-16,-1 3 0 0,-1-3 0 0,2 3 2 15,-2-4-2-15,1-4-1 0,0 5 1 16,0-6-3-16,-1 1 3 0,1 0 1 16,1-7 0-16,0 4 2 0,0 1-2 15,-2-1 2-15,2 0 1 0,-2-2 0 16,1-2 0-16,1 1 3 0,0-3-3 0,-2 1 3 16,3-3-3-16,-2 2-1 0,-1-1-2 15,1 1 0-15,-2 2-1 0,1 0 1 16,1 9-2-16,-1-3 1 0,-1-1-1 15,0 5 0-15,1-6 0 0,-1 0 0 16,0 1 0-16,2-1 1 0,-2 1-2 0,0 0 1 16,0-1-1-16,0-4-6 15,0 5 5-15,0 1-3 0,0-2 3 16,0 7 2-16,-2-6-1 0,2 0 1 16,-1 6-1-16,1-6 0 0,-1 1 0 0,1-1 1 15,0 0 0-15,0 0-1 16,0-1 0-16,0-2 1 0,0-4-2 15,0 0 2-15,-2 1 0 0,-1 2 1 0,2 6-1 16,-2-2-1-16,0 8 2 0,2-2-1 16,-1 0-1-16,2 8 1 0,0-8-1 15,0 8 1-15,0-7-1 0,0 1 1 16,0 1-1-16,0-1 1 0,0 7-2 16,0-5 2-16,2 5-1 0,-2 0 0 15,1 1 1-15,-1 4-1 0,0-1 1 0,0-6-1 16,0 1-1-16,3-1 2 0,-3 4-1 15,0 3 2-15,0-2-2 0,0-4 0 16,0-1 0-16,0 2 1 0,0 1 0 16,0 4 0-16,0-2-1 0,0 2 1 15,0-1 0-15,0-6 0 0,1 1 0 0,-1 2 1 16,2-1-1-16,-2 5 1 0,0-1-1 16,0 1 1-16,0-2 0 15,1 0-1-15,-1 1 1 0,0 0-2 16,0-1 1-16,0-5-1 0,0 2 0 0,0-1 0 15,2 1 0-15,-2 5 1 0,0-1-1 16,0 1 0-16,0-2 0 0,0 0 0 16,0 1 0-16,1 0 5 0,-1 1-6 15,0-2 1-15,2 2-1 0,-2-2-5 16,0 2 5-16,0-1 0 0,0 1-1 0,0-1-1 16,0 1-8-16,0-3-9 0,1 3-12 15,-1 0-22-15,0 0-14 0,0 0-65 16,0 5-88-16</inkml:trace>
  <inkml:trace contextRef="#ctx0" brushRef="#br0" timeOffset="106025.9148">25401 9960 36 0</inkml:trace>
  <inkml:trace contextRef="#ctx0" brushRef="#br0" timeOffset="108596.8313">25462 9058 144 0,'0'0'10'16,"0"0"-2"-16,0 0-2 0,0 0-1 15,0 0-1-15,0 0 3 0,0 0 1 16,0 0 1-16,0 0 2 0,13-31-2 16,-11 29-1-16,-1-4 0 0,1 2-4 0,0-1 0 15,0 1-2-15,0-2-1 16,0 1 2-16,-1 0-2 0,1-5 0 16,-1 5 1-16,-1-1 1 0,0-5 0 0,0 6 2 15,0-6 0-15,0-1-2 0,0 1 0 16,-3 0-2-16,-2 1 0 0,2 1 0 15,-1-1 0-15,-1 3 2 0,4 2-2 16,-2-2 0-16,1 3 0 0,1-1-1 16,-1 0-1-16,2-1-3 0,0 0 1 0,0-4-1 15,0 0 3-15,3 0 2 16,2 3-2-16,-1-1 1 0,1 0 0 16,-1-1-1-16,1 1 2 0,1-2 2 15,-1 2-1-15,-1 1 0 0,0-3 2 0,-1 3-3 16,3-2 1-16,-5 4 1 0,1-4-2 15,-1 5 0-15,1-1 0 0,-1 0 0 16,-1-1 1-16,2 2-1 0,-2-2-1 16,1 1 1-16,-1 5-1 0,0-6 1 15,0 0 0-15,2-6 0 0,-1 1-1 0,-1 7-1 16,3-7 2-16,-2 7-1 16,2-6 0-16,0 2 3 0,0-2-5 15,1 0 4-15,1 3-4 0,-3 0 4 0,0 2 0 16,2-4-3-16,-2 5 3 0,-1-1-4 15,1-6 4-15,-1 6-1 0,-1-1 2 16,2-6-2-16,-2 7-1 0,0-2 1 16,0-3-2-16,0 3 1 0,0 2 0 15,-2-8 0-15,1 9 0 0,-1 0-1 16,1 0 2-16,1 4-1 0,-2-5 1 0,1 0 0 16,-1 0 0-16,1 0-1 0,1 5 0 15,0-5 1-15,0 0-1 16,0-1 2-16,0-5-1 0,0 8 0 0,0-2 0 15,1-6-1-15,1 6 0 0,-1 1 1 16,1-1-1-16,-2-3 0 0,0 3 0 16,0-7 0-16,0-1 0 0,-5 2 1 15,2-1-1-15,-1 1 2 0,-3-5-1 16,3 5 0-16,-2-4 1 0,3 6-2 16,0-3 1-16,0 1-1 0,2 1 2 0,-2-3-2 15,1 1 1-15,2 2 0 0,0-3-1 16,0 3 0-16,0 4 0 0,0-5 1 15,0 6-1-15,0-5 0 0,3 1 0 16,-1 5 0-16,-1-7 1 0,1 5-1 16,-1 1 1-16,1-5-1 0,-1 3 0 15,-1 1 0-15,1-6 0 0,-1 6 0 16,0-6 0-16,0 0 2 0,0 5-1 16,0-5 0-16,0 7 0 0,0-8 1 15,0 1 1-15,0 6-1 0,0-4 0 0,0 4-1 16,0 0-2-16,0-6 1 0,0 5-1 15,0-4 0-15,3 3 0 0,3-1-2 16,4-2 0-16,-3 4-2 0,2-3 3 16,-3 4-3-16,-3 2 5 0,2-1 0 15,-2 2 3-15,0 0-3 0,0-5 0 16,-1 4 0-16,-1-1 0 0,1-6 1 0,-2 5 0 16,0-4 0-16,0-3-1 0,0 3 1 15,0-1 1-15,-5 0-1 16,2 3 0-16,0 4-1 0,-1-6 2 0,3 6-2 15,-2 0 2-15,2 0 0 0,-1-1-2 16,1 1 1-16,-1-1-4 0,2-5 3 16,0 5 0-16,0-5 0 0,5-6 2 15,1 2-2-15,5-6 0 0,-4 1 0 16,2 3 0-16,-1 0 1 0,-3 5-1 0,0-5 1 16,0 2 0-16,-2 4 1 0,0-7 1 15,1 8-1-15,-3-4 3 0,1 3-4 16,-1 0 1-16,1-3-1 0,1 3 0 15,-1-1-1-15,0 7 0 0,1-6-1 16,0 6 0-16,1-6-1 0,1 3 2 16,1 1-1-16,-1 0 1 0,1-2 0 0,0 2-3 15,-1-1 3-15,2 0 0 16,-1 0 0-16,2-1 3 0,-4 1-6 16,2 1 3-16,-1-3-2 0,3-4 1 0,-1 1 1 15,0 1-1-15,-2-3 1 0,-1 4 0 16,-3-3 1-16,-1-5-2 15,0 3-2-15,0-2 3 0,0 6-3 16,-1 0 3-16,-3 0-1 0,-2 4 2 0,1-2-2 16,2 6-2-16,2 0-13 0,1 3-9 0,0-1-21 15,1 1-150-15</inkml:trace>
  <inkml:trace contextRef="#ctx0" brushRef="#br0" timeOffset="112536.9283">25241 8057 194 0,'0'0'33'0,"0"0"-3"0,0 0-3 0,0 0-4 16,0 0-3-16,0 0-1 16,0 0 0-16,0 0-3 0,0 0-1 0,-29-33-8 15,29 33-3-15,0 0 0 16,-2 0-4-16,2 0-1 0,0-2-1 0,0 2 0 15,0 0 1-15,2 0 1 0,8 0-1 16,7 7 1-16,4 3 0 0,-1-3-1 16,1 3 2-16,-2-3-1 0,0 1 0 15,-6-3 1-15,3 2-1 0,-7-4 0 16,1 0 1-16,3 0 0 0,-9-2 0 0,6-1 2 16,-4 0-1-16,6 0 1 15,1-4 0-15,-6-2 0 0,6-5 0 0,-4-2-1 16,-1 0-2-16,5-5-2 15,-5 4 1-15,-3 1 0 0,1-2 2 0,-2 6 0 16,1-2 1-16,-4 2 0 0,1 4-2 16,-2 0 1-16,1 1 0 0,-1 4-2 15,0-1-2-15,0 1-5 0,0 0-3 16,2-2 1-16,-2 2 2 0,0 0 5 16,-2 12 0-16,-5 8 1 0,-7 9-1 0,-1 4 0 15,-4 5-1-15,-1 4-2 0,0 4-19 16,2 1-68-16,5-3-110 0</inkml:trace>
  <inkml:trace contextRef="#ctx0" brushRef="#br0" timeOffset="113413.2258">25621 8011 207 0,'0'0'32'0,"0"0"-3"16,0 0-2-16,0 0-6 0,0 0-6 15,0 0-2-15,0 0-2 0,0 0-3 16,0 0-3-16,0 0-1 0,23-57-3 16,-23 57-3-16,0-2-4 0,0 2-1 15,0 0 1-15,0 0 3 0,0 0 0 16,-8 6 3-16,-4 5 2 0,-3 2-2 0,-2 1 2 16,-1-1-1-16,1 2 0 0,-1-3 0 15,2 3-1-15,0-2 2 16,1 2-1-16,0-2 0 0,1 1 0 0,3-6 0 15,1 0 0-15,3-2 2 0,-1-1-2 16,0 1 1-16,5-5 0 0,0 2 1 16,3-3-1-16,-2 0-1 0,2 0 0 15,-1 2-1-15,0-2 0 0,-1 1 1 16,1-1-1-16,-1 2 0 0,1-2 2 0,-1 0-2 16,2 2-2-16,-1-2 1 0,1 0-1 15,-2 1-4-15,2-1 2 16,-1 2-8-16,-1-2-16 0,-3 4-24 15,1-1-139-15</inkml:trace>
  <inkml:trace contextRef="#ctx0" brushRef="#br0" timeOffset="122804.5935">26315 8004 69 0,'0'0'13'15,"0"0"-3"-15,0 0-7 0,0 0-5 16,0 0-5-16,0 0-3 0,0 0-4 15,0 0-4-15,0 0 0 0,0-8-8 16</inkml:trace>
  <inkml:trace contextRef="#ctx0" brushRef="#br0" timeOffset="127307.2312">26438 7869 182 0,'0'0'-5'15,"0"0"-3"-15,0 0-7 0,0 0-57 16</inkml:trace>
  <inkml:trace contextRef="#ctx0" brushRef="#br0" timeOffset="132750.0039">25294 8339 103 0,'0'0'14'16,"0"0"1"-16,0 0 2 0,0 0 2 16,0 0 5-16,0 0 4 0,0 0 1 15,0 0 1-15,0 0-4 0,0 0-8 16,-16 0 1-16,15 0-3 0,-1 0-2 15,1 0-3-15,-1 0-2 0,1 0-2 16,-2 0 0-16,2 0 1 0,0 0-2 16,-1 0 1-16,1 0-1 0,-1 0 1 15,2-1 0-15,-1 0 1 0,1-1-3 16,-2 0 2-16,2 1-3 0,0-1 1 0,0 1-2 16,0-6 0-16,0 0 1 0,0 1-3 15,0-5 0-15,0 7 1 0,2-5-2 16,1-1 1-16,2 3 0 0,4-4 0 15,1 4 1-15,6-4-2 0,-3 2 0 16,0 0 2-16,1 0-1 0,-3 1 1 0,0 0 0 16,-2 4-1-16,-2 0 0 0,2-1 0 15,-1 0-1-15,1 1 1 16,-6 1-1-16,1 1 0 0,-4 2-1 16,5-3 2-16,0 2-1 0,0-1 0 0,3-3 0 15,-3 4 0-15,-1 0 0 0,8-2-1 16,-7 1 1-16,0 1 0 0,1 1 0 15,-2-2 1-15,0 0-1 0,2 1 0 16,-2-1 0-16,-4 2-2 0,0-1 1 16,6 1 0-16,-1-2-1 0,0 2 2 0,1 0 0 15,-6 0-2-15,0 0 2 16,7 0 0-16,-2 0-1 0,0 0 1 16,1 0 0-16,-1 0 0 0,2 0 0 15,1 0 0-15,3 2 0 0,-7-1 0 0,2 1 1 16,-4-2-2-16,3 1 1 0,-1 1-2 15,1 0 2-15,-2-1-2 0,1 1 2 16,0-1-1-16,2 1 1 0,-3-1 0 16,1 2-1-16,5 0 1 0,-2 2 0 15,2-1-1-15,-1 1 1 0,-2-1 0 0,2 1 0 16,-1 1 0-16,0-2-1 0,-3 3 0 16,2-2 0-16,0 2 1 0,1-1 0 15,-3 0-1-15,2 2 1 16,-3-5 0-16,2 4 0 0,-3-2 0 0,0-2 0 15,2 4 0-15,0-2 0 0,-2-2 0 16,1 1 0-16,-2-1 1 0,1 2-2 16,-1-2 1-16,2 2-2 0,-3-5 2 15,0 0 0-15,0 0 0 0,1 1 2 16,-1 0-2-16,2 1 0 0,-1 0-3 0,-1-1 3 16,2 1 0-16,-2-1 1 0,1 1-1 15,-1-1 0-15,2 1 0 0,-2-1 0 16,1 1 2-16,1-1-2 0,-1 1 0 15,1-1 0-15,-1 1 1 0,-1-1-1 16,3 1 2-16,-3 0-1 0,1-1-1 0,-1-1 0 16,2 2 0-16,-2-2-1 0,1 1 2 15,-1-1-1-15,1 1-1 16,-1-1 1-16,2 2-2 0,-2-1 2 16,1 1 0-16,-1 0 0 0,2-1 0 0,-2 1 0 15,1-1 1-15,-1 1-1 0,2 0 0 16,-2-1 1-16,1-1-1 0,-1 1 0 15,2-1 2-15,-2 1-2 0,0-1 2 16,1 2 0-16,-1-2-2 0,0 2 0 16,2-2 0-16,-2 1 0 0,0-1 0 15,1 0 0-15,-1 2-2 0,0-2 1 16,2 0 1-16,-2 2-2 0,0-2 3 16,0 0-1-16,0 1-1 0,0-1 2 15,1 0-2-15,-1 0 2 0,0 1 0 0,0-1 2 16,0 0-1-16,0 0-1 0,0 0 2 15,0 0-3-15,0 2-1 0,0-2 1 16,0 0-3-16,0 0 1 0,0 0 4 16,0 1-2-16,0-1-2 0,0 2 4 15,-1-2-4-15,-4 3 2 0,-1-2 0 0,-2 3 2 16,-1 0-1-16,-1-1 1 0,1 0-1 16,-1-1 0-16,0 1-1 15,1 0 0-15,-2-2 0 0,1 3 1 16,-5-2-1-16,4 1-1 0,-4 2 2 0,-1-2 0 15,6 0-1-15,-6 1 2 0,8-2-1 16,3 0-1-16,-5-1 2 0,6 1-2 16,-2-1 1-16,2 1-1 0,-2-2 1 15,1 2-1-15,0-1 1 0,0 0 0 16,-2-1-1-16,3 1 1 0,-2-1-2 0,2 2 2 16,-2-2-1-16,-1 0 0 0,1 0 1 15,-6 2-1-15,6-2 2 0,-1 0-1 16,-4 0 0-16,5 0 0 0,0 0-2 15,-5 0 1-15,6 0 1 0,-1 0 1 16,-4-2 0-16,5 0-1 0,-1 1 0 0,-4-3 1 16,5 2 0-16,-5-2 0 15,2 0 1-15,0 0-1 0,-1 0-1 16,5 2 0-16,-4-3-1 0,3 5 1 16,1-3 0-16,-5-1 0 0,5 2-1 0,-5-2 2 15,1 1-2-15,0-2 1 0,0 1 1 16,3 1-1-16,-2-2 2 0,3 2-1 15,-1 0 0-15,-2-3-1 0,3 3-1 16,0-1 1-16,-4-3-1 0,5 4 1 16,0 0 0-16,0 0-1 0,1 0 2 15,-1 0-2-15,-1 0 1 0,1 0 0 16,3 3 0-16,-2-2 0 0,2 2 2 16,-1-1-3-16,1-1 0 0,-2 2 0 15,2-1-1-15,-1 1-1 0,1-2-1 0,-2 2 0 16,2-1-1-16,-1 1 1 0,1-2-1 15,0 2 1-15,0 0 1 0,0 0 1 16,0 0 0-16,0 0 1 0,0 0-1 16,0 0 1-16,0 0 0 0,3 2 0 15,4 4 0-15,7 2 0 0,0-1 0 16,4 4 0-16,0-4 0 0,-4 0 1 16,1-2-2-16,-1 0 1 0,-5-2 1 15,6 2-1-15,-7-2 0 0,1-1 1 16,-1 0-1-16,2 0 1 0,-1 1-1 0,1-3 1 15,3 1-2-15,-1 1 1 0,8-2 0 16,-8 1 0-16,9 1 0 0,-2-2 0 16,-7 0 0-16,8 2 0 0,-9-2-1 15,1 0 1-15,1 0 0 0,-7 0 0 16,0 0 0-16,-6 0 1 0,5 0-1 0,2 0 1 16,4 0-1-16,0 0 0 0,1 0 0 15,-2-2 0-15,0 0 0 0,1-1-1 16,1 0 1-16,-2 2 0 0,2-4 0 15,0 2 0-15,-4-1 0 0,4 0 1 16,-5 0-1-16,0-1 1 0,-4 3 0 16,4-3-1-16,-4 1 2 0,0 2-2 0,0-1 2 15,-2-2-1-15,1 0-1 16,-1 1 0-16,2 1 0 0,-3-3 1 16,2 1-1-16,-1 1 0 0,1-1 0 0,-2-1 1 15,1 0-1-15,-1 0 0 0,2 1 1 16,-2 5-2-16,0-5 3 0,0-2-2 15,0 1 1-15,0-4 0 0,0 5 0 16,0-1-1-16,0-5 0 0,-2 7 1 16,1-1-1-16,-1-4 2 0,1 5-2 15,-1-1 0-15,-2-4 0 0,2 6 0 16,-2-5 0-16,0 1 0 0,-3 1 0 0,2-1-2 16,-2 2 2-16,1 0-1 15,-3 0 0-15,1 1 1 0,-2 1 1 0,1 0-1 16,-1 0 0-16,0-1 0 0,1 3 0 15,-2-2-1-15,0 2 1 0,1-2 0 16,-3 1 0-16,3 0-1 0,-2 1 1 16,0-1 0-16,6 2 0 0,-6 0 0 15,5 0 0-15,-6 0-1 0,1 0 1 0,-1 0 0 16,2 0 0-16,-1 0 0 0,2 0 0 16,6 0-1-16,-7 2 1 0,6-1-1 15,1 1 1-15,-1 0 0 16,-1-2-1-16,2 1 2 0,-2 1-2 0,-4 1 1 15,6-2-1-15,-5 4 0 0,0-1 1 16,1 2-2-16,-4 2 2 0,3-2 0 16,-3 3 0-16,-2 0-1 0,0 0 0 15,-2 3 1-15,3-4 0 0,2 1 0 16,3-3-1-16,0 2 1 0,1-2-1 0,4-3 0 16,-3 4 1-16,3-4 0 0,0 1-1 15,0-1 1-15,3-3 0 0,-3 3 0 16,-1 0-1-16,1-1 0 0,2 3 0 15,1-5 1-15,-2 0 0 0,2 0 0 16,0 0-1-16,-1 0 1 0,1 2-1 0,-2 0 0 16,2-1 1-16,0 1 1 15,0-2 2-15,0 1 0 0,0-1 0 16,0 0-1-16,0 0 1 0,0 0-3 16,9-3 0-16,7-7 0 0,4 0 0 0,0 0 0 15,2-1 0-15,-1 0 0 0,0 1 0 16,1-1 0-16,-2 1 0 0,-7 3 0 15,1 1-1-15,-4 3 2 0,1 0-2 16,0 0-1-16,-1 0 2 0,0 1 0 16,2 1-1-16,-1 0 2 0,-6 1-2 15,8 0 1-15,-8 0 0 0,7 0-1 16,1 0 1-16,-1 0 0 0,6 0 0 16,-6 0 0-16,8 0 0 0,-4 1-1 15,-1-1 1-15,2 3-1 0,-7-2 1 0,-3 1 0 16,4 0 0-16,-7-1 0 0,0 1-1 15,8 1 1-15,-8-2 0 0,5 4-2 16,0-1 1-16,-1 1 0 0,1-1 0 16,-3 2 1-16,1 1 0 0,1 0 0 15,-2-1-1-15,2 2 1 0,-3-2-1 0,1 2 0 16,1-3-1-16,-5-1 1 0,1 0 0 16,-3 1-1-16,1-1 1 15,1 1-1-15,-1 1 0 0,-1 0 1 0,0 0-2 16,0 5 2-16,-4 2 0 0,-1-3 1 15,-5 2-1-15,5-4 0 0,-3-3 1 16,1 3 0-16,-1-2 0 0,2 2 0 16,-2-4 0-16,1 2 0 0,-3 0 0 15,-2 1 0-15,4-2 0 0,-7 2 0 16,2-3 0-16,3-1 0 0,-6 3-1 0,0-1 1 16,-1-2 0-16,-3 3 1 0,5-3-1 15,-1 1 0-15,6-2 0 0,0 1 0 16,-1-2 0-16,0 2-1 0,3-1 1 15,3 0 0-15,-6-1 0 0,6 1 1 16,1-2-1-16,-9 1 0 0,7-1 0 0,-5 0 0 16,-2 0 0-16,7 0 0 15,2 0 0-15,-2 0 0 0,0 0 0 16,0 0 0-16,1 0-1 0,-1 0 1 16,1-1 0-16,0-1 0 0,0 2 0 0,5 0 0 15,-1 0 0-15,1 0 0 0,-2 0-1 16,1 0-1-16,-1 0-3 15,2-1 0-15,0-1 0 0,0 0 0 0,6-5 2 16,1 3 1-16,7-5-1 0,1 4 3 16,0 0-1-16,5-3 4 0,0 1-3 15,-2-1 0-15,2-1 0 0,3 1-2 16,-1 0 2-16,2-2-1 0,-1 1 2 16,0 1-2-16,-8 0 2 0,-1 0-1 15,-5 4 2-15,-1-1-2 0,-1-1 0 0,0 0 1 16,-1 1 0-16,-3 2 0 0,-1 0 0 15,-2 3-1-15,0-1 0 0,0 1-2 16,0-6 1-16,0-1-3 0,0-1 1 16,-2-1 1-16,-6 5-1 0,0 0-1 15,-4 1 3-15,-4 1 0 0,-1 2 0 16,-5 0 1-16,2 0 0 0,-2 3-1 0,2 3 1 16,1 0-1-16,0 2 1 15,2-1 0-15,0 3-1 0,-1-1-1 16,2 0 2-16,-1-2-1 0,0 3 1 0,-1-3 0 15,7-1 0-15,-4 0 0 0,8-3 0 16,3-1 0-16,-1 1-3 0,1-1 1 16,0 0-2-16,1 0 0 0,0 1 1 15,3-3-1-15,-1 0 1 0,1 0 2 16,0 1-1-16,0 1 2 0,0-2-2 0,0 0 2 16,4 0 2-16,10 0-2 0,-2 0 1 15,5-2 0-15,-4-4-1 0,-4 0 1 16,5-1-1-16,-6 2 1 0,-5 2 1 15,2-2 1-15,-1 2 0 0,-1 1 1 16,0-1-1-16,-3 3-1 0,0-2-1 16,0 2-2-16,0-2 0 0,2 2 0 15,-2-1-3-15,0 1 1 0,0-2 2 16,-3 2-1-16,-6 0 0 0,-1 0 1 16,-4 3 0-16,4 2 1 0,-3 2-1 0,5-2 0 15,3-2 0-15,2 1-1 0,3-4-1 16,-3 2 2-16,0 1 0 0,0 0-1 15,2 2 2-15,1-5 0 0,-2 0-2 16,2 0 0-16,0 1 1 0,0 1 1 16,0-1 0-16,0 1 3 0,0-2-3 15,2 1 2-15,3-1-2 0,7 0-2 0,-2 0 2 16,0 0 2-16,2 0-2 16,-4-1 0-16,3-2 0 0,-7 1 0 15,1 1 0-15,-5 1 0 0,0-1 0 0,0 1-4 16,2-2-1-16,-1 0-3 0,-1 1-1 15,0-1 0-15,0 0 2 0,0 1 3 16,0 0 3-16,0 1 0 0,0-1 0 16,0 1 1-16,-8 0-1 0,2 0-2 15,-6 0 2-15,-5 0 1 0,7 2-1 0,-6 4 3 16,3 0-2-16,4-1 0 0,-1-1 0 16,3 1-1-16,4-3 1 15,-1-1-1-15,1 2-1 0,3-3 1 16,-2 0 1-16,2 0 0 0,0 0 2 0,-1 1 1 15,1-1 0-15,0 0 0 0,0 0-2 16,7-5 0-16,4-5-1 0,0 2 2 16,-1-2-2-16,0 1 0 0,-1 1 0 15,0-2 0-15,-4 4 1 0,-2 3 1 16,2-5-1-16,-4 3-1 0,1 1 1 0,2 1-1 16,-4 3-2-16,0-1 0 0,0-3-3 15,0 0 2-15,-3 1 0 0,-6 0 2 16,-2 3 0-16,-1 0 1 0,-4 0-1 15,2 6 1-15,1 2-1 0,1-1 0 16,-1 2 0-16,7-3-1 0,2-3 1 0,-3 5 0 16,4-5 0-16,-1 0 1 0,1 0-1 15,3-3 1-15,-2 0 1 16,2 0-1-16,0 1 2 0,2-1 1 16,12 0-3-16,4 0 1 0,0 0-1 0,1 0 0 15,-3 0 0-15,-4-3 1 0,6 1-1 16,-7 0 0-16,0-1 0 0,-1 0 0 15,-5 1 0-15,-1 2-1 16,-4 0 0-16,0-1-2 0,0 1 0 0,1 0-3 16,1 0 1-16,0 0 2 0,-2 0 2 15,0 0 0-15,0 0-1 0,0 4 2 16,-5 3 0-16,-1 0 2 0,3-4-2 16,2 0 0-16,1-3 0 0,-2 0 0 15,2 0 0-15,-1 2 0 0,1 0 0 0,-2-1 3 16,2 0 1-16,0 0-1 0,3-1 2 15,10 0-4-15,9 0 1 0,4-2-2 16,0-4 1-16,0-2-1 0,-3 1 1 16,-1 0 1-16,-6 3-2 0,-8 1 1 15,-3 1 0-15,-5 2-1 0,0-1 1 0,0 1-1 16,1 0-2-16,1 0-2 0,-2 0 1 16,0 0 2-16,-9 0 1 15,-8 7 0-15,-4 3 0 0,1-2 0 16,0 2 0-16,2-1 1 0,4-2-1 0,1 1 1 15,6-3-1-15,1-4 0 0,2 2 1 16,4-3-1-16,-2 0 0 0,2 0 0 16,-1 2 2-16,1-2 1 0,-1 1 1 15,1-1 2-15,0 1-3 0,5 1 1 16,10-2-3-16,4 0-1 0,1 0 1 0,-2 0-1 16,-1 0 0-16,-5-2 1 0,-6 1-1 15,0 1 0-15,-6 0 0 0,0 0-1 16,0-1 1-16,1 1-4 0,1 0 0 15,-2 0 1-15,1 0 0 0,-1 0 3 16,-1 0 0-16,-8 2 0 0,-5 5 0 16,5-4 0-16,-3 3 0 0,3-2 2 15,4-4-2-15,2 2 2 0,3-2 1 16,-1 0-2-16,1 0 2 0,-2 1-3 16,1-1 1-16,1 2 0 0,-2-2 2 0,2 0 2 15,2 0 0-15,8 0-2 0,7 0-2 16,6 0 0-16,-2-2 0 0,-5-1-1 15,0 3 2-15,-4-3-2 0,-6 2 1 16,0 1-2-16,-6 0-1 0,0-1 1 16,0 1-2-16,2 0-1 0,-1 0 0 15,1 0 0-15,-2 0 1 0,0 0 2 0,0 0 1 16,-2 0 0-16,-7 2 1 16,0 3 0-16,5-4 0 0,-7 4 0 15,6-4 3-15,1 1-3 0,0-1 1 0,4-1 3 16,-2 0-1-16,2 0 2 0,0 0-1 15,-1 2 0-15,1-2 0 0,0 0 0 16,13 0 0-16,5-5-3 0,4-1-1 16,-6 3 0-16,-3-2 1 0,-3 1 0 15,-5 3-1-15,-1-1 1 0,-4 2-1 0,0-1-1 16,0 1-10-16,1 0-9 0,1 0-50 16,-2 0-155-16</inkml:trace>
  <inkml:trace contextRef="#ctx0" brushRef="#br0" timeOffset="139044.6759">25628 8216 11 0,'0'0'14'15,"0"0"-2"-15,0 0-1 0,0 0-3 16,0 0-2-16,0 0-2 0,0 0-1 16,0 0-2-16,0 0-1 0,0 0 0 0,0 0-1 15,0 0 1-15,0 0-1 0,0 0 0 16,0 0-4-16,0 0-6 0,0 0-4 15,0 0-8-15</inkml:trace>
  <inkml:trace contextRef="#ctx0" brushRef="#br0" timeOffset="145514.4747">26165 6838 43 0,'0'0'17'0,"0"0"-7"16,0 0-2-16,0 0-4 0,0 0 0 15,0 0 1-15,0 0 3 0,0 0 3 16,0 0 1-16,0 0 2 0,1-7 0 15,-1 7 1-15,0 0-3 0,0-2 0 16,0 2-3-16,0 0-1 0,0-2-1 16,0 2-1-16,0-1 0 0,0 1-2 15,0-2 2-15,0 2-1 0,0-1 0 16,0-1-2-16,0 1 2 0,0-1 0 0,0 1 2 16,0-1-1-16,0 1-2 0,0-1 2 15,0 1-1-15,0-1 0 0,0 0-1 16,0 1 1-16,0-1-2 15,0 1 1-15,0 0-1 0,0-1 0 0,0 1 0 16,0-1 0-16,0 1 0 0,0-1 1 0,0 0 0 16,0 1-1-16,0-1 0 15,0 1-1-15,0-1 1 0,0 1-1 16,0 0-1-16,0-1-1 0,0 0-1 16,0 1-2-16,0-1-3 0,0 2 2 0,0-1-2 15,0 1 4-15,0 0 0 0,0 0 1 16,0 1-1-16,0 6 1 0,0 6 1 15,0 7-1-15,0-8 1 0,0 10-1 16,0-2 1-16,0 2-1 0,0 3 1 16,0 0 0-16,0-3 1 0,2-1 0 0,1-4-1 15,-2 2 0-15,-1 0 0 0,1 0 0 16,1 5 0-16,-2-7 1 16,0 0-1-16,0 1 3 0,0 3 0 15,-2 5-1-15,0-3 2 0,-1-1-2 0,-2-1-1 16,3-6-1-16,-1 2 0 0,-2 0 2 15,4-5-1-15,-2 8 0 0,0-4 0 16,0-4 1-16,2 7 0 0,-1-1-2 16,2-7 1-16,0 8 1 0,0-2-1 15,0-3 0-15,0 4 0 0,0 0-1 0,0-4 0 16,0 5 3-16,0 0-3 16,0-6 2-16,-1 7-1 0,-1-1 0 15,1-8 1-15,-1 8-2 0,1-7 0 16,-3 1 0-16,2 3 1 0,-1-4 1 0,2 5-2 15,0-7 1-15,-1-3 0 0,1 4 2 16,1-4-3-16,0-2 2 0,0 2 0 16,0-7-1-16,0 0 2 0,0 6-2 15,0-1 0-15,0 2 0 0,0-1 0 16,0-6 2-16,0 0-1 0,0 0 0 0,0 2 0 16,0-1 1-16,0 0-2 0,0 2 2 15,0-2 2-15,0 0 1 0,0 1 2 16,0-1-1-16,0 1 1 15,0-1 0-15,0 0-3 0,0 1-2 0,0-1-1 16,0 1 0-16,0-2-2 0,0 2 0 16,0-2 0-16,0 2 0 0,0-2 0 15,0 0 0-15,0 1 1 0,0-1 0 16,0 0 0-16,0 2-1 0,0-2 0 16,0 0-5-16,0 1-6 0,3-1-10 0,4-3-59 15,9-9-134-15</inkml:trace>
  <inkml:trace contextRef="#ctx0" brushRef="#br0" timeOffset="146457.2416">26499 6836 118 0,'0'0'38'16,"0"0"-8"-16,0 0-4 0,0 0-4 0,0 0 2 15,0 0-2-15,0 0-3 0,0 0-3 16,0 0-3-16,0 0-3 0,5-16-2 16,-5 14-3-16,0 1 0 0,0-1-1 15,0 1 3-15,0-1 1 0,0 1 3 16,0 1 1-16,2-2 2 0,-2 2-1 0,0-2 0 16,0 1-4-16,0-1-1 0,0 1-1 15,0 0-2-15,0-1 0 0,0 1 1 16,0-7-2-16,0 2 2 0,0 0-1 15,0-1 0-15,0 7-1 0,0-1 0 16,0 1-1-16,0-1-2 0,0-1-1 0,0 1-3 16,0-1-1-16,0 1-2 15,0 1-1-15,0-2 1 0,0 2 3 16,0 0 2-16,0 5-1 0,0 7 1 16,0 8 0-16,0 1-2 0,0 6 3 0,0-1 0 15,0-2 0-15,0 2 0 0,0-2 0 16,0-1-1-16,1-5 1 0,-1 2 0 15,0 0 0-15,0 1 1 0,0 5-1 16,0-4 0-16,0-5 2 0,0 2-4 16,-1 0 4-16,-1 1 2 0,1 5-2 15,0 0 1-15,-2-8-1 0,2 1-2 16,-1-1-2-16,1-5 2 0,-1 8 0 16,1-4 0-16,-1-4 2 0,2 8 0 15,-1-3 0-15,-1-5-1 0,2 6 0 0,-1-6-2 16,1-1 1-16,-2 1-1 0,2 0 1 15,-1-1 0-15,1 1 0 0,-2 0-1 16,1 2 1-16,0 4 0 0,1-6 0 16,-2 6 1-16,2-7-1 0,0 2 1 15,0-3-1-15,0 0 0 0,0 3 1 0,0-9-2 16,0 7 2-16,0-4-1 0,0 2 1 16,0 2 1-16,0-6-2 0,2 4 0 15,-1-5 0-15,0 1 0 16,1 6 0-16,-1-7 0 0,-1 0 0 0,2 3 0 15,-2-3 0-15,1 1 0 0,-1-1 0 16,2 1 0-16,-2-5 0 0,0 0 2 16,0 0-2-16,0 2 1 0,1-1 1 15,-1 0 0-15,0 1 1 0,2 0-1 16,-2-1 2-16,0 0-2 0,1 2 0 0,-1-3 0 16,0 2 0-16,2-2-1 0,-2 2-1 15,0-2 0-15,0 1 0 0,0-1 2 16,0 2-2-16,1-2 1 0,-1 1-1 15,0-1 0-15,0 1 0 0,0-1-1 16,0 2-2-16,0-2-3 0,0 8-9 16,-1 1-40-16,-7 4-133 0,-6 3-44 15</inkml:trace>
  <inkml:trace contextRef="#ctx0" brushRef="#br0" timeOffset="147518.1084">25984 8846 128 0,'0'0'24'0,"0"0"0"16,0 0 1-16,0 0-1 0,0 0-1 16,0 0 2-16,0 0 0 0,0 0-6 0,0 0 0 15,0 0-3-15,-46-25-2 0,40 17 0 16,3 5-2-16,0 0-1 0,-3-5-2 16,3 5 0-16,-1-1-1 15,3 1-4-15,-2-2 2 0,0 2 0 0,0-1-2 16,2 2 0-16,1 2-1 0,-2-1-2 15,2 1 0-15,-1 0-3 0,-1-2-1 16,1 2 0-16,-1 0-1 0,1 0 0 16,-2 0 3-16,-1 2-1 0,-2 8 1 15,0 5 0-15,3 5 0 0,-3 5-1 0,4 2 2 16,-3 1 2-16,2-1-2 0,-1 1 0 16,0 1 0-16,1-4 0 0,-2 3-2 15,3-2 4-15,-3 1-2 16,2 1 1-16,-1 2 3 0,-2 2 0 0,2 1 0 15,0 0-3-15,1 0-2 0,1-3 1 16,1 0-1-16,1 0 1 0,-2 1-1 16,2-2 2-16,-1 0-1 0,-1-4 1 15,2-5-1-15,0 0 1 0,0-2-1 16,0-4 1-16,0 4-1 0,0-8 0 0,0-3 1 16,0 5 0-16,0-6-1 0,0 6 3 15,0 0-3-15,0-1 1 0,0-1-1 16,0-5 0-16,2 5 0 15,-1-3 0-15,1-3 0 0,-1 7 0 0,1-7 1 16,-1 1 0-16,1-1 0 0,-2-4-1 16,0 0 2-16,0 0-2 0,1 2 1 15,-1 0 1-15,2-1-1 0,-2 0-2 16,1 1-1-16,-1-2-10 0,6 0-67 16,8-4-145-16</inkml:trace>
  <inkml:trace contextRef="#ctx0" brushRef="#br0" timeOffset="148113.1481">26286 8872 265 0,'0'0'34'15,"0"0"-2"-15,0 0-3 0,0 0-1 16,0 0-4-16,0 0-6 0,0 0-5 0,0 0-6 16,0 0-4-16,-24-38-5 0,22 36 0 15,2 2-4-15,-1-1 2 0,1 1-1 16,-2 0 2-16,1 0 1 15,-2 11 0-15,0 5 0 0,0 7 2 0,-1 3 2 16,1 3 0-16,0 0-2 0,0 1 0 16,0 0-4-16,0 2 6 0,3 0 0 15,-1 1-2-15,1 2 8 0,0 3-5 16,0 0 5-16,-2 0-4 0,2 1-1 16,-2-2-1-16,2-1-1 0,0 1 0 0,0 0 0 15,0-4 1-15,0-3-2 0,0-7 1 16,0-2 1-16,0-7 0 15,0-2-1-15,0 0 0 0,0-7 1 0,0 0 0 16,0-5 3-16,0 0 0 0,0 0 4 16,0 2 4-16,0 0 0 0,0-1 1 0,0 1-1 15,0-2-2-15,0 0-9 16,4-12-24-16,2-14-120 0,3-12-110 16</inkml:trace>
  <inkml:trace contextRef="#ctx0" brushRef="#br0" timeOffset="149457.8653">26190 7085 124 0,'0'0'2'0,"0"0"-4"0,0 0 0 15,0 0-2-15,0 0 0 0,0 0 4 16,0 0-2-16,0 0 2 0,0 0 0 16,0 0-1-16,8 16 1 0,-4-6 0 15,2 4 0-15,-3-4 0 0,3 6 0 0,-3-8 0 16,-2 5-1-16,3-1-1 0,-2 1 5 16,-2 6-6-16,0-2 6 0,-4 4-3 15,-2-1 0-15,-1-3 1 16,-1 2-1-16,2-2 1 0,1-4 0 0,1 3 2 15,1-6 0-15,1 2-1 0,1 0 0 16,-1-1 0-16,1 1 2 0,1-1-2 16,0 1 1-16,0-1 0 0,0-1-2 15,0 1 1-15,0-1-2 0,0 1 1 16,1 4-2-16,2-4 2 0,2 4-1 0,-4-4 0 16,1 1 0-16,2 0-1 0,-4 2 1 15,1-1-2-15,-1 1 4 0,0 0-2 16,0-1 1-16,0 3 0 15,0-4-3-15,0 1 3 0,1-1-1 0,1 1 1 16,-1-3 1-16,2 1 0 0,-1-7 0 16,1 7-1-16,-2-6 0 0,2 4-1 15,0 1 0-15,0 0 1 0,0-1-1 16,0-1 2-16,1 2-1 0,-1-2 0 16,0 2-1-16,0 1 1 0,0 6 0 0,0-6 1 15,-1 6 0-15,0 1-2 16,-1-7 3-16,1 7-5 0,-1-8 2 15,-1 3 0-15,0-2 2 0,0 1-1 0,0-1-1 16,0 1 2-16,0-2-3 0,0 2 2 16,-3-1 1-16,0 1-1 0,1 5 3 15,-3-4-2-15,-1 7 2 0,-2-3-2 16,-1-1 1-16,-3 3 0 0,0-1 0 16,-2 2-1-16,3-1-1 0,-4 3 0 15,5-4 1-15,-1 2 0 0,4-8-1 0,1 1 1 16,1-2 2-16,2 0 0 0,2-1-1 15,-1-5-1-15,2 5 0 0,0-3 0 16,0 2-1-16,0 2 2 0,2-3-2 16,4 5 1-16,-2-6-1 0,3 5-1 15,-2-4 0-15,0 1 0 0,1 0 0 16,-3 2 0-16,0 0 0 0,-3 1 1 0,0 8 1 16,0-1 1-16,-4 6 2 15,-4-1-3-15,0-1 2 0,2-2-4 16,2-6 0-16,-1-1 1 0,4-5 0 0,-1-6-1 15,2 10 0-15,0-6 0 0,0 4 0 16,0 1 1-16,0-1 0 0,0 1-1 16,0-1 0-16,5 4 0 0,1-2 0 15,1 6 0-15,1-2 0 0,-2 1-1 16,0 2 0-16,-2 3 1 0,-1-1 0 0,-1 1-1 16,-1 1 1-16,-1-7 0 0,2 3-1 15,-2 1 1-15,0 0 0 0,0 5-1 16,0-3 1-16,1-1 0 0,1-2-2 15,0-6 2-15,1 1 0 0,0-4 0 16,0 1 0-16,0-2-1 0,-3 3 0 16,0 5 0-16,0-2-14 0,-3 2-152 0</inkml:trace>
  <inkml:trace contextRef="#ctx0" brushRef="#br0" timeOffset="152347.9038">26145 8301 93 0,'0'0'29'16,"0"0"-8"-16,0 0-8 0,0 0-2 0,0 0-5 15,0 0-4-15,0 0 0 0,0 0-2 16,0 0 0-16,0 0 3 0,26-26-1 16,-26 26 0-16,0-1 3 15,0 1 1-15,1-2-1 0,0 2 0 0,1-1 2 16,-1 0 1-16,1-1 3 0,-1 1 2 15,1-1-2-15,-1 0 2 0,-1 1-1 16,2-1-3-16,-2 0 1 0,1 1-1 16,-1 0 0-16,2-5 2 0,-1 1-2 15,1 0 2-15,-1 1 1 0,-1-2 0 0,0 1-1 16,0 1 2-16,-1-5-7 0,-2 4-1 16,-3-2 1-16,1 0-4 0,2 4 0 15,-4-2 0-15,2 1-2 0,-3 0 1 16,0-1-1-16,0 2 1 0,-2-1-1 15,6 2 0-15,-5-1 0 0,5 1 0 16,-1 1 0-16,-7-2 1 0,6 3 0 16,-6-1-1-16,-1-1 0 0,2 2 0 15,-2 0 0-15,1 0 1 0,0 0-1 16,-2 0 0-16,2 0 0 0,-2 0 0 0,2 0 0 16,2 2 0-16,-1 1 0 0,2-1-1 15,0 1 1-15,1 2 0 0,1 0-1 16,-2-1 1-16,1 1-1 0,0 0 1 15,-1 0 0-15,2 1 0 0,-2 1 0 16,1 0 0-16,-3 3-1 0,4-3 2 16,-3 2-1-16,4-3 0 0,1 2-1 15,-1-2 1-15,0 1-1 0,-1 0 1 16,3 0 1-16,-2-1-1 0,3-3 0 16,-2 5 0-16,2-4-1 0,-1 5 1 0,0-1 0 15,1-3 0-15,0 4 0 0,2-5 0 16,-1 1 0-16,1-1 1 0,-1 1-1 15,2 1 0-15,0-2 0 16,0 3 1-16,0-3-1 0,0 2 0 0,0 0-1 16,0 6 2-16,0-7-1 0,0-1 0 0,0 6 1 15,0-6 0-15,2 1 1 16,2 2 0-16,-1-3 0 0,1-2-1 16,2 3 0-16,-2-1 0 0,-1-4 0 15,5 5 0-15,-4-3 1 0,1-1-1 0,3 3-2 16,-4-2 1-16,1 0 0 0,-1-1 0 15,-1 1 0-15,1-1 0 0,0 1 1 16,5 1-1-16,-5-1 0 0,4 0 0 16,2 1 0-16,-2 0 1 0,1-1-1 15,0 0 1-15,1 0 0 0,0-2-1 0,0 2 0 16,2 0 1-16,-2-2-1 0,3 1 0 16,-3-1 1-16,-4 0-1 15,4 1 0-15,-3-1 0 0,5 0 0 16,-2 0 0-16,3 0-1 0,-3 0 1 0,2 0 0 15,-1 0 1-15,1 0 0 0,1 0-1 16,0 0 0-16,5 0-1 0,-6 0 1 16,7-1 0-16,-9 0 0 0,0-3 1 15,3 3-1-15,-4-2 0 0,1 0 2 16,-4 1-2-16,2-1 0 0,-3 2 1 0,-1 0-1 16,6-4 1-16,-4 3-2 0,4-2 1 15,3-4 1-15,-3 5-1 0,3-5 0 16,2 2 0-16,-5 2 1 0,3-4-1 15,-3 4 1-15,-3-2-1 0,2 1 0 16,-6 2 1-16,3-5 0 0,-2 5-1 16,-1-1 1-16,1-4 0 0,-1 4 1 15,-2-1-1-15,4-2 1 0,-4 2-1 16,1 0-1-16,-1-5 1 0,1 5 1 16,-2 1-2-16,1-7 0 0,1 5 0 0,-2 0 1 15,1 1 1-15,-1-1-1 0,0 0 0 16,0 0 0-16,0-6 0 0,0 7 0 15,0 0 0-15,-3-5-1 16,2 6 1-16,-1-1-1 0,-2-4 1 0,2 6-1 16,-1-2 0-16,2 2-1 0,-2-1 1 0,0 0 1 15,-1-4-1-15,-3 2 2 16,4 3-1-16,-3-4-2 0,3 4 1 16,0 0 0-16,-4-2-2 0,1 3 2 15,2 0 0-15,-5-1 0 0,3 2 0 0,-4-2-1 16,-1 0 1-16,1 1 0 0,-2 1 0 15,6-1 0-15,-4 1 0 0,4 1 1 16,-6 0-1-16,0-2 0 0,1 2 0 16,0 0-1-16,1 0 1 0,0 0 0 15,-3 0 0-15,3 0 0 0,-2 0 0 0,2 2-1 16,6-1 1-16,-7 1 0 0,6-2 0 16,-1 0 1-16,-4 3-1 15,5-2 0-15,-6 2-1 0,2 0 1 0,5-1 0 16,-5 1-1-16,5-1 1 0,-2-1 1 15,3 1-1-15,3-2 0 0,-4 1 1 16,0 0-2-16,-1 1 1 0,1-1 0 16,4-1 0-16,-2 0 1 0,2 0-3 15,-1 0-1-15,-1 0-2 0,1 0-2 16,-2 0 1-16,2 0-1 0,1 0 1 0,0 0-3 16,0 0 2-16,0 0 0 0,0 0 4 15,0 0 1-15,0 0 2 0,0 0 0 16,1 0 2-16,2 0-2 0,-2 0 0 15,1-1-4-15,-2 1-2 0,0-2 0 16,0 2 0-16,-14 0 4 0,-5 2 2 16,-9 4 1-16,-1 3-1 0,0 2 0 15,0 1 1-15,-1 0 0 0,1 0 0 16,2 1 0-16,2-5 2 0,9 0-1 16,6-5-2-16,6 0 3 0,4-3 0 0,-2 0-2 15,2 0 2-15,-1 0 1 0,1 1-1 16,0-1-1-16,11 0 0 0,10-7-2 15,8-2-1-15,1-3 1 0,0 0-2 16,-1 0 2-16,-1-1-1 0,-2 1 0 16,-2 2 0-16,-8 3-2 0,0 1 2 15,-7 2 1-15,-6 3-2 0,1-1-1 16,-4 2-5-16,0 0 0 0,0 0 0 16,-4 2 2-16,-9 6 5 0,-8 5 1 15,0 1 1-15,-4 1 0 0,3 1 0 0,-1 0 1 16,2-3 1-16,6-4 0 0,1-1 1 15,7-2-2-15,4-5 2 0,0 2 0 16,3-3-2-16,-2 0 3 0,2 0-1 16,0 0 1-16,12 0-1 0,10 0-1 15,4-1-1-15,2-5-1 0,1-2-2 16,0 2 1-16,0-2 0 0,-2 2 0 0,-7 2 1 16,-3 1 0-16,-7 0-1 15,-6 1 0-15,2 2-1 0,-6 0-1 0,0-2-2 16,0 2 0-16,0 0 2 0,0 0 0 15,-9 7 2-15,-9 3 2 0,-6 5-2 16,-2-1 1-16,0 0-1 0,1-2 2 16,3-2-1-16,6-1 2 0,7-7 0 15,5 1-2-15,4-3 1 0,-1 0 0 16,1 0 0-16,-2 2 1 0,2-2-1 0,0 0 2 16,2 0-1-16,15 0-1 0,9-2 0 15,7-3-2-15,-1-2 2 0,0 0-2 16,-5 1 0-16,-1-2 0 0,-10 4 1 15,-5 0-1-15,0 1 0 0,-7 2-1 16,1-1-2-16,-1 2 0 0,-4 0-2 16,0 0 2-16,0 0 1 0,-7 6-2 15,-10 6 6-15,-8 5-2 0,-6 0 2 16,-4 1-1-16,-2-1 0 0,1 1 0 16,3-3 1-16,4 0-2 0,11-7 3 0,2 0-2 15,9-4 0-15,3-2 0 0,1 1 1 16,3-3 1-16,-2 0 0 0,2 0 1 15,13 0 0-15,9 0 0 0,11 0-2 16,2-5-2-16,1-3 0 0,1 3 0 16,-4-2 1-16,-3 0-1 0,-2 1 0 15,-4-1 0-15,-7 5-1 0,-6-1 2 0,-7 3-2 16,-4 0 1-16,0-2-2 16,0 2 0-16,1 0 0 0,1 0-2 15,-1 0 2-15,1 0-2 0,-2 0 3 0,0 0-2 16,0 7 3-16,-9 4 1 0,0 0-1 15,-2-2 2-15,5-4-2 0,2-2 1 16,1 0-1-16,3-3-1 0,-2 0 1 16,2 0 0-16,0 1 2 0,0 1 1 15,0 1 0-15,11 1 1 0,7-2-1 0,7-1-1 16,5-1-2-16,2-1 0 0,3-4 0 16,-1-1 0-16,-2 0 0 15,-4 1 0-15,-9 1 0 0,-8 3 0 16,-5 1 1-16,-6 0-1 0,0-2-1 0,0 2-4 15,0 0-1-15,-2 0 1 0,-13 0 1 16,-10 2 4-16,-10 3 0 0,4 2 0 16,4 1-2-16,9-5-9 0,7 2-14 15,6-3-16-15,5-2-14 0,-2 0-71 16</inkml:trace>
  <inkml:trace contextRef="#ctx0" brushRef="#br0" timeOffset="154794.8668">26856 8161 209 0,'0'0'24'0,"0"0"-2"0,0 0 1 16,0 0-2-16,0 0 3 0,0 0-2 16,0 0 0-16,0 0 0 0,0 0-4 0,7-25-1 15,-7 17-3-15,0 2-3 16,0 2-3-16,0-3 0 0,0 3-3 16,0 0-2-16,-1-6 1 0,-2 7-2 15,-4-3-1-15,-1 1-1 0,-3 1 0 0,1 1 0 16,-3 2 0-16,-8 1 0 0,3 0 0 15,-4 0 0-15,0 0 0 0,1 3 0 16,2-1 0-16,0 3-1 0,-1 0 0 16,7-1 0-16,-1 1 1 0,-1 3-1 15,-1-3 1-15,-1 5-1 0,-1-2 1 0,2 0 0 16,1 1 0-16,0-1 0 16,-1 1 0-16,4-3 1 0,0 0 0 15,0 2-1-15,3-3 0 0,-4 2-1 16,6-3 1-16,0 3 0 0,-1-2-1 0,2 2 1 15,0-1 0-15,1 1 0 0,-1 0 0 16,2 0 0-16,0 1 0 0,-3-1 0 16,2 1 1-16,-1 1-1 0,-2 3 0 15,2-4 0-15,-4 4 0 0,4-5 1 16,0 2 0-16,0-1 0 0,3-3 0 0,-2 2-1 16,4-4 1-16,-2 1-1 0,1 0 1 15,2-4-1-15,-1 0 0 0,1 0 0 16,0 1 0-16,-2 1 0 0,2 4 0 15,0 0 0-15,0 0 0 0,0 5 0 16,0-7 1-16,2 6-1 0,1 0 1 16,1-2-1-16,0 1 0 0,0-3 2 15,2 1-2-15,2 0 0 0,2 0 1 16,0-1 0-16,3 2 1 0,1-3-1 16,1 2 1-16,5-1 0 0,-4 1-2 0,-2-5 0 15,1 3 0-15,-1-3 0 0,-4 1 0 16,6 3 8-16,-3-2-8 0,-4-1 7 15,5 1-5-15,-3-1-1 0,-1-3 1 16,3 2-1-16,0-2 0 0,7 0-5 16,0 0 4-16,5-4-4 0,-8 2 4 15,2-1 1-15,-3 0 0 0,-4 0 0 16,6 0-1-16,-6 1 0 0,-1-1 0 16,5 0 1-16,-6 0 0 0,5-2 0 15,-1 0-1-15,-4 0 1 0,4-1 1 0,0 0-1 16,-7 0 0-16,6-2 1 0,2-1-4 15,-2 0 4-15,5-3-2 0,-6 5 1 16,1-3 0-16,-3 1 1 0,-3 1 0 16,3-2-2-16,-4 2 1 0,-1-1 0 15,0 1 1-15,0-2-1 0,-1 1-1 0,0-2 2 16,1 1-1-16,-4-3 0 0,2 3 0 16,-3-2 0-16,1 0 1 15,-1-1 1-15,0-5-1 0,-1 6 0 16,-3-3 0-16,-2 1-1 0,-1 5-1 0,-2-3 0 15,0 1 1-15,-1 5-2 0,-1-3 1 16,-3 1-1-16,5 4-2 0,0-1 2 16,0 2 1-16,3 2 0 0,-5-1-2 15,1 0 2-15,-2 1-2 0,2 0 2 16,-3 1 0-16,-7 0 0 0,0 0 1 0,-7 0-1 16,1 0 0-16,0 0 0 0,-3 0 0 15,1 1-1-15,0 2 1 0,7-1-1 16,3-1 0-16,5 1 1 0,1-1-2 15,2 3 1-15,0-2 0 0,2 1-2 16,3-1 0-16,2 1-2 0,3-3 0 16,0 0 0-16,0 0 2 0,0 0 1 15,0 3-1-15,9 0 3 0,0 1 0 16,8-2-1-16,3-2 0 0,1 0 1 16,5-6-1-16,-9 2 1 0,-3-1 1 0,-5 2-1 15,-3 1 1-15,-2 1 0 0,-4 1 2 16,0-1-6-16,0 1-1 0,0 0-4 15,0 0 1-15,-13 0 2 0,-7 2 4 16,-11 8 0-16,0 0 0 0,-4 4 1 16,-2 2-1-16,-1 1 1 0,0 1 0 15,2-1 0-15,4-1 1 0,3-2 0 16,11-4-1-16,3-3 1 0,7-2-2 16,3-4 2-16,2 2-1 0,3-3 1 15,-1 0 3-15,2 0 1 0,15 0 0 0,7-3-1 16,15-6-2-16,-1-2-1 0,2-2-2 15,-2-1 1-15,-4 1 1 0,-3-1-2 16,-2 0 1-16,-4 2 0 0,-5 5-1 16,-9 2 2-16,-5 3 0 0,-5 2-2 15,0-1-2-15,0 1-6 0,1 0 1 0,-1 0 1 16,0 0 2-16,-15 5 4 0,-8 6 1 16,-10 6 0-16,-3 0 0 15,-4 1 0-15,-1 2 0 0,3-2-1 16,4-1 0-16,3-2 1 0,11-4 0 0,4-2 1 15,8-3 0-15,3-3-1 0,2 0 0 16,3-3 1-16,-1 0 1 0,1 0 2 16,14 0 0-16,11 0-1 0,11-3 0 15,4-5-2-15,1-1-1 0,-2 0 0 16,-4-2-1-16,-1 1 1 0,-5 0 0 0,-2 3 0 16,-7 1 0-16,-3 3 0 0,-5 1-4 15,-8 1 1-15,2 1-2 0,-6 0 0 16,0 0 0-16,0 0 2 15,-5 3-1-15,-8 8 2 0,-10 2 1 0,-7 1-1 16,-2 3 4-16,-3-1-4 0,2 1 4 0,0 0-2 16,4-4 1-16,6-1-1 15,6-2 1-15,8-5 0 0,6-3 0 0,3-2 2 16,-2 0-2-16,2 0 3 16,0 0-1-16,2 0 2 0,16 0-3 0,7-6-1 15,11-3 0-15,0 0-1 0,-2-1 0 16,-3 0 1-16,0 1-1 0,-5 0 0 15,-4 1-1-15,-5 4 2 0,-8 1-1 16,-1-1 0-16,-3 3 0 0,-1 0 0 16,0 0-2-16,-4 1-1 0,0-2-1 0,0 2 0 15,-1 0 0-15,-12 2 3 16,-10 5 1-16,-6 5 0 0,-2 0 0 16,4-1 0-16,2 2 0 0,8-6 0 15,3 0 0-15,6-2 0 0,5-4 0 0,0 2 0 16,3-3 1-16,-1 0 2 0,1 0 0 15,0 0 1-15,1 0 1 0,14 0-2 16,10-8-2-16,6 0 0 0,3-3-2 16,-1 0 2-16,-3 2-1 0,-2 0 0 15,-4 1 0-15,-8 2 0 0,-1 1 0 0,-7 3 0 16,-3 1 0-16,-1-1-2 0,-4 2 0 16,0-2-2-16,0 2-2 15,0 0 0-15,2 0 2 0,-2 0 2 16,-9 6 1-16,-4 6 1 0,-9 4 1 0,2-3-1 15,1-1 0-15,3-3 0 0,3-1 0 16,4-3-1-16,4-4 1 0,0 3-1 16,5-4 1-16,-1 0 0 0,1 0 1 15,0 1 1-15,0 0 2 0,0-1 0 16,13 0-1-16,6 0-2 0,5 0 0 0,1-1 0 16,-1-4-1-16,-3 1 0 0,-5-1 0 15,-2 0 0-15,-2 3 0 0,-8 0 0 16,2 0 0-16,-6 2 1 0,0-1-2 15,0 1 0-15,1 0-2 0,1 0-2 16,-1 0 1-16,-1 0 1 0,0 0 2 16,-3 7-1-16,-8 6 4 0,-8 0-2 15,-1 2 0-15,-2-4 0 0,0 1 0 16,7-3 1-16,1-2-1 0,6-3 1 16,3-2 0-16,1 0 3 0,4-2 0 0,-1 0 0 15,1 0 6-15,0 0-2 0,0 0-1 16,8 0-2-16,10-4-5 0,5-5 0 15,3 0 0-15,-2 0 0 0,0 0 0 16,0-1 0-16,-2 3 0 0,-8 1 0 16,1 1 0-16,-7 1 0 0,-3 2 0 15,-1 1-2-15,-4 1 1 0,0-2-4 16,0 2-1-16,0 0 0 0,0 0 1 16,-1 0 1-16,-12 0 3 0,-9 3 0 15,-3 4 1-15,2 3 0 0,6-4 0 0,2-2-1 16,5 1 1-16,6-3 0 0,0-1 2 15,4-1 0-15,-2 0 3 0,2 0 0 16,0 0-1-16,12-3-3 0,9-6-2 16,8-5-2-16,3 2-1 0,1-1 0 15,-2-1-2-15,-4 0 2 0,-4 0 1 0,-5 1-1 16,-4-2 1-16,-7 4-2 16,-2-4 1-16,-4 6-4 0,-1-5-7 15,0-3-8-15,-9 5-7 0,-5-3-3 16,-5 7 3-16,-5 7 3 0,-1 1-1 0,-1 4-26 15,3 5-110-15</inkml:trace>
  <inkml:trace contextRef="#ctx0" brushRef="#br0" timeOffset="155735.6222">25861 8421 95 0,'0'0'18'0,"0"0"-6"0,0 0-4 16,93-9 0-16,-65 6-6 0,-3 0 3 15,1-2-2-15,-8 4 1 0,-2-4 1 16,-6 4-2-16,-6-1 2 0,2 2 1 16,-6 0 2-16,0-3 3 0,0 3-1 15,1 0 0-15,1 0-3 0,-2 0-2 0,0 0-4 16,-12 0 0-16,-8 3 1 0,-6 2 0 16,-1 2 0-16,2 0-1 15,0-1 2-15,8-1-2 0,2 0 1 16,5 0 2-16,6-4-2 0,1 3 1 0,3-4 2 15,-1 0-1-15,1 0 0 0,0 1 5 16,0-1-2-16,0 0 1 0,14 0-3 16,6 0-3-16,9-1-1 0,3-7-1 15,1-1 0-15,-2 0 0 0,-4-1 0 16,-2 1 0-16,-4 0 0 0,-8 3 1 0,-4 1-1 16,-3 4 0-16,-6 1 0 0,0-1-1 15,0 1-4-15,1 0 0 0,1 0-1 16,-1 0 0-16,-1 0 6 15,0 0-1-15,-1 6 1 0,-9 5 1 0,1-1-2 16,0-1 1-16,5-3 1 0,1-3-1 16,-1 1 2-16,4-4 1 0,-2 0 0 0,2 0 1 15,-1 1 1-15,-1 0 1 16,1 0 1-16,1-1 0 0,-1 2-1 16,1-2-1-16,0 0-2 0,1 0-3 0,12 0 0 15,-3 0 0-15,9-3 0 0,-3 1 1 16,1-2-2-16,-1 0 1 0,1 2-2 15,-6 0 0-15,-7 1-1 0,2 1 0 16,-6 0-1-16,0 0 0 0,0 0-1 16,1 0-1-16,-1 0 3 0,0 0 0 15,-4 1 3-15,-3 4 0 0,-5 3 1 0,2-4 2 16,0-1-1-16,1 2-1 16,4-4 3-16,0 3-1 0,5-4 3 15,-1 0 1-15,1 0 2 0,-2 1 1 0,1-1 0 16,-1 0-1-16,1 1 1 0,1-1-3 15,0 0-4-15,6-2-2 0,11-6-2 16,7-4 0-16,4 1-1 0,1-1 0 16,-2 1 1-16,-2 2 0 0,-8 3 0 15,-7 2-1-15,-5 2-5 0,-5 2-11 0,0-2-28 16,0 2-60-16,0 0-80 0</inkml:trace>
  <inkml:trace contextRef="#ctx0" brushRef="#br0" timeOffset="155967.6405">26957 8239 189 0,'0'0'1'15,"0"0"1"-15,0 0 0 0,0 0-1 16,0 0 2-16,-82 9-2 0,73-4-1 0,6-2-1 16,2 4-4-16,1 0-13 15,3 0-139-15</inkml:trace>
  <inkml:trace contextRef="#ctx0" brushRef="#br0" timeOffset="157635.3831">25234 8357 94 0,'0'0'13'0,"0"0"-1"16,0 0 1-16,0 0-1 0,0 0 1 15,0 0 1-15,0 0 1 0,0 0-3 16,0 0-1-16,0 0 1 0,0-32 1 16,0 31 0-16,0-1 0 0,0 1 1 15,0-5-2-15,0-2-1 0,0 2-1 16,0 2 0-16,0-3 3 0,0 3-2 0,-2-2 0 16,2 1 1-16,-1 0 0 0,1-2 1 15,-2 1 1-15,1-4-2 0,-1 5-2 16,1-1-1-16,-1-5-1 0,1 6-2 15,-2-7-1-15,0 2 0 0,-1 0-1 16,1 0 0-16,-3-2-1 0,-1-1 0 0,3 2 1 16,-5-3-2-16,-1 2 1 15,4 4 2-15,-3-2-2 0,1-2 0 16,-4 5 0-16,-1-3-1 0,-3 0 1 16,6 5-2-16,-6 0 0 0,3-1-2 0,3 3 2 15,-7-1 0-15,6 0-1 0,-1 1 1 16,0 0-1-16,0 2-1 0,0-2 1 15,0 2 0-15,-1-1 0 0,0 2 1 16,1-2-1-16,-2 2 1 0,2 0-2 16,-2 0 0-16,1 0 1 0,0 0-1 15,1 0 1-15,0 0-1 0,-5 4 0 16,7-1 1-16,-6 1-2 0,2 2 2 16,2-1-1-16,-2 1-1 0,0 1 2 15,5-2 0-15,-5 2-3 0,3 1 2 0,4-2 0 16,-3 2 0-16,1 2 0 0,0-3 1 15,-1 4-1-15,0 0 1 16,0 0 0-16,-3 3 0 0,1-1 0 0,2-4 0 16,1 2 0-16,2 1 0 0,0-4-1 15,0 5 1-15,3-4-2 0,-1 1 2 0,2-2-1 16,2-3 0-16,-2 4 0 0,3-3 1 16,0 1-1-16,0 5 1 0,0-6 0 15,0 6 0-15,0 0 0 0,0-2-1 16,1 3 1-16,2-4 0 0,0 1 0 15,0 0 1-15,0-2-1 0,1 2 0 16,5 0 0-16,-2 1 1 0,0 0 0 16,4-3 1-16,3 1 0 0,-1-2-2 15,1 1 0-15,-2-3 0 0,-5 0 0 16,2 0 0-16,0-1-2 0,-4 1 4 0,3-1-2 16,-5-2 0-16,5 3 1 0,-4-3-1 15,-1 0 0-15,6 2 0 0,-4-1 0 16,6-2 1-16,-1 2-1 0,0-2 1 15,2 2-1-15,-2-3 1 0,0 1-1 16,3 1 0-16,-1-2 1 0,-1 0-1 0,1 1 0 16,-6-1 0-16,6 0-1 15,-6 0 2-15,5 0-1 0,0 0 0 16,2 0 1-16,-3 0 0 0,3-3 1 16,3 1 0-16,-6-1-1 0,6-4-1 0,-1 1 0 15,1 0 0-15,2-1 0 0,0-1 2 16,-3 0-1-16,-3 3 0 0,-2-2 0 15,2-4 0-15,-2 0 0 0,2-3 1 16,-2 0 0-16,-2-2-1 0,-3 5 0 16,1-4 0-16,-2 5 0 0,-3-1 0 15,2-1 0-15,-3 5 0 0,1 1-2 0,-1 6-1 16,0-1-16-16,0-4-18 16,0 1-19-16,-5 0-25 0,-11 0-38 15,-3 4-82-15</inkml:trace>
  <inkml:trace contextRef="#ctx0" brushRef="#br0" timeOffset="158503.6475">24881 8103 211 0,'0'0'13'0,"0"0"-8"0,0 0-3 15,0 0-2-15,0 0 2 0,0 0 0 16,0 0 1-16,-100 39-1 0,66-20 0 16,0 3 1-16,-1-1-2 0,2 0 0 15,1 1-1-15,6-2 1 0,6-4-1 16,6-5 1-16,8-4-1 0,3-4 2 0,3-3-2 16,0 3 2-16,3 2 0 0,12-2 0 15,9-3-2-15,8 0-3 0,6-11 0 16,3-3-1-16,-2-4-4 0,-1 0-3 15,-1-3-1-15,-2-2-2 0,0 1 1 16,-2 0 4-16,-1 1 3 0,-5 2 5 0,-2 3 5 16,-11 5 3-16,-5 5 2 15,-3 5-1-15,-6 1-3 0,0 0-2 16,-3 0-1-16,-14 0 0 0,-9 7 4 16,-8 7 0-16,1 4 1 0,-2 4-1 0,2 3 2 15,-2 3-1-15,3-3 0 0,3 0 1 16,3-6-2-16,6-2-1 0,7-6 0 15,7-5-1-15,2-3 1 0,4-3 1 16,-1 0 2-16,1 0 2 0,0 0 0 16,13-2-4-16,7-10-3 0,9-3-2 15,1-3-1-15,2-2 0 0,-1 0 0 16,-4 2 1-16,0 1-1 0,-2 2 0 16,-8 5 2-16,-4 1-2 0,-4 4 1 15,-6 2 0-15,1 1-2 0,-4 2 0 0,0 0-2 16,0 0 2-16,-11 7 1 0,-9 5 1 15,-7 8 0-15,0-1 2 0,-1 2-1 16,1 1 0-16,4-2 1 0,1-2-2 16,9-6 0-16,6-5 0 0,4-2 0 15,3-5 3-15,-2 0 0 0,2 0 6 0,2 1-2 16,13-1-2-16,9 0-2 16,8-6-3-16,4-4-1 0,0-2 1 15,2-2-1-15,-4 2 0 0,-2-1 0 0,-1 3-1 16,-11 4 1-16,-7 1 0 0,-7 4-1 15,-6 1 0-15,0 0-5 0,0 0 0 16,0 0 2-16,-5 3 1 0,-10 9 3 16,-10 6 3-16,-8 2-2 0,-3 1 0 15,1 2 1-15,2-1 1 0,4 0-2 16,6-4 0-16,6-4 0 0,5-4 1 0,6-2-1 16,3-5 3-16,0 2-2 0,3-5 4 15,0 0 0-15,17 1 0 0,11-1 0 16,11 0-3-16,6-7-1 0,4-4-2 15,-3 0 1-15,0-1-1 0,-5 2 0 16,-6-1 0-16,-12 5 2 0,-8 2 3 0,-9 2 2 16,-6 2 2-16,0 0 0 15,-3 0-4-15,-18 0-3 0,-15 9-2 16,-19 6 0-16,-5 6 1 0,3 6-3 16,7 3-10-16,13 3-96 0,19 2-116 0</inkml:trace>
  <inkml:trace contextRef="#ctx0" brushRef="#br0" timeOffset="159673.0526">27003 8251 188 0,'0'0'11'0,"0"0"-2"0,0 0-3 0,0 0-4 16,0 0 1-16,0 0-2 0,0 0 0 15,0 0-1-15,0 0 1 0,41-30-1 16,-25 19 0-16,-2 1 2 0,4 0-2 16,-1 1 0-16,2 2 0 0,0-1 1 15,1 2 0-15,0 0 0 0,1 0 0 0,0 0 2 16,2 2-2-16,-1 0 0 0,-8 1 3 16,5 2-2-16,-9-1 1 0,2 2 0 15,1 0-2-15,-7 0 0 16,5 0 0-16,-4 0-1 0,4 0 0 0,-1 0-1 15,0 3 1-15,-1 2 0 0,-2 1 0 16,3 3 0-16,-4-3 0 0,2 5-1 16,0 1 1-16,-2-4 0 0,2 5 0 15,-1 1-1-15,-4-7 1 0,2 7-1 16,-2-5-1-16,-2 0 2 0,2 0 0 0,-3-4 2 16,0 5 0-16,0-3-1 0,0 3 3 15,-2 2-3-15,-2-1 2 0,-2 3 1 16,3-6 1-16,-4 6-2 0,-3-1-1 15,4-4 2-15,-3 3-3 0,-2-1 0 16,1-1 1-16,-5 2-1 0,-1-2 1 16,0-2 0-16,-2 2 1 0,-2-3-2 15,-2 1 1-15,-4-1 4 0,1-1 0 16,1 0 0-16,6-2-2 0,1-2-2 16,7 1-2-16,-3-2 1 0,1 2-1 0,6-3 1 15,-5 0 1-15,5 0 2 0,0 0 2 16,-4 0 3-16,6 0 2 0,-8 0 2 15,4-3 3-15,0-3 0 0,0 1-1 16,2-3-2-16,2 1-3 0,-1-4-1 16,2-3-2-16,2-6-3 0,1-2-1 15,0-2 0-15,0-1-1 0,7-2-1 16,0 0 0-16,1-2 2 0,2 1-3 16,-3 4 0-16,-3 6 0 0,2 3 0 15,-3 6-2-15,0 4-3 0,0 2-9 0,-3 3-4 16,5 0-5-16,6 0-7 0,6 5-18 15,0 1-42-15,-1 3-107 0</inkml:trace>
  <inkml:trace contextRef="#ctx0" brushRef="#br0" timeOffset="160116.7981">27310 8247 265 0,'0'0'13'15,"0"0"-7"-15,0 0-4 0,0 0 1 16,0 0 1-16,-93-19-2 0,69 19 2 16,1 7-2-16,7-4 0 0,6-1 2 15,1 1-3-15,6 1 0 0,0-3 0 16,0 2 1-16,3-3 1 0,0 0 1 0,15 0 0 16,7 0-1-16,5 0-2 0,0-1-1 15,-1-4 1-15,-9 0-1 0,0 1 2 16,-7 1 1-16,-6 1 1 0,2 1 2 15,-6 1 1-15,0 0-4 0,0 0-3 16,0 0 2-16,-13 0-4 0,-10 6 7 16,-10 3 0-16,-3 0-1 0,-1 4 1 15,4-2-3-15,1 3 0 0,6-2-2 16,9-3 2-16,7-4-2 0,7-2 1 16,3-3 1-16,0 3 1 0,4 2 2 0,15 1 0 15,9-2-2-15,10-3-1 0,3-1-1 16,-2-1-1-16,-1-3 2 0,-9-1 0 15,-8 2 2-15,-9 0 3 0,-6 3 2 16,-6 0 1-16,0 0-1 0,0 0-2 16,0 0-5-16,-3 0-1 0,-17 0-2 15,-11 1 0-15,-8 7 1 0,-1 3-4 16,5 2-18-16,3 4-46 0,5 1-152 16</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09:44:12.593"/>
    </inkml:context>
    <inkml:brush xml:id="br0">
      <inkml:brushProperty name="width" value="0.05292" units="cm"/>
      <inkml:brushProperty name="height" value="0.05292" units="cm"/>
      <inkml:brushProperty name="color" value="#FF0000"/>
    </inkml:brush>
  </inkml:definitions>
  <inkml:trace contextRef="#ctx0" brushRef="#br0">7205 4623 295 0,'0'0'33'16,"0"0"-8"-16,0 0 0 0,0 0-3 15,0 0 0-15,0 0-5 0,0 0-1 16,0 0-5-16,0 0-2 0,0 0-2 15,-7-31-2-15,4 29-2 0,3 0-5 16,0 1-4-16,0-1 0 0,0 1-3 0,0 1 1 16,0 0 2-16,0 0 2 15,0 0 1-15,0 1-2 0,0 6 4 16,0 4-1-16,0 8 2 0,0-7-2 16,0 8 0-16,0-2 1 0,0 0 0 0,0 5 1 15,0-6 0-15,0 1 1 0,0 0-1 16,3 2 0-16,-3-2 1 0,3-1-1 15,1-1 0-15,-2-4 0 16,2 5 2-16,1-2-1 0,-1-1 0 0,4-2 1 16,0 1 0-16,2-3 2 0,-4-4-3 15,5 3 0-15,-5-2 1 0,1-4-1 0,2 2 0 16,-6-3 2-16,4 0 0 16,0-2 1-16,4 0-1 0,4 0 0 15,0 0 0-15,4-5-2 0,-4-2 2 0,-3 0-1 16,-2-2 0-16,0 0 1 0,0-4-2 15,2-1 2-15,-6 1-2 0,4 0 0 16,-3-1 1-16,-1-1-1 0,1-6 0 16,0 1 0-16,-4 0-1 0,0-1 2 15,0 0-2-15,-3-1 0 0,3-1 0 0,-3 0 2 16,3-2-2-16,-2 3 0 16,-1-3 0-16,2 3-5 0,-2 5 4 15,0-1-2-15,1 5 3 0,-1-1 1 16,0 2 0-16,0 6-1 0,0 0 1 0,0 6 0 15,0-1 0-15,0 1 1 0,0-2-4 16,2 1-3-16,-2-1-5 0,0 0-2 16,0 1 1-16,0 1 2 0,0 0 4 15,0 0 3-15,0 11 2 0,0 6 4 16,-2 5-4-16,2 1 5 0,0 1-4 0,0 1-1 16,0-1 0-16,0 0 0 0,0 1 0 15,2-1 1-15,1 1-1 0,1-2 0 16,0 0 1-16,-1 1-2 0,0-7 2 15,0-1 0-15,0 1-1 0,0-6 0 16,1 4-1-16,-2-6 1 0,-1-1-1 0,3 2 1 16,-1-7-2-16,0 5-3 15,-2-3-6-15,1-2-25 0,1 1-75 16,0-4-104-16</inkml:trace>
  <inkml:trace contextRef="#ctx0" brushRef="#br0" timeOffset="872.5293">7738 4720 308 0,'0'0'29'15,"0"0"-3"-15,0 0-7 0,0 0-2 0,0 0-2 16,0 0-2-16,0 0-3 16,0 0-1-16,0 0-4 0,0 0 0 15,-11-11-2-15,11 11-3 0,0-2 0 16,0 2-1-16,0-2 0 0,0 2 1 0,0 0 0 15,0 0 1-15,5 0 1 0,2 0 0 16,6 0-1-16,-1 0 2 0,-2 0-1 16,1 0 0-16,-2-1 1 0,3 1 0 15,-1-2 0-15,-1-1 0 0,-1-1 2 16,1 1-2-16,-4-4 2 0,1 3 1 0,-4 1-1 16,0-5 0-16,0 4 0 0,-1-1-2 15,0-4 0-15,-2 5-2 0,0-2 0 16,0-5 1-16,0 7 0 15,0-6-1-15,-2 3 0 0,-3-1-1 0,-1 2 2 16,5 3-3-16,-5-3 0 0,1 3-1 16,1 0-1-16,-7 0 0 0,5 3-1 15,-6 0 1-15,1 0-1 0,-1 0 2 16,-4 2-2-16,3 3 2 0,0 2 0 16,-1 0 1-16,2 1-1 0,5-2 1 0,-6 4-1 15,3 1 2-15,2-5 0 0,-3 6-2 16,2-1 2-16,3-4 0 0,-2 5-1 15,4-4 1-15,-1 1-2 0,1 1 1 16,1-2-1-16,0 4 1 0,0-2-1 16,0 0 2-16,0 1-1 0,3 0 1 15,-2-2 0-15,0 2-1 0,1-7 1 16,-1 8-1-16,2-6 1 0,0 1 0 16,0 3 1-16,0-4-1 0,0-1-2 15,0 6 2-15,0-8 0 0,0 2 1 0,0 5 1 16,3-6-1-16,1 2 2 0,2 0 0 15,-2-5 2-15,7 3 3 0,1-4-4 16,3 0 2-16,8 0-4 0,0 0 0 16,-2-5 0-16,-1 0 1 0,0-1-1 15,-1 1-1-15,-2-2 2 0,-2 3-3 0,-1-2 2 16,-5 2-1-16,-5 3-1 0,5-2 1 16,-4 1-2-16,0 1 2 0,-1 0 0 15,-4 1-1-15,0 0 2 16,0 0-1-16,2 0 0 0,-1 0 2 0,1 0-1 15,-1 0 1-15,-1-2-1 0,0 2-1 16,0 0-2-16,3-2-1 0,-3 2-3 16,0 0-3-16,0 0-2 0,0 0-8 15,0 0-21-15,0 0-51 0,0 0-142 16</inkml:trace>
  <inkml:trace contextRef="#ctx0" brushRef="#br0" timeOffset="2237.5843">7166 11935 310 0,'0'0'26'0,"0"0"-10"16,0 0-2-16,0 0-5 0,0 0 0 16,0 0 1-16,0 0-1 0,0 0-1 15,0 0-3-15,-11-18-1 0,11 16-7 16,-3 2-3-16,3-1-3 0,0 1-1 0,0-2 4 16,-3 2 1-16,3 0 2 0,0 0 0 15,0 0 2-15,0 0 1 0,0 2-1 16,0 4 2-16,0 6-1 0,0 5 0 15,3-2 0-15,0 0 0 0,0 2 0 16,-2 1 0-16,3 2-1 0,-2 5 1 16,-2-2-1-16,1 0 2 0,-1 4 0 15,0-4 0-15,0 4 0 0,0-2 1 16,0 0-2-16,-3-2-2 0,2-5 2 16,-2 1-1-16,2-7 1 0,1 1 1 0,0 2-1 15,0-10 2-15,0 8-2 0,0-8 0 16,0 2 0-16,0-2 0 0,0-5 1 15,0 0 0-15,0 0 1 0,0 2 3 16,0 0-3-16,0-1 5 0,1 4 2 16,2 0 6-16,0-2 6 0,4 1 1 15,6-3-3-15,6-1-4 0,5 0-6 16,0 0-3-16,2-1-2 0,0-3-1 16,0-1 0-16,-2 0 0 0,-1 1-3 15,-7 0 0-15,0 2 0 0,-6-1 0 0,1 3 0 16,1-2 0-16,-7 2-1 0,1 0 0 15,-2 0-2-15,2 0 0 0,1 0-2 16,-1 0-3-16,-6 0-3 0,0 0-6 16,0 0-17-16,4 0-26 0,-1 0-88 15,3 0-70-15</inkml:trace>
  <inkml:trace contextRef="#ctx0" brushRef="#br0" timeOffset="3310.4454">7551 12222 254 0,'0'0'30'0,"0"0"-5"16,0 0-1-16,0 0-6 0,0 0 2 0,0 0-3 15,0 0-2-15,0 0-3 0,0 0-4 16,0 0-2-16,0-33-1 0,0 31-1 15,0 1-1-15,0-1-1 16,0 1 1-16,0 0-3 0,0-2 1 0,0 2-1 16,0 0-1-16,0-1 1 0,0 0 1 15,0 2-2-15,0-1-2 0,0 1 0 16,0-1-4-16,0 1 4 0,0-2 0 16,0 2 0-16,0 0 2 0,0 0-1 0,0 0-2 15,0 0 3-15,0 0 0 0,0 0 1 16,0 0 1-16,0 4 0 0,3 2 1 15,5 1-1-15,0-3 2 0,-1 0 5 16,3 0 1-16,2-3 3 0,-1-1-1 16,8 0-2-16,-1 0 0 0,5-1-3 15,-5-6-2-15,-3 0 0 0,-1-2-1 16,-2 3 1-16,-2-2 0 0,0-2 1 16,-6 3-2-16,5-4 0 0,-6 3-1 15,0-1 1-15,3 0-2 0,-5 4 0 16,2 1 0-16,-3 4 0 0,0-7 1 0,0 2-2 15,0-4 0-15,0-2 0 0,-7 4-2 16,1 0 1-16,0 1-1 0,-1 1 1 16,1 4-2-16,-2-2 1 0,2 3 0 15,0 0 0-15,-8 0 1 0,6 0-1 16,-5 0 3-16,-7 0-3 0,11 0 0 0,-8 4 0 16,4 2 0-16,0 1 0 0,1-1 1 15,1 1-1-15,-2 3 1 0,3 0 1 16,-6 2-2-16,7 3 2 0,0-6-2 15,2 5 0-15,0 0 2 0,1 1-1 16,0 1 0-16,2 0 0 0,4-5 0 16,-3 1-2-16,3 0 2 0,-1-1 0 15,-1 2 1-15,2-1 0 0,0 1 1 16,0-3-2-16,0 2 1 0,0-1-1 16,0 1 1-16,0-3 0 0,0 2 0 0,3-4 0 15,0 1 0-15,0-1 1 16,1 1-1-16,2-3 1 0,0 0 0 0,5-2-1 15,1 1 2-15,-1 0-1 16,7-1-1-16,1-1 0 0,1-2 1 0,8 0-1 16,-4 0 2-16,2-3-1 0,0-3 1 15,-3-1 2-15,-1 2-1 0,-2-3 0 16,-5 1 0-16,-1 2 1 0,-7 2 0 16,-2-1 1-16,-1 3 0 0,-4 1-1 15,3-3-1-15,1 2-1 0,-1-2 0 0,1 0-1 16,-4 3 0-16,0 0-1 0,0 0 0 15,2 0 0-15,-1 0 0 0,-1 0-1 16,2-1 1-16,-2 1-1 0,1-1 1 16,-1 1 1-16,2-2 0 0,-2 2 0 15,1 0-1-15,-1-1 0 0,0 1 1 0,2-2-1 16,-2 2 0-16,0 0 0 16,1-1-1-16,-1 1 1 0,0 0-2 15,0-1-2-15,0 1 0 0,0 0-6 16,0 0-2-16,0 0-13 0,-4 0-41 0,-5 0-160 15</inkml:trace>
  <inkml:trace contextRef="#ctx0" brushRef="#br0" timeOffset="4894.1987">2970 8079 313 0,'0'0'32'16,"0"0"-3"-16,0 0-1 0,0 0-3 16,0 0-5-16,0 0-2 0,0 0-3 15,0 0-3-15,-15-82-2 0,14 78-2 0,-2 0-2 16,3 1 0-16,0 3 0 0,-3-2-3 16,3 2-2-16,0-2 0 0,-3 1-3 15,3-1-4-15,-1 2-2 0,-1-2 0 16,0 2-1-16,0 0 2 0,-1 0 4 15,-1 2 1-15,-2 8 1 0,3 3 0 16,2-2-1-16,-2 7 1 0,0-1-1 16,1-6 2-16,-2 9 0 0,0-1-1 15,4-1 1-15,0 6-1 0,0-3 0 16,0 3 1-16,4-3-1 0,0 0 2 0,1 0-2 16,-1-1 1-16,2-2 0 0,3-1 0 15,-1 0 0-15,1-4 0 0,-3-1-1 16,1-1 2-16,3 1-2 0,-3 0 1 15,5 2 0-15,-1-1 0 0,-2-5 0 16,1 1 1-16,3-2 0 0,-4-3 0 16,8 0 2-16,-7-1-2 0,1-1 2 15,1 0-2-15,0-2 0 0,0 0 0 16,1 0 0-16,4 0 0 0,-7-2 3 16,6-4-2-16,-3-3 3 0,0 0-4 0,4-5 0 15,-5-3-1-15,3 0-1 16,-4-2 1-16,2-2-1 0,0-2 1 0,-4-3-1 15,-2-1-2-15,-1-4 2 0,-3 2-1 16,1 1 2-16,-1 0 0 0,-3 4 2 16,0 6-1-16,0-1 1 0,0 1 0 15,0 5 0-15,-3-6-1 0,1 9 1 16,-3-2-2-16,2 0 2 0,3 6-1 16,-3-6-1-16,3 9 2 0,-1-4-1 15,1 3 1-15,0 4 0 0,0-2-1 0,0 2 0 16,0-2-1-16,0 1-2 0,0 0-2 15,0 1 0-15,-2-3-2 0,2 3 4 16,0 0 1-16,-1 0-1 0,1 3 2 16,-2 3-1-16,2 8 1 0,0 4-2 15,0 1 2-15,0 6-2 0,0-3 1 0,0 1-1 16,2 1 1-16,-1 2-1 0,2 0 2 16,0 2-1-16,0-3 1 15,0 2 0-15,1-2-2 0,-1-2 2 16,0-7-2-16,0 0 2 0,-2-6-1 0,2 0 0 15,0 3 1-15,-3-9 1 0,3 7-2 16,0-7 1-16,-2 1 0 0,1 0 0 16,-2-5 0-16,0 0 0 0,0 0-1 15,1 1 0-15,-1 1 0 0,3 0-1 16,-3-1-2-16,0 0-9 0,1 2-24 0,-1-3-61 16,2 2-119-16</inkml:trace>
  <inkml:trace contextRef="#ctx0" brushRef="#br0" timeOffset="5538.0531">3609 8253 370 0,'0'0'30'0,"0"0"-3"16,0 0-8-16,0 0-5 0,0 0-3 15,0 0-4-15,0 0-2 0,0 0 0 16,0 0-3-16,0 0-2 0,-7-53 0 16,4 49-3-16,3 4-2 0,0-1 0 15,0 1-2-15,-6 0 2 0,-1 0 0 0,0 0 0 16,-2 3 1-16,0 3 0 0,2 0-1 15,1 2 1-15,2 1-1 0,-2 0 1 16,5 0-1-16,-2 0 2 0,0 2 1 16,1-6 0-16,1 5 1 0,1-4 0 15,0 0 0-15,0 5 1 0,0-5 0 0,0 3 0 16,0 0 0-16,0-4 0 0,1 3 0 16,1-3 1-16,-1 0-1 15,2 2 0-15,0-4 1 0,0 1 0 0,0 0 1 16,0-1 0-16,0 0 0 0,5 2 2 15,-2 1-1-15,3-3 0 0,0 1-2 16,-1 1 1-16,2-2-2 0,-1 0-2 16,2 1 2-16,-2 0 0 0,0-1 0 15,0 2 0-15,1-3-1 0,-3 3 1 16,2 0-1-16,-5-4 0 0,3 5-1 0,-1-2 0 16,-3-2-1-16,4 4 1 0,-4-3 1 15,0 0 0-15,0 0 0 0,-3 0-1 16,4 2 1-16,-4-2 0 0,4 1 1 15,-4-4 0-15,0 0 1 0,0 0 3 16,0 2 3-16,0-1 2 0,0 3 1 16,-8 0-3-16,-8-1-1 0,0 2-2 15,-3-5 0-15,-4 0-1 0,3 0 0 16,-2 0 0-16,5-1-2 0,5-2-2 16,2 2-6-16,-3 0-7 0,9-1-20 0,-9 0-93 15,4 2-91-15</inkml:trace>
  <inkml:trace contextRef="#ctx0" brushRef="#br0" timeOffset="6478.8372">4254 9445 286 0,'0'0'36'0,"0"0"-5"0,0 0-5 0,0 0-1 16,0 0 0-16,0 0-7 0,0 0-3 15,0 0-8-15,0 0-4 0,-10-32-3 16,10 30-3-16,-2 1-7 0,2-1-2 16,0 2-1-16,0-2 3 0,0 2 3 15,0 0 4-15,0 2 1 0,0 11 0 0,0 6 0 16,0 4 2-16,0-1-1 16,3 3 1-16,-1 0 0 0,-1 2 4 15,1 3-2-15,-1-2 1 0,-1-1-2 16,0 0-1-16,3-3-1 0,-3-6 1 0,3-1-1 15,-3-5 1-15,0 0-1 0,3 0 1 16,-2-7-1-16,2 5 2 0,0-5-1 16,-2-1 0-16,2 4 0 0,0-3 0 15,-3-3 1-15,6 6 1 0,-2-5 2 16,4 2 2-16,0-1 0 0,2-1 2 0,-1 1 1 16,5-3 0-16,4-1-2 0,1 0-1 15,5 0 0-15,-8 0-3 0,1-3-1 16,-2 0-1-16,-1 1 1 15,4-2-2-15,-5 1-2 0,-3 1 0 0,2 1 0 16,-7-1-2-16,8 1-4 0,-7 1-5 16,3-2-18-16,4 0-36 0,-9 1-129 15</inkml:trace>
  <inkml:trace contextRef="#ctx0" brushRef="#br0" timeOffset="7070.7882">4864 9716 260 0,'0'0'37'0,"0"0"-7"16,0 0-2-16,0 0-9 0,0 0-3 15,0 0-6-15,0 0-3 0,0 0-2 16,0 0-3-16,0 0-1 0,-24-49-1 16,12 46-1-16,-1 3-1 0,-6 0-2 15,9 0 2-15,-6 2 1 0,7 1-1 0,-2 2 1 16,5-1-1-16,-1 2 1 16,-6 2 1-16,7-2-1 0,-4 3 0 15,4-2 0-15,-1 1-1 0,1-1-2 16,-1 3 1-16,4-3-1 0,2-2 1 0,-2 4 1 15,1-3 0-15,1 1 1 0,1 3 0 16,0-6 1-16,0 1 0 0,0 6 0 16,0-7 0-16,1 0 1 0,2 4-1 15,0-3 0-15,3 1 1 0,0 1-1 16,2-2 2-16,-2 1-1 0,3 1 1 0,-2-4-1 16,3 4 0-16,3-1 5 0,-7-2-5 15,10 4 5-15,-9-4-6 0,3 1 0 16,0 1 0-16,-1-3 0 0,0 2-2 15,-5-4 0-15,3 2 2 0,-1-1 0 16,-2-1 5-16,1 3-5 0,-2-3 2 16,0 0-2-16,-2 1 0 0,5 1 0 0,-6-3 0 15,0 0 1-15,0 0 1 16,0 1 0-16,4-1 4 0,-3 0 1 16,1 3 5-16,-1-3 0 0,-1 0 0 0,0 0-3 15,0 1-3-15,-11 0-5 16,-8 1-1-16,-4-1-1 0,-6 2-5 0,-7 0-14 15,-5 0-64-15,-8-1-135 0</inkml:trace>
  <inkml:trace contextRef="#ctx0" brushRef="#br0" timeOffset="43610.3673">2503 16527 136 0,'0'0'30'16,"0"0"-4"-16,0 0-7 0,0 0-9 0,0 0-6 15,0 0-4-15,0 0-4 0,0 0 1 16,0 0 0-16,-3-5-1 0,3 5 2 15,0 0 1-15,0 0-1 0,0 0-1 16,0 5 2-16,3 4 4 0,3 6-3 16,1-1 3-16,0 5-5 0,0-1-1 0,2-1 1 15,1 2 0-15,-3-1-2 0,2 0 3 16,-3 2-1-16,4-1-3 16,-4 0 2-16,-2-6-2 0,2 3 0 15,-3-3 0-15,1-4 1 0,0 7 1 0,-2-8 1 16,-1-3-1-16,-1 0 2 0,0 0 1 15,3-1 0-15,-3 0 2 0,0 1 1 16,0-5 2-16,0 0 3 0,0 0 6 16,0 2 9-16,3-1 8 0,-3 1 7 15,0-2-6-15,0 0-6 0,0 0-8 0,-3-8-11 16,0-6-2-16,-4-5 0 16,0-3-4-16,1 0-1 0,3-1-2 15,-1-4 0-15,1-1-2 0,0 1 6 16,0-1-3-16,-1 0 6 0,4 1-4 0,0 2-3 15,0 7 5-15,0 1-5 0,0 0 4 16,0 6 0-16,7-6 0 0,-3 3-1 16,1 6-1-16,-1-7 1 0,2 8 0 15,1-1 0-15,-3 0-1 0,2 3 0 16,0-2-1-16,0 3 1 0,2-4-1 0,-2 3-4 16,4 2 5-16,-1 1-5 0,4-1 2 15,-3 1 1-15,-1 2-5 0,5 0 6 16,-2 0-4-16,-1 0 5 0,5 0-1 15,-7 0 1-15,8 3-1 0,-8 0-1 16,-3 0 0-16,5 0 0 0,-5 2 0 16,0 1-2-16,0 1 1 0,1 0-1 15,-6-5 0-15,2 8 0 0,-3-4 2 16,0-2 1-16,0 7 0 0,0 0-1 16,0-3 2-16,-6 7 2 0,-2-3-4 0,-1-1 7 15,2 1-5-15,-3-1 5 0,1 0-2 16,-1-2-2-16,-3 0 9 0,0-2-8 15,4-2 7-15,-1 0-6 0,0-1-5 16,0 1 0-16,-6-1-3 0,7-1-1 16,-5 5-8-16,7-3-17 0,2-2-64 15,2 0-95-15</inkml:trace>
  <inkml:trace contextRef="#ctx0" brushRef="#br0" timeOffset="45611.139">3032 16670 150 0,'0'0'11'0,"0"0"1"0,0 0 3 15,0 0 5-15,0 0 4 0,0 0 2 16,0 0-3-16,0 0-2 0,0 0-8 0,-10-11-5 16,7 9-7-16,3 2-5 0,0-1-3 15,0 1-7-15,0-2 3 0,0 2 2 16,0 0 7-16,0 0 2 0,0 0 0 15,0 0 2-15,3 0-2 0,3 0 3 16,-2 0 3-16,6 0 3 0,-4 0 0 16,6 0 1-16,3 0 0 0,-6-2-1 15,7-2-1-15,-6-1-1 0,2-7-1 16,-1 4 1-16,-2-3-3 0,-3-2 2 16,-2 4-4-16,3-9 3 0,-4 2-3 0,-3 5-2 15,3-9 7-15,-3 10-2 0,0 1 3 16,-3-2-2-16,3 6-1 15,-3 2-4-15,3 3-4 0,-4-3-6 0,1 2-3 16,-1-2-2-16,-5 3 4 0,-1 0 4 16,-6 4 1-16,0 6 5 0,0 3-3 15,3 2 2-15,3 0 3 0,0 0-4 0,4-2 4 16,0 2-3-16,1-5-1 16,2 1-2-16,0 1 1 0,0 0 0 15,3 3-1-15,0-3 2 0,0 8-2 0,0-4 1 16,6 3-1-16,2-2 0 0,1-1 1 15,1-4 0-15,3-1 2 0,3 3-1 16,1-3 1-16,1 3 0 0,2-5-1 16,3-2 1-16,-1 1-1 0,1-4 2 15,6-2 2-15,-3-2-2 0,6 0 1 0,1-2 0 16,-1-5-1-16,1-2 1 0,-1 0-1 16,-2-1 2-16,-1 2 0 0,-1-5 0 15,-2 1-1-15,-2 2-1 16,-2-2 1-16,0 1 0 0,-7 4 3 0,-3-2 1 15,-3 5 0-15,-2 0 1 0,2-3-2 16,-8 6-1-16,8-6 1 0,-6 3-1 16,0 1 1-16,0 0 1 0,-3 3 0 15,0-1 0-15,0 1-3 0,0-2-1 16,0 2-2-16,0-3-3 0,0 1 1 0,-6 0-2 16,0-3 2-16,-1 3-1 0,1 2 2 15,-7 0 0-15,-2 0-1 0,4 4 1 16,-4 2 1-16,1 0-1 0,5 0-1 15,-4 3 0-15,2 2 1 0,2-5-1 16,-1 5 0-16,0-1 0 0,1 2 2 16,2-1-1-16,-2 2 1 0,5 1 0 0,0-5-2 15,-1 7 1-15,1 1 0 16,1-6-1-16,0 8 1 0,3-3 0 16,0-2-1-16,0-1 1 0,3-2 1 0,1-3 0 15,1 2 1-15,-1-5 1 0,3 2 2 16,-4-5 3-16,7-2 1 0,-1 0-1 15,8-9-1-15,2-6-1 16,-3-4 0-16,0-2 0 0,0-3 1 0,-3-2 1 16,1-1-2-16,-5 0 2 0,1-1 1 0,-3 1-1 15,-1 0-2-15,-3-1 1 16,3 1-6-16,-3-6 2 0,0 3-8 16,0-5-1-16,-1 0 2 0,1 1-1 15,-3 2 9-15,0 3-1 0,3 9 2 0,-3 1 1 16,0 9-1-16,0 3 2 0,0 1-1 15,0 6-1-15,0 0-8 0,0 0-4 16,0 0-3-16,0-2 3 0,0 2 2 16,0 0 6-16,-3 0 1 0,-2 5 0 15,0 5 1-15,1 4-1 0,2 4-1 0,1 1 0 16,1 5 0-16,0-2 3 16,0 3-6-16,3-3 4 0,3 3-1 15,-1-3-3-15,4 1 4 0,0-1-5 16,-2-3 3-16,4-1-2 0,-2 1 1 0,0 1-1 15,5-7 1-15,-5 2 1 0,7-1 1 16,-6-2 1-16,6-1 1 0,3-2 1 16,-1-1 1-16,4-1 1 0,3-5-2 15,2 0 0-15,2 2-1 0,0-4 1 16,4 0 0-16,-2-4 0 0,-1 0 1 0,2-3 1 16,-2-2-3-16,-2-1 3 0,-4 1-1 15,-5-3 1-15,-3 5 2 0,-6-1 3 16,-4 2 1-16,0-2 2 0,1 2-3 15,-6 1 0-15,2 3-3 0,-3-6-1 16,0 0 0-16,0-2-4 0,-1-3 1 16,-5 5-1-16,-1 0 1 0,4 4 0 15,-3-3-2-15,3 5-2 0,-1 1-2 16,-9-1 1-16,3 2-1 0,-8 3 2 16,-6 7 0-16,2 1 0 0,2 2-2 0,1 2 2 15,2 1-4-15,4-2 0 16,0 2 3-16,4-4-3 0,6 3 2 0,2-6 1 15,1 2-2-15,0 6 1 0,0-3 2 16,1 2-2-16,5-2 2 0,0-1 2 16,4-1 0-16,-3 1 1 0,2-2 2 15,-2-8-1-15,-3 1 4 0,5-1-2 0,1-3 4 16,0 0 0-16,6-3 1 16,-4-4 2-16,-2-6-2 0,3-2-1 15,-4 0-4-15,-1-2 1 0,2-2-3 0,-5 6 1 16,1-2 0-16,-5 4 0 0,3-1-1 15,-1 0-1-15,-3 6 1 0,0-3 0 16,0 3-1-16,0 0 1 0,3 1-4 16,-3 5-8-16,0-1-6 0,0 1-10 15,0-2 4-15,1 2 4 0,-1 0 5 0,0 0 7 16,0 0 3-16,0 0-1 0,0 0 1 16,3 11-1-16,-1-1 0 15,2 5-1-15,2 1-1 0,0-2 0 16,2 2 1-16,1-5 0 0,0-2 2 0,2 0 2 15,-2-2 5-15,6 0 3 0,3-7 2 16,5 0 3-16,6 0-2 0,0-5 0 16,0-5-1-16,-4-3 1 0,1-2 1 15,-6-4-1-15,3-6-3 0,-4 0-2 16,0-3 1-16,-2-3 0 0,-1-1-4 0,-1-2 0 16,-4-2 0-16,-5-3-7 0,-3 1 5 15,-3-1 0-15,0 1 0 0,-3-1 2 16,-6 1-1-16,1 3 1 15,-1 3-1-15,0 3-1 0,3 9-3 0,-2 7 0 16,2 3-6-16,3 7-3 0,-3 2 2 0,-1 1 1 16,-3 11 3-16,-2 7 3 15,5 6-1-15,1 6 1 0,2 4-1 16,4 2 2-16,0 2 1 0,0 2 0 16,13-2 1-16,0 1 1 0,4 0-1 0,5-1 0 15,0-6 1-15,4-2 0 0,1-3-1 16,1-5-1-16,-1-3 3 0,5-4 3 15,-2-3 0-15,2-4 3 0,1-6-3 16,-2-2 0-16,-1 0 0 0,-1 0-4 16,-10-2-7-16,-2-5-10 0,-8 6-39 15,-3-3-155-15</inkml:trace>
  <inkml:trace contextRef="#ctx0" brushRef="#br0" timeOffset="47187.2962">30020 17548 313 0,'0'0'10'0,"0"0"-13"0,0 0-5 15,0 0-3-15,0 0-1 0,0 0 7 0,0 0 2 16,0 0 3-16,0 0 1 0,-3 76-1 16,7-45 3-16,1-1 0 0,1 5-2 15,-2-4 3-15,1 4-11 0,0 1-1 16,-1 3 1-16,-1 1 1 0,0 2 7 15,-1 0 1-15,-1-1 1 0,-1-7-3 16,2-8 2-16,-2-11-1 0,0-7 4 16,0-4 3-16,0 0 15 0,0 3 17 15,0-7-3-15,0-11-5 0,-5-19-11 16,-1-15-18-16,0-8-5 0,0-6 7 0,1 2-6 16,1 2 1-16,-1 5 4 0,1 3-4 15,-2 3 2-15,-1-2-1 0,0 4 2 16,1 2-2-16,0 3 1 0,2 3 0 15,-2 3 0-15,5 1 2 0,1 10-2 16,0 2 2-16,0 5 0 0,7-2-2 0,-3-1-17 16,3 4 14-16,-1 6-18 15,2 1 18-15,2-2-3 0,0 5 2 16,0-2-1-16,4 4 0 0,5 0 0 16,0 4-3-16,7 5 16 0,-3 2-14 0,-1 0 16 15,1 2-13-15,1 0 0 0,0 0-2 16,-2 3 2-16,-1 0-3 0,-1-1 2 15,-2-1-1-15,-3 3 0 16,-1-1 1-16,-2 0-1 0,-3-5 2 0,-1-1-2 16,-3-2-1-16,1-1 2 0,-2 3 1 15,-2-6 0-15,-1 5 1 0,-1-5 0 16,0 7 1-16,-10 1 1 0,-4 0 2 16,-11 3 0-16,-5-2 0 0,-6-1-4 15,-2 1 1-15,-1-2-5 0,-1 0-2 0,5-1-8 16,2 1-17-16,9-7-45 0,4-1-120 15</inkml:trace>
  <inkml:trace contextRef="#ctx0" brushRef="#br0" timeOffset="49150.2458">30483 17708 202 0,'0'0'31'0,"0"0"-3"0,0 0-8 16,0 0 0-16,0 0-2 0,0 0-7 15,0 0-1-15,0 0-6 0,0 0-3 16,0 0-4-16,10-8-2 0,-10 8 1 15,1 0-2-15,4 0 5 0,3 2-1 16,-2 4 4-16,4 3-1 0,1 1-1 16,-3-5 0-16,5 3 1 0,0-1 1 15,-6-5-1-15,7 4 1 0,0-2 1 16,-5-1 4-16,5 2 0 0,-4-2 3 16,2-3-3-16,6 0-1 0,-3-1 2 0,5-6-1 15,-8 0-3-15,1-1 0 0,-3-2-4 16,-3 2 3-16,3-1 0 0,-4 1-1 15,-2-2-1-15,1 0 0 0,-4 6 0 16,1 1 3-16,-2-3 0 0,0 1-3 16,-5-2 0-16,-1-1-1 0,-2 7 0 15,-2-4-3-15,-2 5 1 0,-7 0-3 16,3 5 0-16,-5 2 3 0,2 5-1 16,3-1-3-16,0 1 5 0,3 2-5 15,1-1 5-15,3-3 1 0,3 2-1 0,0 1 0 16,1-1-1-16,1 4 2 0,0-4-1 15,3-1 1-15,-1 5-6 0,2-1-1 16,3 5 0-16,7-1 2 0,3-3 4 16,4 2 4-16,4 1-1 0,3-1-1 15,2-3-1-15,5-3 0 0,-1-3-1 0,5-2 2 16,1-7-2-16,1 0-1 0,1 0-1 16,0 0 0-16,-2-7 0 15,1-2 2-15,1-2-2 0,-2-4-1 0,0-2 1 16,-1 1 1-16,1 0 2 0,-1 1 0 15,-3 0 8-15,-2 5-1 0,-5-1-2 16,-10 4 5-16,-3 0-10 0,-5 4 3 16,-4 2 2-16,4-7-1 0,-5 3-3 15,-1 1 2-15,1-3-1 0,-2 3-2 16,0-6 0-16,-5 2 0 0,-3 4-2 0,-5-4 3 16,-2 3 0-16,2 1-4 0,-5 1 1 15,0 3-1-15,-4 0 0 0,-4 0 5 16,4 5-3-16,1 1 1 0,-1 2 3 15,5-1-3-15,-2 2 4 0,0 0-3 16,5 0 1-16,-2 4-5 0,3-2 3 16,4-1-5-16,1 3-3 0,0 3 6 0,4 2-6 15,0 7 8-15,1-2-3 16,3 0 2-16,0-2 1 0,3-1-1 16,4-2 1-16,2-6 1 0,-1-2 0 0,2-4 2 15,5-4 0-15,1-2 2 0,5-1-3 16,0-11-2-16,3-8 5 0,4-4-5 15,1-7 3-15,0 0-3 0,1-3 6 16,-3 2-2-16,-2-3-1 0,-5 3 3 16,0-1-10-16,-2-2 3 0,-5 0-2 0,-3-1 0 15,-2 0 1-15,-2 0-1 0,-4 3 2 16,-1 3 2-16,-1 8-1 16,0 1 4-16,0 9 2 0,0 0-1 15,0 0 1-15,-1 7 1 0,1-1-3 0,0 6-1 16,0-2-3-16,0 2-5 0,0 0-3 15,-2 0 1-15,-2 0 3 0,-4 5 1 16,0 10 3-16,1 2-3 0,2 6 2 16,3-1-3-16,2 3 1 0,0 0 2 15,0-2 0-15,0 2 0 0,0-1-2 0,1 2 2 16,3-3 2-16,2 1-2 0,2-3 1 16,3 2-1-16,-1 0-1 15,3-1 2-15,2-2-8 0,2-3 3 16,3-2-2-16,5 0 4 0,1 0 4 0,3-2-4 15,1-1 3-15,0-2-1 0,2-2-1 16,-1-5 2-16,-1-2 0 0,0-1 0 16,-1 0 1-16,-1-2-1 0,-1-6-1 15,2-4-1-15,-1-1 3 0,-1-2 2 16,-1 0 5-16,-4 2-3 0,-3 1 3 0,-2-2-7 16,-2 0 3-16,-4 3-4 0,-2-1 4 15,-5 5 0-15,-2 3 1 16,-1-6 0-16,-1 1-3 0,-1 0 2 0,-8-2-1 15,-4 1-1-15,0 2 0 0,-9-1-4 16,-2 5-1-16,0 0 5 0,-3 4-4 0,1 0 4 16,0 0-1-16,3 5 1 15,2 1 0-15,1 3-1 0,2 2 0 16,2 2-3-16,0 3-3 0,6-4 4 16,2-2 0-16,2-2 2 0,3-5 0 0,0 9-6 15,3-7 3-15,0 6-6 0,0 4 5 16,8-3 3-16,2 4-7 0,0-1 13 15,5-3-3-15,-2 0-2 0,0-5 9 16,0-3-4-16,4-4-1 0,-1 0 3 16,7 0-6-16,-1 0 2 0,-3-7-1 15,4-4 0-15,0-2 2 0,-3-1-2 16,2-1 4-16,-3 3-3 0,-2 2-1 16,-1-1-2-16,-4 4 0 0,-1-2-1 15,-1 1 1-15,-4 1-1 0,0 2 1 0,-2-2 3 16,-2 1 0-16,0 1-3 0,1 2 2 15,-3 3-1-15,0-2-1 0,0 2 3 16,0 0-7-16,2 0-4 0,-2-2-3 16,0 2 1-16,1 0 3 0,-1 0 1 15,0 0 3-15,0 0-1 0,0 4 1 0,2 10 2 16,2 0 1-16,3 1-2 0,6 4-2 16,5-2 1-16,3-3-8 15,4 0 8-15,-2-1 3 0,6 1 0 16,0-2 2-16,7-3-2 0,6-6 2 0,1-3-2 15,3-8 3-15,-5-3 4 0,-5-8-5 16,-5 2 4-16,-8-2-3 0,-3-4 3 16,-6-5-1-16,-2 1 0 0,-1-8 0 15,1-3-6-15,0-2 3 0,1-5-2 16,-3-2 3-16,1-3-2 0,-5-3-3 0,-1-3-17 16,-5-3-3-16,0 2-1 0,-2 4 4 15,-4 2 16-15,0 7 4 16,-1 5 1-16,3 5 3 0,-2 5-1 0,2 10-1 15,-1 2 0-15,2 9-5 0,2 2-4 16,0 2-9-16,-5 4 7 0,-1 4-7 0,-2 11 8 16,-5 8 0-16,2 7 0 15,2 8 2-15,-2 6-8 0,7 6 22 16,2 10 0-16,3 5-2 0,1-1 6 16,6 1-20-16,5-3 1 0,-3-5 2 0,2-8 2 15,2-4 5-15,-1-9-3 0,3-4 7 16,2-7-6-16,1 0 1 0,3-7-2 15,2-4 0-15,3-4 0 0,1-5 4 16,-5-2 2-16,-5-3 4 0,-5 0 9 16,-8 0-2-16,2 0 0 0,-6 0 5 15,0 0-5-15,0 0-5 0,1 0-4 16,1 0-6-16,-1-3-6 0,-1 2-23 16,0-1-67-16,-6-3-143 0</inkml:trace>
  <inkml:trace contextRef="#ctx0" brushRef="#br0" timeOffset="58109.7193">26956 10302 14 0,'0'0'6'0,"0"0"-1"0,0 0-1 16,0 0-2-16,0 0 0 0,0 0-4 15,0 0 2-15,0 0-1 0,0 0 0 16,0 0 0-16,-9-8 1 0,8 7 0 15,1 1 2-15,-2-1 3 0,2 1 2 16,-1 0 2-16,1-2 1 0,-2 2-2 16,2-2-1-16,0 2-4 0,-1 0-1 15,1-1-2-15,-2 1 0 0,2 0 0 16,0 0-1-16,0-2 2 0,0 2 0 16,0 0 2-16,0 0 1 0,0-2 1 0,0 2 4 15,-1 0-1-15,1 0 1 0,0-1 1 16,0 1-2-16,0 0-2 0,0 0-1 15,0 0-2-15,0 0-1 0,0-1-2 16,0 1-2-16,0 0 2 0,0 0-2 16,0 0 1-16,0 0-1 0,0 0-1 0,0 0 2 15,0 0 0-15,0 0 1 0,0 0 0 16,0 0 0-16,0 0 0 0,0 0 0 16,0 0 0-16,0 0 0 15,0 0 0-15,0 0 0 0,0 0 0 0,0-2 1 16,0 2 3-16,0 0-1 0,0 0 2 15,0 0-3-15,0-1-1 0,4 1-1 16,2-2 2-16,6 2-2 0,-1 0 1 16,1 0 0-16,-2 0 0 0,3-1 3 15,3 1-1-15,-3-2 1 0,4 1-1 0,1-1 1 16,0 0-3-16,6 1 1 0,0-1 0 16,1 1-1-16,-1-1-1 0,0 1 1 15,-1 1-1-15,1-1 0 16,1 1 1-16,-1-2-1 0,-6 2 0 0,2-2 3 15,0 1 0-15,2-1 3 0,5-1 0 16,-1 0-1-16,0 0-3 0,0-1 0 16,-1 2-2-16,1-1 0 0,2 0 0 15,-2 0 0-15,2 0 2 0,1 0-2 16,0 0 0-16,0 1 0 0,0 2 0 0,-2-1 0 16,-7 1 0-16,1 0 0 0,-1-2 0 15,-2 2 1-15,6-2-1 0,1 0 1 16,1-1 1-16,4-2 0 0,3-1 0 15,2 2 1-15,3-3 1 0,0 2-2 16,-1-2 1-16,2 3-1 0,-4-1-1 16,-1 3 0-16,-3 1-1 0,-2 1-1 15,-10 0 1-15,-1 0 1 0,-6 0-1 16,-5 0 0-16,5 0 2 0,-6 0 0 16,0 0 4-16,0 0 3 0,-6 0 2 0,0 0 1 15,0 0-7-15,2 0-1 0,-1 0-3 16,1 0-2-16,-1 0-3 0,1 0-1 15,-2 0-7-15,1 0 1 0,-1 0 1 16,0 0 3-16,2 0 3 0,-2 0-1 16,0 0-1-16,0 0-9 0,0 1-32 0,0 6-115 15</inkml:trace>
  <inkml:trace contextRef="#ctx0" brushRef="#br0" timeOffset="58894.8514">28672 9308 91 0,'0'0'10'0,"0"0"0"0,0 0-3 16,0 0 4-16,0 0-4 0,-6-87 4 0,5 69 2 15,1 5-6-15,0-6 5 16,0 5-3-16,-1 1 2 0,1-2-1 0,0 3-1 15,-2-2-3-15,2 8-2 0,0 1 0 16,0 5-2-16,-1-2-3 0,1 2-3 16,0-1 0-16,-2 1-1 0,2 0 3 15,-5 0 2-15,-1 12 0 0,-3 8 0 16,-3 6 2-16,2 4 3 0,2 3-2 16,-1 1 1-16,1 4-2 0,-1 2-2 15,1 3 0-15,1 3 0 0,0 3-1 0,1 1 2 16,0 0-1-16,2 0 1 0,-2-4 2 15,2-4 4-15,-3-3-1 0,1-5 1 16,0-4 1-16,0-1-7 0,0-3 3 16,0-4-1-16,1 3-3 0,-1-4 3 15,0 0-3-15,2 2 0 0,-3-4 0 16,3 2 0-16,-1-1 0 0,2-6 1 16,0 1-1-16,2-4-1 0,-1 0 1 0,2 0 0 15,0-4 0-15,0-1 1 16,0-6-1-16,0 5 1 0,0 0 0 0,0 1-2 15,0 1 1-15,0-7 1 0,0 0 3 16,0 0 3-16,0 2 0 0,0-1 1 16,0 1-2-16,0-1-4 0,0 0-1 15,0 1-3-15,0-2 1 0,0 1-2 16,0-1-6-16,2 0-14 0,4-4-48 0,8-10-111 16</inkml:trace>
  <inkml:trace contextRef="#ctx0" brushRef="#br0" timeOffset="59357.6075">28762 9229 295 0,'0'0'20'15,"0"0"-8"-15,0 0-1 0,0 0-5 16,0 0-6-16,0 0-6 0,0 0-2 15,0 0 6-15,0 0-3 0,0 0 8 16,-3-10-1-16,3 33-2 0,0 7 2 16,1 6-4-16,1 1 2 0,-1 8-1 15,1 5 1-15,-2 4 0 0,0 7 1 16,0-2-1-16,-3-1 2 0,-3-4-2 16,0-5 3-16,-2-5 2 0,1-3-1 15,-1-4 2-15,2-4-4 0,-2-5-3 0,1 0 1 16,1-6-1-16,1-6 1 0,-1-1 0 15,3-4 0-15,0-3 1 0,0 3-1 16,1-6 0-16,1 2 2 0,1-7 0 16,-2 0 2-16,2 0 3 0,0 1 4 15,-1 0 6-15,-1 1 2 0,-4 1-1 0,-5 1-8 16,-6 1-6-16,-9-1 0 0,-6 1-4 16,-4-3 0-16,-6 2 0 15,0-1 1-15,-3 1-1 0,0 0-1 16,3 1 1-16,4-1 0 0,5 0 0 0,4 4 1 15,6-1-3-15,3 4-2 0,2 1-1 16,3 4-2-16,2 4-6 0,0 1-5 16,0 0-15-16,1 3-20 0,2-3-61 15,1 1-82-15</inkml:trace>
  <inkml:trace contextRef="#ctx0" brushRef="#br0" timeOffset="59794.8657">26992 10522 162 0,'0'0'30'16,"0"0"2"-16,0 0-1 0,0 0-1 0,0 0-6 15,0 0-7-15,0 0-6 0,0 0-4 16,0 0 0-16,133-50-1 0,-53 35 0 15,14-2-2-15,14-1 2 0,12 0 3 16,9-4-1-16,5 4 1 0,-2 0-1 16,-8 4-2-16,-12 4-4 0,-15 2-1 15,-15 5-2-15,-14 0 0 0,-15 2 0 16,-11-1-1-16,-14 0 2 0,-7 2 0 16,-9-1 2-16,-6 1 1 0,-1 0 3 15,-5 0-1-15,3-3 0 0,2 0-1 0,-2 0-2 16,1 2 1-16,-4 1 1 0,2-5-2 15,1 1-1-15,-2 2 1 0,3-1-2 16,-4 3-1-16,0-2 2 0,0 2-1 16,1-1 1-16,1-6 1 0,-1 1 1 15,1-7-2-15,-2-5-1 0,0-2 2 0,0-8-1 16,0 3 1-16,0 0 1 16,-6-2-1-16,-5 0-3 0,-3-1 0 15,-1 3-7-15,-1-1-20 0,3 8-70 0,6-4-125 16</inkml:trace>
  <inkml:trace contextRef="#ctx0" brushRef="#br0" timeOffset="60533.7528">31667 10262 348 0,'0'0'18'0,"0"0"-2"15,0 0-1-15,0 0-2 0,0 0-7 16,0 0-5-16,0 0-8 0,0 0-4 16,0 0 0-16,-3-16 3 0,8 22 4 15,3 9 2-15,1 10 1 0,0 3 0 16,-3 6 1-16,-2 1 2 0,0-2-1 0,-3 2 2 16,-1-5 3-16,0 1-2 0,0-6 2 15,0-7-2-15,2-1-2 0,-1-6 0 16,-1-7 1-16,2 7 2 15,-1-7-1-15,1 1 3 0,-1 0 1 0,-1-5-1 16,0 0 0-16,0 0 0 0,2 1-1 0,-2 1 0 16,0 0-5-16,1-2 2 15,-1 1-4-15,0-1-2 0,0 1-6 16,0-1-1-16,0 3-3 0,2-3 0 16,-2 0-6-16,7 0-20 0,4-4-79 0,7-10-85 15</inkml:trace>
  <inkml:trace contextRef="#ctx0" brushRef="#br0" timeOffset="60951.2456">31962 10113 410 0,'0'0'31'0,"0"0"-12"16,0 0-17-16,0 0-7 0,0 0-5 0,0 0 1 16,0 0 4-16,0 0 4 15,0 0-1-15,41 100 1 0,-31-52 1 0,1 1 0 16,-2-4 0-16,0-1 1 0,-1-6 0 15,0-1 1-15,-3-6 5 0,0-2-2 16,-2-8 1-16,-2-1 5 0,1-8-10 16,-2-6 2-16,2 1 1 0,-2-7 3 15,0 0 5-15,0 0 5 0,0 1 5 0,2 1 3 16,-2-1-3-16,0 0 2 16,0 1-12-16,0-2-5 0,0 0-4 15,7 0-2-15,5 0-1 0,6 0 0 0,8-4-1 16,2-1 0-16,4 0 0 0,5 3-2 15,7-3 0-15,6 0 0 0,5-1-1 16,4 0 6-16,7 0 1 0,6-2-1 16,10 1-4-16,14 1-3 0,19-2-7 15,20 2 5-15,17-1-2 0,11-1-4 16,-6 2 4-16,-19-2-5 0,-34 2-35 0,-35-1 1 16,-31 0-5-16,-20 0 4 0,-11 1 40 15,-5 1 2-15,2 2 3 0,-3 3 1 16,-1-1-4-16,0 1-7 0,0-2-16 15,0 2-10-15,0 0-35 0,0 0-79 16</inkml:trace>
  <inkml:trace contextRef="#ctx0" brushRef="#br0" timeOffset="61658.5034">31595 10616 344 0,'0'0'35'16,"0"0"-12"-16,0 0-9 0,0 0-10 16,0 0-7-16,0 0-2 0,0 0-2 15,0 0 1-15,0 0 3 0,0 0 1 0,-3 3 0 16,3 17 2-16,0 4 0 0,1 0 0 16,1-7 2-16,-1 3-2 15,-1 0 2-15,2-7-2 0,-1 9 0 16,1-10 1-16,-1-2 0 0,1 3 4 0,1-4 2 15,1-1 4-15,3-2 4 0,5 3-1 16,5-5 2-16,3-1-3 0,6-2-3 16,2-1-4-16,2 0-3 0,3 0-1 15,4 0-1-15,4-4-1 0,6 1-3 16,5 0 8-16,8-2-2 0,5 2 1 0,8 0-1 16,6-1-5-16,0 1 1 0,0 0 0 15,-8-1 6-15,-7 2 0 0,-10-1 1 16,-5 1-1-16,-2 0-6 0,0 2 0 15,3 0-3-15,6 0 0 0,5 0 1 16,7 0 1-16,7 2-1 0,3 0-2 16,5-1 0-16,-1 1-2 0,-2-1 7 15,-5 0 0-15,-4-1 0 0,-8 0 0 16,-4 0-39-16,-4-1-2 0,-7-2 1 16,-6 0 0-16,-7-2 36 0,-12 4 1 0,-12-1 1 15,-5 2-1-15,-6 0 1 0,0 0 2 16,0 0 2-16,2 0 3 0,-1 0 1 15,1 0 0-15,-1 0 0 0,1 0 3 16,-1 0-1-16,1 0-1 0,0-1 1 16,-2-1-2-16,2 1 1 0,-1-5-1 0,-1 1-3 15,0 1 0-15,0-7-2 16,0 6 0-16,0-1-1 0,0-4 1 16,0 5-1-16,0-1-9 0,0 1-20 15,0 5-58-15,0-1-164 0</inkml:trace>
  <inkml:trace contextRef="#ctx0" brushRef="#br0" timeOffset="62880.3302">28495 9160 53 0,'0'0'13'0,"0"0"1"16,0 0 3-16,0 0 0 0,0 0 2 15,0 0-1-15,0 0-4 16,0 0-8-16,0 0-6 0,-17-16-3 0,17 16-2 16,-1 0 0-16,1 0 5 0,0 12 0 15,0 6 5-15,0 8 0 0,4 1-2 16,1 3 2-16,-2 1-5 0,0-2 0 16,0 1-1-16,-3-2 1 0,1-1 0 15,-1-9-1-15,0 2 1 0,0-8-1 0,0-6 2 16,2 1 2-16,-2-7 21 0,0 0 30 15,0 0 7-15,0 0-2 0,1 0-18 16,2-10-30-16,4-10-7 0,0-7-2 16,2 0 1-16,1-4-2 0,-1 3 1 15,-2 1-2-15,-3 8 1 0,-1 0-2 0,0 7-4 16,-3 6 4-16,2 0-7 0,-2 6-4 16,0-1 3-16,7 1-4 15,1 6 6-15,3 12 7 0,3 9-2 0,-7 11 0 16,-2 11 0-16,-5 7-1 0,0 6 1 15,0 4 1-15,0-3 0 0,-2-2 0 16,2-6 1-16,-1-5 1 0,1-3 2 16,-3-4-1-16,-2-3 1 0,-2-2-1 15,-4-2-4-15,-5-2-1 0,-8-2 0 16,-4 0-14-16,-6-2-177 0</inkml:trace>
  <inkml:trace contextRef="#ctx0" brushRef="#br0" timeOffset="65479.1976">31793 10493 166 0,'0'0'14'0,"0"0"-2"0,0 0-1 0,0 0 2 15,0 0 4-15,0 0-1 0,0 0-1 16,0 0-6-16,0 0-5 0,-6-56-6 15,6 55-2-15,0 1-2 16,2-2 0-16,-1 0 2 0,1 1 2 0,-1 1 2 16,-1-2 0-16,2 2 0 0,-2-1 0 0,1 1-1 15,-1-2 0-15,3 2-3 0,-3-1 1 16,0 1-1-16,1-1 1 16,-1 1 1-16,0 0 1 0,1 0 2 15,-1 0 2-15,0 0-1 0,-1 0 0 0,-4 0 0 16,-4 0-2-16,0 4 1 0,0 0 0 15,1 1 1-15,5-2 1 0,0 0 0 16,3-3 1-16,0 3 3 0,0 2 0 16,1 1 0-16,5 0-2 0,3-2-2 15,-2 1-2-15,-4-3 0 0,1 0-2 0,-1 0 0 16,0 1-1-16,0-2-1 0,3 3 2 16,-6 2 1-16,-7 4 6 15,-8 6 0-15,-5 5-1 0,-3-5-1 0,-1 0-4 16,1-4 1-16,6-3 1 0,3-1-1 15,6-4-1-15,3-3-1 0,2 2-1 16,3-3 4-16,0 3 0 0,8 5 1 16,10 1 1-16,9 2-2 0,5-4-2 15,4 1 1-15,2-2-2 0,-5 0 0 16,-3 1 0-16,-9-4-3 0,-4 2 3 0,-8-1-6 16,-6-3 0-16,-3 5 4 0,-3-1-2 15,-13 3 10-15,-10 4 0 0,-6-3-2 16,0 1 0-16,3 0-1 0,9-3-5 15,8-5 2-15,11 5 0 0,7-2 1 16,20 1 1-16,17 1 0 0,19-2 2 16,16-3-11-16,12 2-61 0,7-3-105 15</inkml:trace>
  <inkml:trace contextRef="#ctx0" brushRef="#br0" timeOffset="78579.6064">28646 4948 9 0,'0'0'19'0,"0"0"-2"0,0 0-2 16,0 0-3-16,0 0-2 0,0 0 1 0,0 0 0 15,0 0-1-15,0 0 2 0,5-43-1 16,-5 40 1-16,0-4-1 0,0 3-1 16,0-3 2-16,0 3-2 0,0 4-2 15,0-5-1-15,0 1 0 0,0-1-2 16,0 0-2-16,0 5 0 0,-2-1-3 0,2 1 0 16,0-1-1-16,-1-1-1 0,1 0 2 15,-2 1-1-15,2 0-2 16,-1 0-4-16,1-2-5 0,-2 3 0 0,2-1 1 15,-1 1 5-15,0 0 4 0,-5 0 1 16,-2 4 0-16,-2 3 0 0,-1 2 1 16,2 2 1-16,2-4-1 0,-3 4 1 15,5-4-1-15,0 0-1 0,-2 2 1 16,2-2 0-16,1 1 0 0,1-6 0 16,-2 6 0-16,3-3 0 0,-1-2 0 0,0 1 0 15,3-4 1-15,-2 0 2 0,2 0 4 16,0 2 6-16,-1-1 8 0,1 1 2 15,0-2-2-15,0 0-5 0,0 0-8 16,0 0-6-16,0 0 2 0,0-9-2 16,3 1-2-16,3-6 1 0,-2 6-2 15,-1-2 1-15,1 1 0 0,-2 5 1 16,1 1-1-16,-3 3 0 0,0-2-1 16,0 2-6-16,0-2-7 0,1 2-6 15,-1-1-1-15,0 1 3 0,0 0 7 0,-9 11 7 16,-8 7 2-16,-9 8 2 0,-5 2-1 15,-2 2 1-15,-4 0 0 0,2-1 0 16,2-4 1-16,4-2 1 0,7-3-2 16,6-8 1-16,7-4-1 0,7-6 1 15,2-2 0-15,-2 0 4 0,2 0 2 0,-1 2 7 16,-1-1 5-16,0 1 2 0,2-2 0 16,0 0-8-16,0 0-5 0,0 0-8 15,8-7-1-15,7-9 1 16,8-6-1-16,4 0-1 0,3-2-2 0,2-3 3 15,2 0-1-15,-4 2 1 0,-1-1-1 16,-3 2 2-16,-4 3 0 0,-4 3-1 16,-6 4 2-16,-3 7-2 0,-7 3 1 15,-2 4-1-15,0-1-6 0,0 1-13 16,0 0-7-16,2-1 0 0,-2 1 4 0,-6 7 15 16,-10 10 6-16,-8 9 2 0,-6 4 0 15,-7 4 1-15,-3 3-1 0,-5 1 2 16,4-1-3-16,2-2 3 0,6-2-2 15,4-4 2-15,5-5 0 0,5-3-1 16,6-8 3-16,7-4-1 0,3-5 6 0,3-4 9 16,-2 0 8-16,2 0 7 15,-1 1 5-15,0-1-7 0,1 0-5 16,-3 0-12-16,3 0-10 0,4-9-4 16,8-7-5-16,8-7-2 0,2-1 2 0,7-2-2 15,1 0 6-15,-1 0-3 0,0 3 3 16,-3 2 0-16,-5 1 1 0,-7 8-1 15,-7 5-6-15,-4 4-27 0,-3 3-66 16,0-2-98-16</inkml:trace>
  <inkml:trace contextRef="#ctx0" brushRef="#br0" timeOffset="81429.1713">26879 14618 113 0,'0'0'1'15,"0"0"1"-15,0 0-1 0,0 0 2 16,0 0 2-16,0 0 2 0,0 0-2 16,0 0 1-16,0 0 1 0,0 0 4 15,78 39 1-15,-50-35-1 0,2 0-2 16,4-1-3-16,0-3-3 0,5 0 2 0,2 0 6 16,4-7 3-16,5-6 2 0,5 1 2 15,3-6-6-15,5-6 1 0,5-1-4 16,6-4-2-16,6-3-1 0,1 0-7 15,-3 0 2-15,-3 1-2 0,-4-3 1 16,-2 0 1-16,-4 0-1 0,-1-2 2 16,-5-3-1-16,-2 3 0 0,-4 0 1 15,-6 2 0-15,-6 2 0 0,-5 5 3 16,-5 1 0-16,-7 3 0 0,-5 3 2 16,-3 4 0-16,-6 4 0 0,-1 1 1 15,-3 5 3-15,-2-1-2 0,2-1 0 16,-5 3-1-16,4-2-7 0,-4 4 2 0,1-2-3 15,1 2 3-15,-3 3 0 0,0-1 0 16,0 1 2-16,1-2 2 0,-1 1 1 16,2-1 0-16,-2 1-2 0,0-1-1 15,1 0-2-15,-1 2 0 0,0-1-2 16,0 1 1-16,0-2-2 0,0 2 0 16,0-2-2-16,-4 2 1 0,-11 0 1 15,-8 0-2-15,-9 5 4 0,-3 3-2 0,-2 3 0 16,-6 1-2-16,-1 1 2 0,-2 0-1 15,2-1 2-15,2-2 1 0,4-2-1 16,4-2 2-16,10-2 0 0,5-2 3 16,6 0 0-16,7-2 4 0,0 0-1 15,6 0-5-15,-1 0 1 0,1 0-7 0,-2 0-2 16,2 0-2-16,0 0 1 16,10-4 2-16,14-4 3 0,12-5 1 0,7-2 0 15,5 1-1-15,4-1 0 16,-4 0 0-16,-4 2-1 0,-6 1 1 0,-9-1 1 15,-6 2-5-15,-10 4 6 0,0-1-5 16,-7 4 4-16,-3 0 1 0,1 3 1 16,-4 1 0-16,0-1 0 0,0 1-1 15,2 0 0-15,-1-1-2 0,-1 1-2 16,0 0-3-16,1 0-2 0,-1 0 7 0,-10 13-4 16,-14 11 7-16,-14 14-3 0,-14 11-7 15,-9 11-1-15,-5 9-48 0,-5 7-89 16,-1-2-84-16</inkml:trace>
  <inkml:trace contextRef="#ctx0" brushRef="#br0" timeOffset="81795.0695">27170 14511 366 0,'0'0'1'0,"0"0"-5"0,0 0-2 0,0 0 0 16,0 0 4-16,0 0 5 0,0 0 10 15,0 0 0-15,0 0 0 0,-91 93-2 16,46-52-7-16,-3 0 0 0,2-2-2 16,6-2 1-16,6-6 4 0,7-2 0 15,8-6-4-15,5-6 1 0,6-4-8 0,4-5 1 16,4 1-2-16,1 1 2 0,18-1 4 16,17-4 4-16,19-5 1 15,22-4-2-15,17-13-11 0,13-4-79 16,0-5-135-16</inkml:trace>
  <inkml:trace contextRef="#ctx0" brushRef="#br0" timeOffset="83280.0384">28042 3032 271 0,'0'0'16'0,"0"0"-1"0,0 0 3 15,0 0 4-15,0 0 1 0,0 0 2 16,0 0-2-16,0 0-7 0,0 0-6 16,0 0-6-16,4-20-1 0,-4 18-4 0,0 0-2 15,0 1-2-15,-8-1-3 16,-6 1 0-16,-10 1 2 0,-9 0 3 16,-9 4 2-16,-6 4 1 0,-1-1 0 15,-5 0 0-15,1-2 1 0,2-1 0 0,8-1-1 16,5 0 1-16,14-2 0 0,2 1-2 15,12-2 2-15,4 0 0 0,2 1 3 16,4-1-1-16,-2 0 3 0,2 0-2 16,-1 0 1-16,-1 0-1 0,0 0 0 15,0 0-2-15,1 0-1 0,1 0-1 0,-2 0-1 16,2 0-1-16,-1 0-1 0,1 0 1 16,0 0 0-16,0 0 1 0,0 0 0 15,0 0 1-15,4 0 0 16,15 0 1-16,8 0-1 0,12-3 2 0,6 0-1 15,3 2 0-15,4-1 0 0,0 2-1 16,0 0 0-16,0 2 2 0,0 5-1 16,-3 2 0-16,2 2 0 0,-2 2-1 15,-1 1 1-15,-1 2-2 0,0 0 1 16,-4 1-1-16,1 2 1 0,-5 3 3 0,0 1-3 16,-2 2 2-16,-2 3-3 0,-3-1-2 15,-3 0-2-15,-2 1 2 0,-2-1 1 16,-2 0 0-16,-1-2 2 0,-6-2 0 15,-2-2 0-15,-4-8 0 0,-5-5 0 16,-2-3 0-16,-3-5 4 0,0 0 4 0,0 0 4 16,1 1 5-16,-1 0 3 15,0-1 0-15,2 0-4 0,-2 0-4 16,0 0-6-16,0-2-4 0,0-16-1 16,0-4 0-16,-2-10-1 0,-1 2 1 0,-3 0 0 15,0-4 0-15,-1 1-1 0,-4 0-3 16,-2-3 4-16,-3 3-5 0,-3 0 4 15,-3 1 0-15,-2 1-1 0,-4 4 1 16,3 1-1-16,1 3 2 0,1 2-1 16,8 7 0-16,1 2-1 0,7 5 1 15,2 4-3-15,2 0-2 0,3 3-4 16,-1-2-1-16,1 2 1 0,0 0 1 16,0 11 5-16,1 5 1 0,8 7-4 15,4 3 6-15,6 2-2 0,4 0 1 0,4 4 4 16,2 0 3-16,5 1-4 0,-1-1 4 15,0 0-5-15,-3-3-2 0,-2-3 1 16,-8-5-3-16,-5-4 2 0,-5-4 0 16,-6-4-1-16,-2-6 1 0,-2 6 0 15,-9 2 2-15,-15 5 1 0,-17 2 0 0,-17 0-1 16,-16 2-4-16,-11-3-5 0,-13-1-11 16,-6-4-49-16,-5-7-103 15,-5-5-66-15</inkml:trace>
  <inkml:trace contextRef="#ctx0" brushRef="#br0" timeOffset="83593.639">27612 2871 302 0,'0'0'13'16,"0"0"-6"-16,0 0-6 0,0 0-2 16,0 0-2-16,0 0-1 0,0 0 1 15,0 0 1-15,0 0 4 0,0 0 0 16,-99 79 6-16,51-37-2 0,-10 1 2 16,-4 3 1-16,0-2-3 0,1-3 6 0,6-1-4 15,9-5 2-15,8-3-1 0,12-2-5 16,10-5-2-16,13 0 0 0,9-4 3 15,23 0 4-15,19-3 0 0,20-1-5 16,21-3-15-16,15-2-54 0,11-2-158 16</inkml:trace>
  <inkml:trace contextRef="#ctx0" brushRef="#br0" timeOffset="88854.2766">31716 15768 10 0,'0'0'14'0,"0"0"1"15,0 0 2-15,0 0-1 0,0 0-3 16,0 0 1-16,0 0-5 0,0 0 5 15,0 0-1-15,25-38 2 0,-21 30 2 16,1 2 2-16,-1-1 1 0,-3 4 2 0,4-6-1 16,-4 4 1-16,4-6-1 15,0-2-3-15,-2 2 0 0,0-6-3 16,0 2-3-16,-2 3-1 0,1-6-2 16,-1 6 2-16,-1-2-1 0,0-5 1 0,0 6-1 15,0-6-2-15,0 8-1 0,0 5-1 16,-1-5-1-16,-1 5 0 0,1 0-2 15,1 1-2-15,-2 1 2 0,1 0-1 16,0-1-2-16,-1 0 2 0,2 5-1 16,0-1 1-16,0 1-2 0,0 0-4 15,-1-2-3-15,-1 2-1 0,1 0-1 16,-1 0 2-16,-3 0 3 0,-1 8 2 16,-1 5 2-16,-2 6-1 0,2 2 0 15,1 0-1-15,0 2 0 0,0 3 2 0,0 1 0 16,0 2 0-16,1 0 0 0,-1 0 0 15,2-2-1-15,1 0 0 0,0 1 7 16,0-3-8-16,3 4 9 0,0-5-2 16,0 2-7-16,0 0 5 0,3-2-3 15,0 0 0-15,0-4 0 0,0-4 1 0,0-2-3 16,0-1 2-16,-2-4 0 16,2 1 0-16,-1-5 0 0,-1 1 0 15,-1-6 0-15,0 0 2 0,0 0 3 16,0 2-1-16,2 0 4 0,-2-1 0 0,0 0 2 15,0 0 1-15,0 1 0 0,0 0-4 16,0-2 0-16,0 0-4 0,-2 0-2 16,-4 0-1-16,-4 0 1 0,-3-6-1 15,-3-2 0-15,-1-5-1 0,-1 2-2 16,1-3 0-16,1 2-2 0,-1-1 1 0,1-1 1 16,0 1 1-16,1-1 0 0,4 4 0 15,1 0 2-15,2-2-4 0,2 5 4 16,-3-4-3-16,4 2 3 15,2 7 0-15,2-1 1 0,1 3-2 0,-2-2-1 16,2 2 0-16,0-1-3 0,0 1 1 0,0-2 0 16,0 2-1-16,0-1 3 15,0 1 0-15,0 0-1 0,0 0 0 16,3 0 0-16,2 0 2 0,5 0-1 16,0 6 5-16,-3-2-4 0,3 4 3 0,2 1-4 15,-5-3 0-15,3 3-1 0,2 1 1 16,-2-2 1-16,4 4-1 0,-1-2 0 15,1-1 0-15,-5-1 0 0,5-3 1 16,0 2 0-16,0-3 0 0,2 1 0 16,0-4 1-16,1-1-2 0,-3 0 1 15,4 0 1-15,0 0 0 0,-1-5 1 16,5-2 1-16,-5-2-1 0,2-2 0 16,-3-1 0-16,1 1-1 0,-2-1 0 15,-1 0-1-15,-5 4 0 0,1-4-3 0,0 0 2 16,-6 3-4-16,5-4-2 0,-5 3 6 15,-1 0-5-15,2-1 7 0,-3 7 0 16,1 0 0-16,-3 4 3 0,0-3-1 16,0 3-2-16,2-1 0 0,-2-1-8 15,0 1-7-15,1-1-2 0,-1 2 2 0,0 0 8 16,-11 2 6-16,-2 9 8 16,-6 6-1-16,1 3 1 0,0 3 3 0,0-2-8 15,0 1 1-15,0-2 2 16,4-4-2-16,3-4 2 0,0 0 1 0,5-6-2 15,-1 1 2-15,0 0-1 0,3-4-1 16,-4 5-2-16,5-6-3 0,-5 3-8 16,-1 6-11-16,2-2-92 0,1-2-99 15</inkml:trace>
  <inkml:trace contextRef="#ctx0" brushRef="#br0" timeOffset="93055.7951">29361 7404 26 0,'0'0'5'0,"0"0"-2"0,0 0-1 15,0 0-1-15,0 0-1 0,0 0 1 16,0 0 0-16,0 0 3 0,0 0-2 15,3-11 0-15,-3 11-2 0,0-1-4 16,0 1-1-16,0 0 1 0,0 0 0 16,0 0 3-16,2 0 3 0,-2 0 6 0,0 1 6 15,2 13 1-15,-2-1-2 16,0 6-3-16,0 1-6 0,0-1 0 0,0 7 0 16,0-1 0-16,0-1 1 15,0-7 0-15,-2 1-2 0,0 0 2 0,0 0 0 16,-2 5 1-16,1-3-1 0,-1-5-2 15,-1 0 0-15,1 1 0 0,1-5 1 16,0 7 2-16,0-7 2 0,2 1-1 16,1 1-1-16,0-3-3 0,0 3 0 15,0-10-2-15,0 8 0 0,0-6 4 0,0 0-4 16,1 3 4-16,2-3-4 16,-2-1 0-16,2 0-1 0,-3-4 0 15,0 0 1-15,0 0-1 0,2 6 0 16,-1-1 2-16,1-1-4 0,-1 0 2 0,-1-4 0 15,0 0 0-15,0 0 0 0,2 2 3 16,-1 0 2-16,-1-1 2 0,2 1 2 16,-2 0 1-16,1-1-2 0,-1 1-4 15,2-2-1-15,-2 2-3 0,1-2 1 16,-1 2-1-16,1-2 5 0,-1 1-6 0,2-1 1 16,-1 2-2-16,1-2-2 0,-1 0 4 15,8 1-2-15,-3-1 4 0,5 0-4 16,1 0 2-16,-1 0-1 0,1 0 1 15,1 0-1-15,4 0 1 0,-4 0 0 16,6-1 0-16,0-2 0 0,-1 1 0 0,6 0 0 16,-3 0 0-16,3 1 0 15,-8-1-1-15,2 2 1 0,2-2-1 16,-1 1-2-16,2-1 2 0,-5 2-3 16,-4 0-2-16,0 0-3 0,1 0 0 0,-3-2-5 15,2 2-8-15,-1-1-13 0,-1 0-23 16,-1-3-23-16</inkml:trace>
  <inkml:trace contextRef="#ctx0" brushRef="#br0" timeOffset="93555.2354">29962 7327 194 0,'0'0'21'0,"0"0"2"0,0 0-2 16,0 0-3-16,0 0 2 0,0 0-3 16,0 0 0-16,0 0-3 0,0 0-6 15,0-52-5-15,0 51-6 0,0-1-4 16,0 1-1-16,0 1 0 0,0 0 2 0,0 0 5 16,0 1 2-16,0 13-1 0,0 7 2 15,2 6 0-15,-1 2 0 0,2 1-1 16,-1 4 2-16,0 2-2 0,1 1 0 15,-1 1 0-15,-1 0-1 0,1-3 3 16,0-2-2-16,-2-3 0 0,2-10 1 0,-2 0-1 16,0-6 0-16,0-2 2 15,0 0-1-15,0-8-1 0,0 3 3 16,0-7-2-16,0 0 3 0,0 0 2 16,0 1 2-16,0 0 0 0,0 1-3 0,0 0-1 15,0-1-4-15,0 0-5 0,0 2-12 16,0 2-23-16,-7 1-170 0</inkml:trace>
  <inkml:trace contextRef="#ctx0" brushRef="#br0" timeOffset="94688.174">29313 10225 66 0,'0'0'21'0,"0"0"-1"0,0 0-1 16,0 0 2-16,0 0 0 0,0 0-2 15,0 0 0-15,0 0-4 0,0 0-2 16,0 0 0-16,-16-35-6 0,15 33-1 15,1 2-1-15,0 0-4 0,-2-2 0 16,2 2-1-16,-1-1 0 0,1 1-1 16,-2-2-5-16,2 2-1 0,-1 0 0 15,1 0 0-15,0 0 5 0,0 2 2 16,0 10 1-16,0 4 0 0,6 6 0 16,0-1 4-16,0 1-1 0,-1-1 2 0,-2-6 1 15,-2 3 0-15,1 2 1 0,-2 0 2 16,1 4 0-16,-1-6-2 0,0 0-3 15,0-6-1-15,0 1-2 16,0 1 1-16,0-3-1 0,0 1 4 0,2-1-3 16,-1 0 2-16,-1-6-3 0,2 0 1 15,-2-5-1-15,0 0-1 0,0 0 1 16,1 2-1-16,-1-1 2 0,2 6-3 16,-1-2 2-16,0 0-2 0,1 0 0 15,-2-1-1-15,1 1-4 0,-1-1-2 0,3 6-7 16,-2-6-8-16,-1 1-13 0,2 1-153 15</inkml:trace>
  <inkml:trace contextRef="#ctx0" brushRef="#br0" timeOffset="95400.7629">29984 10188 175 0,'0'0'25'0,"0"0"-4"16,0 0-3-16,0 0 0 15,0 0-2-15,0 0-2 0,0 0 0 0,0 0-1 16,0 0-3-16,0 0 2 0,4-26-3 16,-4 20 1-16,0 1-1 0,0 5-2 0,0-1-3 15,0 1-3-15,0-1-4 0,0 1-4 16,0-2-2-16,0 2 2 16,0 0 1-16,0 0 5 0,0 2 1 15,0 4 0-15,0 7-1 0,0 7 1 0,0 0 1 16,0 5-1-16,0 0 2 0,2-2-2 15,-1-1 1-15,1 1 1 0,-1 0-1 16,0-2 1-16,1-4 0 0,-1 1 0 16,-1 1 0-16,0-6 0 0,2 7 2 15,-2-6 1-15,0-1-1 0,0 2 5 0,0-3-3 16,0 1 3-16,0-9 1 0,0 2 0 16,0-6 3-16,0 0-5 15,0 0 1-15,0 2 0 0,-2-1-2 16,2 1 7-16,0 0-1 0,0-1 3 0,-1 0-2 15,1 2-2-15,0-3-3 0,0 2-3 16,0-1 0-16,0 1-2 0,0 0-1 16,-2-2 0-16,2 0-2 0,0 1 0 15,0-1 2-15,0 0-2 0,0 1-2 16,0-1-2-16,-1 0-3 0,1 0-11 0,0 0-29 16,0 0-119-16,0 0-80 0</inkml:trace>
  <inkml:trace contextRef="#ctx0" brushRef="#br0" timeOffset="103695.7525">29715 6654 215 0,'0'0'0'0,"0"0"0"16,0 0 1-16,0 0 4 0,0 0 5 15,0 0 6-15,0 0 4 0,0 0 2 16,0 0-2-16,0 0-3 0,-17-4-2 16,15 2-5-16,1 2-3 0,-1 0-5 15,1 0-4-15,1-1-3 0,-2 1-3 16,2 0-1-16,-1 0 1 0,1 0 2 0,0 0 1 16,0 0 2-16,0 0 1 0,0 0-1 15,0 0 3-15,0 0-1 0,3 0 1 16,1 0-1-16,1 0 0 0,3 6 0 15,-5-3-2-15,1 3 2 0,2 0 0 16,-1 1-1-16,-1 3 1 0,-1 0 1 0,1 1 0 16,-4 1 0-16,0 8 0 15,0-2-2-15,0 5 2 0,-4-2 0 16,0 0-1-16,-2-1 2 0,1-3-1 16,2-1 0-16,0 1 2 0,3-6-4 0,-1 8 2 15,1-2 0-15,0 1 0 0,7 4 0 16,1-4 0-16,4 0 0 0,0-1 0 15,5-2 2-15,-1 2-4 0,2-1 2 16,-2 1-1-16,-2 0 1 0,-1-1-1 16,-4-4 5-16,-1 1-4 0,-3-3 3 15,-2 1-2-15,1 5-1 0,-2 0 2 16,-2 6-2-16,0 1 3 0,-6 0-3 16,-5 0-1-16,0 0 1 0,-1-2 0 15,-2 0 1-15,2-3-1 0,1-1 0 0,-1 0 0 16,2 0 0-16,1-2-1 0,-1 1-1 15,3 3 2-15,3-6-1 0,-1 2 2 16,2-4-1-16,3 0 0 0,-1 1-1 16,1-2 0-16,0 6 1 0,3-7-1 15,3 4 2-15,1-2-1 0,-1 0 0 0,2-1-1 16,0 2 0-16,-1 1 1 16,-1-4 0-16,0 7 0 0,1-2 0 15,-4 1 1-15,-2 8-1 0,-1-2 0 16,0 2 0-16,-3 0 0 0,-3-1 6 0,-2 3-5 15,-2 0 4-15,-1 3-2 0,-3 3-4 16,-1-1 4-16,0-2-5 0,3 1 2 16,1-4 0-16,3-9 0 0,4 1 1 15,2-5-2-15,2-1 1 0,0 0 0 16,0-3 0-16,3 6 0 0,8-3 1 0,4 1 0 16,5-2 1-16,2 0-1 0,4-4 0 15,0 0 0-15,-1 0-1 0,-9-3 0 16,0 1 1-16,-6-1-2 0,-6-1 1 15,2 4 0-15,-2-2 0 0,-4 8 1 16,0 6-1-16,-5 2 0 0,-8 10 0 16,-5-1 1-16,1-2-1 0,-2-1 0 15,2-2-1-15,-2-1 1 0,4-2 0 16,0 0 1-16,0 1 3 0,2 0-4 16,1 1 3-16,1 0-1 0,1-1-2 0,1 2 2 15,2-8-1-15,3 0-1 0,1-3-1 16,3-1 1-16,0 6-2 0,0-3 2 15,0 7-2-15,5-4 2 0,1 2 0 16,-1-1 0-16,-3 4 0 0,1 1 0 16,-3 2-1-16,0 1 1 0,0-2-2 15,-1-3 4-15,-5 0-2 0,3-9 0 16,-3 4 0-16,-1-2 0 0,3 2 0 16,-2-2 0-16,2 0 0 0,1-4 0 15,0 1 0-15,0-2-2 0,0 3 4 0,2-2-2 16,1-1-2-16,0 8 2 0,0-6-1 15,7 8 1-15,2-2 4 0,-1 1-4 16,4-1 4-16,-2-1-1 0,-3-5-3 16,1-1 4-16,-3-4-3 0,-2 2 0 15,1 0-1-15,-1 0 1 0,2 1-1 0,-4-6 1 16,1 5 1-16,-1-4-1 16,1-1 1-16,-1 3 0 0,-1-3 1 0,2 2-2 15,-2-2 0-15,1 7 0 16,-1-7 0-16,2 7-1 0,-1 0 3 0,1-1-3 15,0 6 1-15,1 0 1 16,0 6-1-16,0-3 2 0,0 2-2 0,-2-4 1 16,1 1 0-16,-2 1-1 0,1-3 1 15,1 3-2-15,0-1 0 0,0-1 1 16,-1-7 0-16,-1 10 6 0,0-3 2 0,0-6 1 16,0 6 4-16,-1-2-1 0,-3-5 1 15,-2 5-2-15,-2-1-2 0,-1-3-1 16,-3 6-1-16,0-2-3 15,1-1-1-15,3-3-1 0,3-1 0 0,0 0-3 16,2 0 5-16,0 2-5 0,3-1 5 16,0 6-5-16,0-4-1 0,9 4 3 15,0-2-3-15,4-4 4 0,-5-2-3 16,1-1 0-16,-1-2 1 0,0-2-2 16,-1 2 2-16,-4-3-1 0,2 0 0 0,-5-3 1 15,1 4 0-15,1-1 1 16,-1 2-2-16,2 5 4 0,-2-4-2 0,-1 4-1 15,0 1 2-15,0 1 1 0,0 6 0 16,-3-1-1-16,-4 7-1 0,1 4-1 16,-1 1-1-16,0 1 0 0,1 2-2 15,2-1 2-15,2-3-2 0,1-2 2 16,1-2 0-16,0 0 1 0,3-3-1 16,1 2 1-16,2-3-1 0,2 1 1 15,1-3 0-15,-3-4 0 0,0 0 1 0,-2-5-2 16,3 0 0-16,1 8-3 0,-4-7-12 15,5 5-92-15,2-10-144 0</inkml:trace>
  <inkml:trace contextRef="#ctx0" brushRef="#br0" timeOffset="105934.6542">29524 8821 42 0,'0'0'9'0,"0"0"0"16,0 0-3-16,0 0-2 0,0 0-1 0,0 0-2 16,0 0 0-16,0 0-1 0,0 0 0 15,0 0-2-15,20-84-3 0,-8 73-3 16,-2 4-7-16,3-1-4 0,4-1-2 15</inkml:trace>
  <inkml:trace contextRef="#ctx0" brushRef="#br0" timeOffset="127133.2271">32921 15211 163 0,'0'0'31'0,"0"0"0"16,0 0-3-16,0 0 3 0,0 0-6 16,0 0-6-16,0 0 1 15,0 0-4-15,0 0 4 0,0 0 2 16,7-64-1-16,-8 60-7 0,-4-6-4 0,1 3-4 15,1 2-4-15,-3-1 1 0,2 3-2 16,1 0-1-16,0 2 2 0,-1-2-1 16,1 0-1-16,0 0 0 0,0 1 1 15,3 2 0-15,-1-2-2 0,1 2-3 16,-2 0 0-16,-4 0-2 0,-1 0 2 0,-1 0 1 16,-6 10 2-16,3 1-2 0,-2 6 3 15,2 4 5-15,3-2-3 0,2 3 1 16,1 2-2-16,0 1-2 15,-2 1 0-15,1 1 1 0,-1 2-1 0,1 2 0 16,2 0 0-16,2 4 0 0,1 2 1 16,-1-1-1-16,2 1 1 0,-2-2 0 15,-1-3-1-15,2-2-1 0,1-3 1 16,-2 0-1-16,2-2 2 0,-1-1 0 16,-2 0 0-16,0-1 1 0,1-6-1 0,1 1 6 15,1 1-4-15,0 1 4 0,3 3-4 16,1-7-3-16,1-2 0 0,-3-3-1 15,0 1 2-15,2-1 0 0,-4 0 0 16,1 1-1-16,-1-8 0 0,2 7 1 16,-1-6 0-16,-1 0 1 0,2 1-1 15,-2-6 0-15,0 0 0 0,0 0 1 16,0 2 1-16,1 0 0 0,-1-1 0 16,0 1 1-16,2 0 2 0,-2-1 0 15,0 0 1-15,0 0-2 0,0-1 1 0,0 2-2 16,0-2 0-16,-6-4-1 0,-4-7 0 15,-2-3 2-15,1-1-2 0,-2 2 0 16,3-2 0-16,-5-2 1 0,4 2-3 16,-1-1 1-16,-2 0-1 0,2 0-11 15,-1 2 12-15,6 1-13 0,-2 2 13 0,3 5 1 16,-1-1-2-16,0 1 1 0,4 3-1 16,0 0 2-16,3 3-2 15,-1-2 0-15,1 2 2 0,-2-1-4 16,2-1 0-16,-1 2-2 0,1-1-3 0,0 1 2 15,0 0 0-15,0 0 3 0,0 0 2 16,7 3 6-16,6 7-7 0,4 4 12 16,2-2-13-16,1 0 6 0,2-2-5 15,0-2-3-15,1 0 3 0,-4-3-3 16,4-1 2-16,-9-1-2 0,4-3 1 0,-2 0 0 16,-4 0-1-16,5 0 4 0,-6 0-3 15,-1-4 2-15,4-4 1 0,0 0 0 16,-3 1 0-16,-1-4-6 0,-6 5 7 15,-2 2-6-15,1-7 5 0,-2 6 2 16,1-1-2-16,-1 3 1 0,-1-4-1 16,0 2 1-16,0-1 0 0,2 1 1 15,-2 5-2-15,0-1 0 0,0 1-3 16,0-1 1-16,0-1-2 0,0 2 0 16,-5 0 1-16,-5 2 1 0,-6 10 1 0,0 6 6 15,1 3-5-15,4 4 6 0,-1-1-3 16,3 3-4-16,-2-1 4 0,2-1-3 15,0 0 0-15,-1-1-1 0,1-3-1 16,0 1 2-16,5-7-1 0,0 0 1 16,2-5 1-16,1-5-2 0,1 1-1 15,0-6-11-15,-2 0-17 0,2 0-8 16,0 2-30-16,0-2-142 0</inkml:trace>
  <inkml:trace contextRef="#ctx0" brushRef="#br0" timeOffset="128155.1566">33478 15143 345 0,'0'0'0'0,"0"0"3"0,0 0-3 0,0 0 2 15,0 0 1-15,0 0-3 0,0 0-2 16,0 0 0-16,0 0-1 0,0 0 1 16,17-20 1-16,-16 20 0 0,1 0 1 15,-1 0 0-15,1 0 1 0,-1 0-1 16,-1 0 0-16,2 0 1 0,-2 0-1 16,0 0 2-16,1 0 1 0,-1 0-1 0,0 0 2 15,2 0-1-15,-2 0 2 0,0 0-2 16,1 0 3-16,-1 0 3 0,0 0 2 15,0 0 3-15,0 0-1 0,0 0-2 16,0-2-3-16,0 2-3 0,0 0 1 16,0-1-3-16,-1 1 0 0,-1-2 0 15,1 2-2-15,-1-2 2 0,1 2-3 16,-1-1 1-16,1 1-2 0,-1 0-2 16,1 0 1-16,-3 0-2 0,-1 10 1 15,0 6 2-15,-1 8 1 0,3 6 0 0,0 6 3 16,0 2-3-16,1 4 0 0,1 4-1 15,0 2-1-15,1 4 1 0,0-1 0 16,0 3 1-16,0-3-2 0,0-1 2 16,-6-4-2-16,0-4 1 0,0-2 6 15,-1-5-5-15,1-4 4 0,1-2-2 0,0-3-3 16,4-6 4-16,1-2-5 16,0-6 2-16,0 2 0 0,0-1 0 15,0 0 0-15,0-1 2 0,0-6-1 16,3 3-1-16,-2-4 1 0,1-1 0 0,-1 1 0 15,-1-5 0-15,0 0-1 0,0 0 0 16,0 1 2-16,2 2-1 0,-2-3 2 16,0 2 1-16,2-1 3 0,-2 1 4 15,0-2-1-15,0 0-2 0,0 0-1 16,0 0-5-16,-10-8 0 0,-1-4 1 0,-7-3 1 16,1 0 0-16,-2 0 0 0,-2-4 1 15,-1 0-2-15,-3-3-2 0,-2 1 3 16,1-1-8-16,1 5-5 0,5 1 6 15,4 6-6-15,9 3 11 0,4 6-2 16,3 1-2-16,-2 0-1 0,2 0-4 16,-1 0-1-16,-1-3-2 0,2 3 2 15,0 0 4-15,5 8 5 0,9 8-1 16,8 4 2-16,4 1-3 0,4 1-1 16,1-5 4-16,1 3 0 0,1-7 2 0,0 0-2 15,0-2-4-15,2-3-2 0,-2-5 1 16,1-3 0-16,2 0 2 15,-2-3-1-15,3-8-34 0,0-1-1 0,1-5-1 16,-3 1 1-16,-2-2 32 0,-6-1 0 16,-4 2 3-16,-5 7-3 0,-7-1 4 15,-3 5 2-15,-5 3-3 0,1 0-11 16,-3 3-2-16,-1 0-5 0,-5 5-6 16,-6 8-7-16,-5 8-24 0,-7 4-50 15</inkml:trace>
  <inkml:trace contextRef="#ctx0" brushRef="#br0" timeOffset="131372.0143">33264 15045 6 0,'0'0'0'15,"0"0"38"-15,0 0 17 0,0 0-9 16,0 0-7-16,8-84-5 0,-15 70-10 16,3 5-1-16,1 4-10 0,1 2-4 15,2 3-4-15,-1-1-6 0,1 1 1 0,-2 0-3 16,1 0 1-16,-1 13 1 0,1 11 1 16,0 10 2-16,-1 5 3 15,0 5 0-15,-3 5 3 0,1 1 0 0,-2 4 2 16,-1-1 1-16,-2 4-3 0,3 1 1 15,-1-1-2-15,0 2-2 0,-3-1-1 16,0-3 0-16,-1-5-2 0,-1-2 0 16,1-5 3-16,1-2-4 0,2-5 2 15,2-3 0-15,3-4-3 0,1-1 2 16,1-10-2-16,1-7 1 0,0-1 1 0,0-3 2 16,0-1-3-16,0 0 1 0,0-6 1 15,0 0 1-15,0 0 1 0,0 1-1 16,0 1 1-16,0 0 0 0,0-1 2 15,0 0 9-15,0 0 6 0,0 1-2 16,0-2 0-16,0 0-11 0,-2 0-5 16,-8 0-2-16,-5-7 1 0,-7-6-1 15,1 1 0-15,-2-3 1 0,0 0 0 16,-3-2-1-16,1-2 2 0,-3-1-3 16,-1-1-3-16,0 1 2 0,3 3-3 0,3-1 4 15,8 7 2-15,8 6-2 0,0-2 0 16,4 4-2-16,0 0-4 0,0 0-3 15,3 3-1-15,-1-2 0 16,1 2 4-16,0 8 1 0,7 7 8 0,4 5-7 16,2 0 6-16,1 1-5 0,1 0 0 15,1 0 0-15,3 2-1 0,0-1-2 16,-2-1 0-16,2-1 1 0,-3-4-2 16,0 0 2-16,-6-7-1 0,3 0 2 15,-6-5 1-15,2-1-2 0,2 1 2 0,1-4 1 16,7 0 1-16,-2-5 1 0,5-5 2 15,-3-2 0-15,-1-1-2 0,1-4 0 16,-1-1-1-16,-1 0 0 0,-2 1 0 16,0 0-1-16,-5 5 1 0,-1 3-1 15,-2 3 2-15,-4 3-2 0,2 1-3 0,-5 2-2 16,0 0-2-16,2 0 1 16,3 5 2-16,-2 10 2 0,-3 7 1 15,0 3 2-15,-9 4-1 0,-5 2 2 16,-2 2-1-16,-2 1 2 0,1 2 3 0,-2-2-3 15,3 0 4-15,-1-4-1 0,2-2-1 16,3-6-1-16,3-7-3 0,4-5-1 16,2-1-1-16,2-5-7 0,-1 1-7 15,2 6-20-15,0-7-32 0,8-1-152 16</inkml:trace>
  <inkml:trace contextRef="#ctx0" brushRef="#br0" timeOffset="136938.8794">18825 16537 310 0,'0'0'17'16,"0"0"-4"-16,0 0-3 0,0 0-7 0,0 0 3 16,0 0-7-16,9-103 6 15,-3 64 0-15,2-5 1 0,0-7-1 16,4-4-1-16,-2-4-1 0,3-2-3 16,1 0 0-16,0 3-4 0,0 4 0 0,-4 3 2 15,0 6-1-15,-1 4 4 0,-2 5 1 16,-2 4 2-16,-3 4-2 0,1 10-1 15,-1 1 2-15,-2 7-3 0,0 4 2 16,1 1 0-16,-1 5-1 0,0-1 2 16,0 1-1-16,0-2-1 0,0 1 2 0,0-1 0 15,2 0 1-15,-2 1 1 0,0-1-4 16,0 2-1-16,0 0 0 0,-5 0-3 16,-8 3 0-16,-7 10 4 15,-4 2-2-15,2 3 0 0,0 0 1 0,0 0-2 16,3 1 2-16,1-3-1 0,2-4 0 15,4-2 1-15,1-3 0 0,5-2 5 16,0-4 0-16,3 3 0 0,3-4 2 16,-1 0-1-16,1 0 1 0,-2 0-1 15,1 1 1-15,1-1-5 0,-1 0-1 0,1-5-2 16,2-10-1-16,11-9 0 0,5-8 2 16,3 0 0-16,4 0 1 15,-2-1-1-15,2 4 3 0,-2 3-2 16,-3 5 1-16,-4 3-2 0,-3 6 0 0,-3 2-2 15,-1 5 1-15,-5 2-2 0,8 1-1 16,-1 2-3-16,5 6 0 0,5 6 1 16,-1 7 2-16,-2 3 4 0,-2 4 0 15,3 1 0-15,-3 0 0 0,0 0-1 16,-1-4 1-16,-3-1 0 0,0-4 1 0,-5-6-1 16,-2-5 1-16,0 0-2 0,-2-3 2 15,0-2 0-15,0 3-1 0,0-4-2 16,1 2-11-16,4-3-32 0,3 0-170 15</inkml:trace>
  <inkml:trace contextRef="#ctx0" brushRef="#br0" timeOffset="150239.7761">29381 9025 139 0,'0'0'12'0,"0"0"-2"0,0 0-3 16,0 0-4-16,0 0 3 0,0 0-1 15,0 0 0-15,0 0 1 0,0 0-1 0,0 0-1 16,-9-6 1-16,9 6 1 0,-1 0-1 16,1-1 2-16,0 1-4 0,-2 0 1 15,2 0-2-15,0 0-2 0,-1-2 1 16,1 2 2-16,0 0-1 0,0 0 0 15,0 0 0-15,0 0-2 0,0 0 0 16,-2 0 0-16,2 0 0 0,0 0 1 16,0 0 0-16,0-1 1 0,0 1 2 15,0 0 2-15,0 0 3 0,0 0 4 16,0 0-1-16,0 0 1 0,0-2-4 0,0 2-2 16,0 0-2-16,0-1-1 0,0-1 1 15,3-2 0-15,0-1 0 0,0 2 2 16,0 0 1-16,-2-2 0 0,2 3-1 15,-1-3-1-15,1 2-1 0,-2-2 0 16,2 1 0-16,-1-1-1 0,3-3 0 0,-2 6-1 16,-2-3 1-16,5-3-2 0,-3 5-1 15,2-4 0-15,1 0 1 16,-3 5 0-16,3-4 0 0,-3 2-1 16,0 1 0-16,5-2-1 0,-5 2 0 0,-1-1 1 15,3 3 0-15,-1-3 1 0,-1 2 0 16,0-1-2-16,4-2 1 0,-4 2 0 15,0 0 0-15,3-1 0 0,-3 1 0 16,4-4-1-16,-2 3 2 0,-2 1-2 16,5-2 0-16,-4 2-2 0,4-2 2 15,1 1 0-15,-6 1 2 0,5-2 0 16,-4 4-1-16,-1-2 0 0,2 1 0 16,-2 0-2-16,0 0 2 0,0-1 1 15,1 1-2-15,-4 2 2 0,3-3-2 0,2 2-2 16,-1-1 2-16,2 1 0 0,-2-1 0 15,0 1 2-15,1-2-4 0,5 1 1 16,-4 2 1-16,-2-1 0 0,2 1 0 16,-6 0 0-16,6 0 0 0,0 0 0 15,-1 0 1-15,2 0-1 0,-2-2 0 16,1 2 0-16,-1 0 0 0,1 0 0 16,-6 0 0-16,7 0 2 0,-1 0-2 0,6-2 1 15,1 2-1-15,-3 0 0 16,0-1 0-16,1 1 1 0,1-2-1 0,-7 2 0 15,6-1 0-15,-5 1-1 0,0 0 1 16,-1 0 0-16,-5 0 1 0,5-1-1 16,1 1 0-16,-1 0 0 0,1 0 0 15,-6 0 0-15,0-2 0 0,0 2 0 16,6 0 0-16,0 0 1 0,-2 0-1 0,7 0 0 16,-5 0 0-16,0 0-1 0,6 0 1 15,-5 0 0-15,-1 0 0 0,4 0 0 16,-6 2 0-16,2-2 0 0,0 1-1 15,-6-1 0-15,3 1 1 0,1 1-2 16,0-1 2-16,1 1-1 0,-2 0 1 16,0 1-1-16,1-3 1 0,0 4 0 15,-1-2 0-15,0 1 0 0,0 0 0 16,3 2 1-16,-2-2 0 0,4-1-1 16,0 3 2-16,-5-4-2 0,1 3-2 0,-1-3 4 15,0 2-4-15,0 0 2 0,2 0 0 16,-2-1-1-16,0 1 0 15,0 0 1-15,0 0 0 0,-2 0 1 16,2 0-1-16,0 0-1 0,0 0 1 0,-3-3 0 16,2 3 0-16,1 0 1 0,1 0-2 15,0 5 1-15,-1-4 0 0,-2-1 1 16,4 5-1-16,-2-3 1 0,-2-3-1 16,2 3-1-16,-1-2 0 0,1 2 1 15,-2-1 0-15,2 1-1 0,-3-5 2 0,2 3-2 16,0 2 1-16,-1-1 0 0,1 0 0 15,-2-4 0-15,0 0-1 0,0 0 1 16,1 7-1-16,1-2 1 0,-2 0 0 16,1 1 1-16,-1-6-1 0,0 0 0 15,0 0 0-15,0 2-1 0,2-1 1 0,-2 5-1 16,0 1 1-16,0-2 0 0,0 1 0 16,0-6 1-16,0 0-1 15,0 5 0-15,0 1 0 0,0-1 0 16,0 1 0-16,0-6 0 0,-2 0 0 0,2 0 0 15,0 1 1-15,-1 1-1 0,1-1 0 16,-2 1 0-16,2-1-1 0,-1 1 2 16,1-1-1-16,-2 1 0 0,-1 3 1 15,1-1-2-15,-1-1 2 0,2 2-2 16,1-5 2-16,-3 1 0 0,0 2 0 0,0 1-1 16,0-2 0-16,3-2 0 0,-5 1 0 15,3 1 1-15,-3 0-2 0,-3 3 2 16,3-4-3-16,1 0 2 0,-5 1-1 15,5-1 1-15,-2 1 0 0,2-1 0 16,-2 1 0-16,2-1 1 0,-7 1-1 16,0 1 0-16,1 0 1 0,1-1-1 15,-2 0 0-15,0 0 1 0,6-1-1 16,-7 1 2-16,8 0-1 0,0-2 0 16,-1 1 0-16,5-1-1 0,-1 0 1 0,-5 0 0 15,-1 0 0-15,1 0 0 0,2 0-1 16,-4 0 0-16,2 0 0 0,-6 0 0 15,0 0 0-15,0 0 1 0,1 0-1 16,-2 0 0-16,0 0 2 0,0 0-1 16,-1 0 0-16,0 0 0 0,3-1 0 15,-2-1 2-15,3 0-2 0,5 1 2 16,-6-1-1-16,6 1 0 0,0 0-1 16,-6-2 0-16,7 1-1 0,-3 1 1 15,-3-1-1-15,5 0 0 0,-5-1 2 0,0 0-2 16,6 2 0-16,-6-1 1 0,5 1-2 15,0 0 2-15,-6-1-1 0,7 0 0 16,-2 1 1-16,-5-1-1 0,7 0 0 16,-2 1 1-16,-3-1 0 0,4 0-1 15,0 0 1-15,1 1 0 0,-1-2 0 0,1 1 0 16,-1 0-1-16,3 1 1 0,-3-2 1 16,0 0-2-16,0 0 1 15,-2-2 0-15,4 4 0 0,0-2 0 16,0 1 0-16,-1-1 0 0,1 0 2 0,-3 0-3 15,3 2 2-15,3 1-2 0,-1-2 1 16,1 2-1-16,-1-2-1 0,-1 1 4 16,-2-2-2-16,-1 2 0 0,1-2 1 15,1 1-1-15,3 2 0 0,-2-2 2 16,2 2-2-16,-2 0-1 0,1-1 1 0,-1 1-2 16,2-2 2-16,-1 2-1 0,1-1 1 15,-2 1 0-15,2-2 0 0,-1 2 0 16,1-1 1-16,-2 1 0 0,2-1 2 15,-1 1-1-15,1-2 0 0,-2 2 0 16,2-1 1-16,-1 1-1 0,1-2 0 16,-2 0-1-16,2 1 0 0,0-1 0 15,0 0-2-15,0 1 2 0,0 0-1 16,0-1 0-16,0 1 0 0,0-5-1 16,0 1 1-16,5-4-1 0,-1 1 0 0,2 1 1 15,4-4-1-15,-4 5 0 0,4-3 0 16,1 2 0-16,-3 2-1 0,3-3 1 15,-2 4-1-15,-1-1 1 0,1 0 0 16,3 1 0-16,-4-1 2 0,3 1-3 16,3-1 1-16,-5 1 0 0,4-1 0 15,-3 2 0-15,0 0 0 0,0 0 1 16,0 2-1-16,0-2 0 0,1-1 0 16,0 3 0-16,-2-2-1 0,1 0 2 15,1 0-2-15,-2 0 1 0,1 0 0 0,0 0 0 16,-6 1-1-16,7-1 1 0,-5 3 0 15,-2-1 0-15,3 1 0 0,-3-3 0 16,2 3 0-16,-1 0 0 0,0 0 0 16,-5 0 0-16,0 0 0 0,0 0 0 15,2 0 1-15,-1 0-1 0,1 0 0 0,-1 0 1 16,2 0-2-16,-2 0 1 0,1 0-2 16,-1 0 1-16,1 0-2 0,-1 0 1 15,1 0 0-15,-1 0-1 16,1 0 0-16,-2 0 0 0,1 0 0 0,-1 0 1 15,0 0 1-15,0 0 0 0,0 0 1 16,-4 6 0-16,-8 3-3 0,-2 3 4 16,-2-1-2-16,1-1 1 0,-2 1 1 15,0 0-1-15,-4-1-2 0,2 0 2 16,-2 2 0-16,2-4 0 0,2 3 1 0,2-5-1 16,4 2 0-16,3-4 1 0,0 1-2 15,1 1 2-15,2-4-1 0,2 0 0 16,3-2 0-16,-1 0 0 0,1 0 0 15,-2 2 2-15,1-2-2 0,-1 1 3 16,1-1-1-16,-1 0 2 0,2 2-1 16,-1-2-1-16,1 0-1 0,0 0 0 15,6-5-2-15,7-5 0 0,7-4 1 16,3 1 0-16,1-1 1 0,3-1-1 16,-1 1 0-16,0 0 0 0,-2 2 0 0,-3 0 1 15,-5 4-1-15,-5 2 0 0,-1 2 0 16,-7 3 0-16,2-1 0 0,-5 2-2 15,0-2-2-15,0 2-3 16,1 0 2-16,-1 0-1 0,0 0 2 0,0 0 2 16,0 0 1-16,-7 5 1 0,-7 5-1 15,-6 4 1-15,-1 0 0 0,-2 1-1 16,-2 0 1-16,2 1 0 0,-2 0-1 16,2 0 0-16,2-3 1 0,2 2 0 15,0-3 0-15,7-2 0 0,1-2 0 0,4-3 0 16,2-2 0-16,2 0-2 0,3-3 4 15,-1 0-2-15,1 0 1 0,-1 1 1 16,-1-1 0-16,2 0 1 0,0 2-2 16,0-2 1-16,0 0-2 0,9-4 0 15,7-7 2-15,4-1-2 0,3 0 0 0,3-1 0 16,0 0 0-16,-1 1 0 0,1 0 1 16,-2-1-1-16,-1 3 1 0,-8 2-1 15,-1 2 0-15,-5 1 0 0,-4 4 0 16,-1-1 0-16,-4 2-1 0,0-1-2 15,0 1 0-15,1 0-1 0,1 0-2 16,-1 0 1-16,-1 0 0 0,3 0 1 16,-3 0 3-16,0 0 0 0,-9 6 1 15,-1 3 0-15,3-3-1 0,-6 4 2 16,6-6-2-16,-1 2 1 0,0-1 1 0,-1-1-1 16,2 2 0-16,4-4 0 0,0 1-1 15,3-3 2-15,-1 0-1 0,1 0 1 16,0 2 2-16,-2-2 2 0,2 0 0 15,0 1 0-15,0-1-2 0,10 0-2 16,9-8-1-16,3 1 1 0,3-3-1 16,-2 2 0-16,0-2 1 0,-7 4-1 0,-1 0 0 15,-4 1 0-15,-7 4 0 0,0-1 0 16,-4 2 0-16,0-1 0 16,0 1-2-16,2 0 0 0,-1 0-4 0,1 0 1 15,-2 0-1-15,0 0 3 0,-5 4 1 16,-8 10 1-16,-10 3 1 0,-3-1 0 15,-3 3 0-15,2-4 0 0,2-1 0 16,8-5 0-16,2-2 0 0,5-2 0 16,6-4 0-16,0 3 1 0,4-4-1 15,-2 0 2-15,2 0 1 0,-1 0 3 16,1 1-2-16,0-1 1 0,0 0-2 16,0 0-2-16,13-1 0 0,7-7-1 15,6-1 1-15,-2 0-1 0,0 0 0 0,0 0 0 16,-2-1 0-16,-2 2 0 0,-5 1 0 15,-2 1 0-15,-5 2 1 0,-3 2-2 16,-1 1 1-16,-4 1-2 0,0-2-2 16,0 2-2-16,0 0 0 0,2 0 0 15,-2 0 3-15,-9 6 2 0,-8 6 0 16,-8 3 1-16,-3 2 0 0,-1-2 1 16,2-1-1-16,2-2 0 0,7-3 0 15,9-4 0-15,5-2 0 0,4-3 0 16,-2 0 0-16,2 0 1 0,-1 1 1 0,-1-1 0 15,1 0 3-15,1 2-1 0,0-2-2 16,0 0 0-16,13 0-1 0,7-3-1 16,6-3 0-16,-1-2 2 0,-2 2-2 15,0 0 0-15,-2 0 0 0,-6 2 0 16,1 1 1-16,-6-1-2 0,-5 3 1 0,0 1-3 16,-5 0-2-16,0-2-3 0,0 2 2 15,2 0-1-15,-2 0 3 0,0 0 1 16,-2 5 2-16,-6 4 0 0,-10 3 1 15,2-1 0-15,1-4 1 0,0-2 0 16,6-1-1-16,-2 0 0 0,2-1 0 16,5-2 0-16,1 0 0 0,3-1 2 15,-2 0-1-15,2 0 0 0,-1 0 1 16,1 2 1-16,-2-2-1 0,2 0 1 16,0 0-3-16,11 0 0 0,3-6 0 0,5 0 0 15,1 0 0-15,-7 1 1 0,1 1-1 16,-3 2 0-16,-1-1 0 0,1 0 0 15,-6 2-1-15,0 1 1 16,-5 0-3-16,0-2 1 0,0 2-1 0,2 0-1 16,-1 0-2-16,1 0 2 0,-1 0-1 15,1 0 2-15,-2 0 1 0,0 0-1 16,0 0 2-16,-5 8 1 0,-2-1 0 16,-4 1 0-16,3-2 0 0,4-4 0 15,1 1 0-15,3-3 1 0,-1 0-1 0,1 0 1 16,-2 1 1-16,1-1-1 0,1 0 1 15,-2 1 0-15,2-1 0 0,0 0-1 16,2 0 1-16,11 0-1 0,6 0 0 16,4-2 0-16,-1-3 0 0,1 2-1 15,-6 0 2-15,-3 1-1 0,-3 1 0 0,-6-1 2 16,1 2-3-16,-6 0 0 16,0-1 1-16,0 1-1 0,1 0-1 15,1 0 0-15,-1 0-2 0,-1 0-1 16,0 0 2-16,0 0-1 0,0 0 3 0,-11 0-1 15,-2 1 1-15,-2 4 0 0,4-4-3 16,5 1 4-16,2-1-2 0,-2-1 2 16,1 2-1-16,-1-2 0 0,1 2 2 15,5-2-2-15,-1 0 1 0,1 0 2 16,-2 0 0-16,2 1 3 0,-1-1-1 0,1 0-1 16,0 0 0-16,0 0-3 0,7-9 1 15,9 0-2-15,1-3 1 0,0 1 2 16,-5 4-3-16,1-1 2 15,-6 3-1-15,-4 2 1 0,2 2 0 0,-5 1-1 16,0-2 0-16,0 2-1 0,1-1 0 0,-1-1-2 16,0-1-3-16,0-2-2 15,-12 3 4-15,-8 0-2 0,-2 2 3 16,-11 0 2-16,7 2-1 0,0 0 1 16,7 1 0-16,3 1 0 0,5-3 0 0,5 1-1 15,2-1 1-15,4-1-1 0,-2 0 1 16,2 0 0-16,-1 0 0 15,-1 2 0-15,2-2 0 0,0 0 0 16,0 0 0-16,5-2 0 0,6-4 0 0,7-3 0 16,-1 0 0-16,0 2 1 0,-5 0-1 15,2 0 0-15,-3 4 2 0,-7 0-1 16,3 1 0-16,-7 2 0 0,0-2 0 16,0 2-1-16,1-1 0 0,-1-1-2 15,2 2-2-15,-2-1-1 0,-2 1 2 0,-12 0 0 16,-3 0 1-16,-9 1-1 0,1 6 3 15,1 0-2-15,1 1 2 0,6-3 0 16,0 0 0-16,8-2 2 0,4-1-4 16,0-1 2-16,5-1 0 0,-1 0 2 15,1 0-2-15,-2 0 3 0,2 2-2 0,0-2-1 16,0 0 0-16,5-5 0 0,8-3 0 16,6-5 0-16,0 2 0 15,1 1-1-15,-2-1 1 0,-4 4 1 16,-3 0-1-16,-1 3 0 0,-7 1 1 0,1 2-1 15,-4 1 1-15,0-2-1 0,0 2-3 16,0 0-3-16,0 0-1 0,-13 0 2 16,-10 7 1-16,-10 6 2 0,-3-1 0 15,-3 3 0-15,0-1-2 0,3-1 2 16,2-2 0-16,4 0 0 0,10-4 0 0,4-3 2 16,6 1-1-16,5-3 1 0,2 0 0 15,3-2 3-15,-1 0 0 0,1 0 1 16,0 0-1-16,0 0-2 15,0 0-1-15,6-9-1 0,10-1 1 0,6-5-1 16,1 2 1-16,3 0 0 0,-2 1 0 0,-1 2 1 16,-8 0-1-16,0 4 0 15,-6 2 0-15,-4 0 0 0,-1 3 0 16,-4 1-1-16,0-2-3 0,0 2-1 16,2 0-5-16,-2 0-1 0,0 0 2 0,0 0 2 15,-2 0 3-15,-8 0 1 0,-7 7 2 16,2-3 0-16,-1 2 0 15,6-3 1-15,0-1 0 0,-3 1 0 0,7-1 0 16,2-1 1-16,4-1 1 0,-2 0 5 16,2 0 3-16,-1 0 1 0,-1 0-1 15,2 0-4-15,0 0-4 0,9-10-2 16,10-1 0-16,7-3 0 0,3 1 0 16,3 1 0-16,-2 2 0 0,-1 1 0 15,-3 0 1-15,-7 3-1 0,-3 0 0 0,-5 4-1 16,-6 1-4-16,0 1-6 0,-5 0-4 15,0 0 0-15,0 0 2 0,0 0 6 16,-3 9 4-16,-11 6 2 0,-6 3 1 16,-8 2-2-16,-4 0-21 0,2-2-32 15,1-1-139-15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10:15:53.607"/>
    </inkml:context>
    <inkml:brush xml:id="br0">
      <inkml:brushProperty name="width" value="0.05292" units="cm"/>
      <inkml:brushProperty name="height" value="0.05292" units="cm"/>
      <inkml:brushProperty name="color" value="#FF0000"/>
    </inkml:brush>
  </inkml:definitions>
  <inkml:trace contextRef="#ctx0" brushRef="#br0">10002 1689 95 0,'0'0'29'0,"0"0"-10"0,0 0-4 0,0 0 7 16,0 0 1-16,0 0 3 0,0 0 3 0,0 0-6 15,0 0-1-15,-59-50-3 0,57 49-4 16,2 1-2-16,0-2-3 0,-1 0-3 16,1 1-1-16,0 1-6 15,0-2-2-15,0 2-3 0,0-1 2 0,0 1-2 16,0-2 3-16,0 1 1 0,10-2 2 15,12 2-1-15,4-3 0 0,1 4 2 16,-1 0-2-16,3 0-1 0,2 0 2 16,-1 0-3-16,2-1 2 0,3 1 1 15,3 0-1-15,0 0 1 0,3 0-2 0,2 0 1 16,0 0-1-16,3 0 1 0,1 0 1 16,5 0-1-16,0 0 2 0,3 0-2 15,1 0 0-15,1 0 0 16,-1 0 0-16,3 0 0 0,2 0 0 0,-2 0 1 15,1 0-1-15,-1 0 0 0,-1 0 0 16,1 0 0-16,-1 0 0 0,1 0 0 16,-2 0 0-16,-1 0 3 0,2 0-3 15,-3-2 0-15,4 1 0 0,2-1 0 16,1 1 0-16,0 1 0 0,2-2 0 0,-2 2 0 16,0-1 0-16,-2-1 0 0,-4 1 0 15,0-2 0-15,-5 1 1 0,-3-1 0 16,-4 0 0-16,-3 0 1 0,-5 0 1 15,-4 0-2-15,0 1 1 0,-12 1-3 16,-4 1 2-16,4-2-1 0,-8 2 1 0,5 0 2 16,-5 0-2-16,-8 0-1 15,6 0 0-15,-4 0-3 0,-2 0-5 16,2 0-18-16,-6 0-16 0,0 3-31 16,-6 5-84-16</inkml:trace>
  <inkml:trace contextRef="#ctx0" brushRef="#br0" timeOffset="1644.7561">9847 1709 219 0,'0'0'32'0,"0"0"-8"16,0 0-4-16,0 0-1 0,0 0 1 0,0 0-3 16,0 0 0-16,0 0-2 15,0 0-2-15,0 0-4 0,-1-47-2 0,1 45-3 16,0 1 0-16,0 0-5 16,0-1-4-16,0 0-2 0,0 1-3 0,0-1-1 15,0 2 0-15,0-1 3 0,0 1 4 16,0 0-2-16,0 9 5 0,0 2-2 15,0 5 3-15,0 3 0 0,0-6-1 16,0 8 2-16,0-1-2 0,0-6 1 16,0 7-1-16,0-1 1 0,0 1 17 0,-2 4-2 15,1 0 2-15,-1-2-2 0,0 0-16 16,-1-8 1-16,3 3-1 16,-3 1 1-16,3 1-1 0,-1 0 2 15,1-2-1-15,0 1 1 0,0-8-1 0,0 8 0 16,0-3 0-16,0-5 1 0,1 5-1 15,2 2 0-15,0-9 0 0,2 8 0 16,-3-9 0-16,-1-3 1 0,1 0-1 16,-2-5 1-16,0 0 1 0,0 0-1 15,0 1 0-15,1 1 2 0,-1-1 0 0,0 1-1 16,2-1 0-16,-2 1 0 16,0-1 1-16,0 1-1 0,1-1 0 0,-1 1 0 15,0 0-1-15,0-1 1 16,2-1-2-16,-2 1 1 0,1-1 0 0,-1 1-1 15,6 1 1-15,-2 0 0 0,8 1 1 16,2-2 0-16,-1-1 2 0,6 0-2 0,3 0-1 16,-2 0 1-16,6 0-2 15,-1 0 0-15,-2 0 1 0,1 0-1 16,2 0 2-16,-1 0-2 0,1 0 0 0,3 0 0 16,0 0 0-16,1 0 1 15,-1 0-1-15,-3 0-1 0,4 0 2 0,-2 0-1 16,1 0 0-16,-2-1 1 0,2-2-1 15,-1 1 0-15,1 0 0 0,1 0 2 16,2 1-1-16,4-3-1 0,-3 3 1 0,3 1-1 16,-2-2 0-16,-4 2 1 15,2-1-1-15,-2-1 1 0,2-1-1 16,4 2 0-16,-1-4 0 0,4 2 2 16,-2 0-2-16,1 0 0 0,0 0 1 0,-2 0-1 15,3 0 0-15,0 0 0 0,0 1 0 16,0 1 0-16,1 1 0 0,-2 0 1 15,-2-2 0-15,-2 2-1 0,-1-2 0 16,-1 0-1-16,1-1 1 0,-1 3 0 16,4-3 0-16,-2 1 2 0,1 0-2 0,1 1 0 15,-1 0 0-15,0-2-1 0,0 1 1 16,-1 1 0-16,2-2 1 0,2 3-1 16,-2 0 0-16,-4 0 1 0,3 0-1 15,-5 0 0-15,-1 0 0 0,0-2-1 16,0 0 1-16,1-1 1 0,2 1-1 15,1 0 1-15,-1-1-1 0,1 0 0 16,-1 0 1-16,-1 0-1 0,-4 1 0 16,-1 0 1-16,-9 1-1 0,1 0 0 15,-1-2 1-15,-4 1 2 0,6-1-1 0,-2 1 0 16,-4 0-1-16,5-1 0 0,-6 1 1 16,2 1-2-16,-2-3 2 15,0 3-2-15,0-2 1 0,-2 1 1 0,0 0-1 16,-6 1 1-16,2 1-2 0,0-1 0 15,-2 1 0-15,2 0 0 0,0 0 0 16,-6 0 1-16,0-1 0 0,0 1-1 16,6-2 1-16,0 2-2 0,-1-2 2 15,4 1 0-15,-5-1 2 0,1 0-1 16,2-2 0-16,-2 2-1 0,0 1 0 0,-1 0 0 16,-4 1 0-16,3-3 1 0,0 1 0 15,3-1 0-15,2-1-1 0,-5 2 2 16,0-1-1-16,4-2 0 0,-4 2 2 15,0 0-1-15,0 1 1 0,0 0 1 16,0-1 0-16,1 0-2 0,0 1 2 0,-2-2-2 16,1 0 2-16,-2 2 0 15,4-6 0-15,-4 5 1 0,1-1-1 16,2-5-1-16,-4 5-1 0,3-5 1 16,4 2-2-16,-6-4 2 0,2 1-2 0,0-5-17 15,0-3-2-15,-1-1 1 0,1-1 0 16,-3 1 17-16,0 0 0 0,0-1 0 15,0-4 1-15,-2 3-1 0,-1-1 1 16,-1 3 0-16,-2-1 2 0,-1 6 1 16,4 1 2-16,-1-2-3 0,-1 4-2 0,-1-3 0 15,3 5-1-15,2 4 1 0,-3-3-1 16,1 3-1-16,2 0-1 16,-1 1-5-16,2 4-13 0,0-2-48 0,-4 2-43 15,-4 5-164-15</inkml:trace>
  <inkml:trace contextRef="#ctx0" brushRef="#br0" timeOffset="5741.6784">11286 2190 1 0,'0'0'6'0,"0"0"1"0,0 0 5 0,0 0 3 16,0 0 0-16,0 0 1 0,0 0-3 15,0 0-3-15,0 0 0 0,-1-6-2 16,-2 6 2-16,3-2-1 16,0 2 1-16,-3-1-1 0,3 0 0 0,-1-1-3 15,-1 1-2-15,1-1-1 0,-1 2-2 16,1-2 0-16,-1 2-1 0,1-1 0 15,-1 1-1-15,1 0 1 0,-1 0 1 16,1 0-1-16,-2 0 0 0,-2 0 0 16,-1 0 0-16,-3 0 0 0,0 5 0 0,1-1-1 15,-4 5 1-15,8-3 0 0,-5 5 0 16,2-4 0-16,1 2-1 0,3 0 1 16,-1 1 0-16,-1-1 1 15,1 2 0-15,-3-3 0 0,6 3 2 0,-2 0 0 16,0-2-1-16,1 2 1 0,1-7-1 15,-1 7 1-15,2-6-2 0,-1 0 1 16,1 2 2-16,0-7-3 0,-2 4 1 16,2 2 2-16,0 0-1 0,0 0 1 15,0-6-1-15,0 5 0 0,0 1 0 0,0-2 1 16,0 2-1-16,0-6 2 0,0 0-1 16,0 5 2-16,0-2-2 15,2 1 0-15,1 1 1 0,0-3-2 16,0-1 1-16,0 1-1 0,2 1-1 0,-5-3 1 15,4 1-2-15,1 0 0 0,-1 1 2 16,5 0-2-16,-3-1 0 0,1 1-1 16,3 0 1-16,-4-2-1 0,-2 0 1 15,9 0-1-15,-7 0 1 0,7 0-1 16,6 0 2-16,-9 0-4 0,12 0 4 0,-2-2-2 16,-1 0 0-16,-1 1 1 0,0 1-1 15,-5 0 1-15,-7 0-2 0,4 0 1 16,-3 0 1-16,-1 0-1 0,-2 0 1 15,2 0-2-15,0 0 1 0,1 0 0 16,-3 0 0-16,3 0 0 0,-1 0 0 0,7 0 0 16,-1 0 0-16,-2 0 0 15,10-2 0-15,-10 0 0 0,9 2 0 16,1-1 0-16,-8 0 0 0,8 1 0 16,-7-2 0-16,-1 2 1 0,2-1-2 0,-8 1 1 15,0 0 0-15,-6 0 0 0,0 0 1 16,6 0 0-16,-1 0-1 0,1 0 0 15,0 0 0-15,-6 0 0 0,4-2 1 16,2 1-1-16,1-1 0 0,5 1 0 16,-6 1 0-16,5-2 2 0,4 2-2 0,-4-2-2 15,2 1 2-15,-1 1 0 0,-2 0 0 16,-2 0 2-16,-2 0-2 16,-6 0 0-16,0-2 0 0,0 2 0 15,2 0-2-15,4 0 4 0,-2 0-2 0,4 0 0 16,4 0 0-16,0 0 0 0,8 0 0 15,6 0 0-15,0-1 0 0,-3 1 0 16,-4-1 0-16,1 1 0 0,-2-2 1 16,-6 2-2-16,6-1 1 0,-4 1-2 15,-2 0 1-15,0-2 2 0,-5 2-1 0,-3 0 2 16,-4 0-2-16,0 0-2 16,7 0 2-16,-1 0 0 0,7 0 2 0,-1 0-1 15,-1-2-1-15,8 1 0 0,-2-1 0 16,5-1 0-16,0 0 1 0,-1 1 0 15,1-2-1-15,-6 3 0 0,4-1 0 16,-4-1-1-16,-3 3 2 0,5-2-2 16,-8 1 1-16,-3 1 1 0,3-1-1 15,-4 1 0-15,5 0 0 0,-2 0 0 16,6 0 0-16,3-2-1 0,-6 2 1 0,8 0 0 16,-4-1 0-16,3-1 1 0,5 1 0 15,1-1-1-15,-2 0 0 0,2 1 2 16,-1-1-2-16,1 1 2 0,-5-1-2 15,3 1 0-15,-7 0 1 0,2-1 0 16,0 1-1-16,-6 1 2 0,7-2-2 0,-8 0 2 16,4 2-2-16,-4-1 0 0,2 1 0 15,-1-2 1-15,0 2-1 16,0-2-1-16,0 2 1 0,0-1 1 16,1 1-1-16,7-1 1 0,-3-1-1 0,2 1-2 15,-3-1 2-15,4 2 0 0,-8 0 0 16,5 0 1-16,-5 0-1 0,-1 0 0 15,-1 0 0-15,1 0 0 0,0 0 0 16,-1 0 1-16,0 0-1 0,-5 0 0 16,8 0 0-16,-9 0-1 0,3 0 1 0,5 0 0 15,-8 0 1-15,2 0-1 0,4 0 0 16,-4 0 1-16,1 0 0 0,3 0 0 16,-4 0 1-16,0 0-2 0,1 0 1 15,-7 0 0-15,0 0 0 0,0 0 0 16,1 0-1-16,5 0-1 0,0 0 1 15,-2 0-1-15,2 0 1 0,0-1 0 16,0 1 0-16,-2-2-1 0,2 2 1 16,-2-1-3-16,2-1 1 0,1 0-1 15,-1 2-3-15,-2 0-2 0,2 0-11 0,0 0-25 16,1 0-54-16</inkml:trace>
  <inkml:trace contextRef="#ctx0" brushRef="#br0" timeOffset="6542.9807">12544 2099 141 0,'0'0'29'16,"0"0"-1"-16,0 0-6 0,0 0-8 15,0 0-4-15,0 0-9 0,0 0-2 16,0 0 1-16,0 0-2 0,0 0 2 15,54-30 2-15,-33 26-2 0,0 2 1 16,-1-1-1-16,3 1 1 0,-1 0 0 16,0 1-1-16,2-1 0 0,2 1 0 15,4 0 1-15,4-1-1 0,2 2 0 0,0 0 1 16,-1 0-1-16,-1 0 0 16,-6 0 2-16,-6 0-2 0,-2 0 1 15,-10 0 0-15,-3 0-1 0,2 0 1 0,-9 0-1 16,4 0 0-16,2 0-1 0,-2 0 1 15,2 0 0-15,-6 0 0 0,0 0 1 16,5 0-2-16,0 0 2 0,1 0-1 16,-2 0-1-16,-4 0 2 0,3 2-2 15,2-1 1-15,-1 0 0 0,-1 1-1 16,-3-2 1-16,0 0 0 0,5 3 0 0,0-1 0 16,-2 1 1-16,1-1-1 0,-2 2-1 15,1 0 1-15,2 3-1 0,4 3 1 16,-3-4 0-16,1 6 0 0,0-1-2 15,-2 2 2-15,2 6 2 0,-3-1-2 16,0 1 1-16,-1 1-1 0,0 0 0 0,0 1 1 16,0 0-1-16,0-5 0 0,1-1 0 15,-4-3 1-15,4-1 0 16,-2 1 1-16,-1-7-1 0,1 5 0 16,-1-5 1-16,1-1 1 0,-1 2-1 0,-1-1-1 15,0 1-2-15,0 4-8 16,-1 4-28-16,-8-2-161 15</inkml:trace>
  <inkml:trace contextRef="#ctx0" brushRef="#br0" timeOffset="9338.3587">11361 2431 144 0,'0'0'14'0,"0"0"-1"15,0 0-2-15,0 0-1 0,0 0-2 16,0 0-2-16,0 0-1 0,0 0-3 0,0 0 0 16,0 0-2-16,-56-33 0 0,46 30 1 15,-3 0 1-15,3 2-1 0,-2-1 0 16,1 0 0-16,-7 1 0 0,5-1 1 16,-6 2-1-16,1 0-1 0,6 0 1 15,-8 0 0-15,0 0 0 0,2 0 0 16,-2 0 1-16,2 0-1 0,6 0-1 15,-3 2 1-15,4-2-1 0,-4 1 1 16,-5 1 0-16,2 0 1 0,-2-1-1 16,2 2-1-16,0-2 1 0,4 1-1 0,-4 1 0 15,1-1 1-15,5-1 0 0,-6 2-1 16,0 0 0-16,1-1 1 0,-2 0 1 16,2 2-1-16,-2-3-1 15,7 1 1-15,-6 1 0 0,6-1 0 0,-2-1-1 16,-4 0 0-16,5 1 0 0,-3-1 0 0,6 1 1 15,3-2 1-15,-3 1-2 16,5 1 1-16,-2-2 0 0,4 2-1 16,-4-2 1-16,3 1 0 0,-2 1-1 15,2-1 2-15,-1 1-2 0,1-1 1 0,-5 2-1 16,1 0 0-16,0 0 1 0,1 2 0 16,0-1 0-16,1 2 0 0,2 2 1 15,-1-2-1-15,1-3 1 16,1 6-1-16,2-3 3 0,-3 6 10 0,1 7-8 15,1-7 9-15,1 6 0 0,1 0-10 16,0-4 6-16,0 4-8 0,0 0-1 16,0-7 0-16,0 7 3 0,0 0 0 15,0-7-1-15,0 7 0 0,0-5-4 16,0 0 1-16,0 1-1 0,0-1 0 0,0 5 3 16,0-6 0-16,1 5 1 0,2 0-2 15,-1-7 1-15,2 7-2 0,-3-1 0 16,2-6 1-16,1 7-1 0,-2-7 2 15,-1 3-2-15,2-3-1 0,-3-4 1 16,2 0 0-16,-2-1 0 0,0 0 2 0,0-1-1 16,1 2-2-16,-1-6 1 15,0 0 1-15,0 0 1 0,0 2 0 16,0-1 0-16,0 1 0 0,0-2-1 16,2 1-1-16,-2-1-1 0,1 2 0 0,-1-2-1 15,0 1-1-15,2-1 2 0,-2 2 0 16,1-2 0-16,-1 0 1 0,0 1-1 15,0-1-1-15,0 0 1 0,0 2-3 16,3-2-1-16,-3 1-1 0,0-1 2 16,5 5-1-16,-2-1 4 0,3 4 0 0,-1-2 0 15,-4-3 2-15,2 5-4 0,0-5 2 16,-2 0 0-16,4 4 0 0,-3-2 2 16,3 2-4-16,-1 1 4 15,-1-2-2-15,3 2 2 0,0-2-2 0,1 1 0 16,-4-4 1-16,4 2 1 0,-4-2-1 15,0 0 3-15,4 1-1 0,-2 0 2 16,3-1 0-16,1 1 0 0,-2-2 0 16,6 1-2-16,-3-2-2 0,3 1 0 15,0-2 0-15,5 1 0 0,-7-1 1 0,8 2-2 16,1-2 1-16,-1 2-1 0,6-1 0 16,-1 1 1-16,2-1-1 15,0 0 1-15,0-1 0 0,3 2-1 0,1-2 0 16,1 0 0-16,-1 0 1 0,5 0 1 15,-2 0 1-15,3 0-2 0,-1-2 0 16,-2 2-1-16,2-1 1 0,-3 1-1 16,0-1 1-16,1 1-2 0,-4-2 1 15,1 2 0-15,5-1 0 0,-5-1 0 16,5 0 0-16,-2 1 0 0,0-1-1 0,-1 1 2 16,0-1-2-16,1 1 1 0,2-1 0 15,0 1-1-15,1 0 2 0,0-1-1 16,0 0 0-16,-1 1 0 0,0-1 0 15,-4 0-1-15,1-1 0 0,-1 2 1 16,-1-2 0-16,0 0 0 0,2 0 0 16,0 0 0-16,4-2 0 0,-1 1 0 0,2 1 0 15,-2 0-1-15,3-1 1 0,-5 2 0 16,6-1 0-16,-2 0 0 0,1 0-2 16,-2 1 1-16,1 0 1 0,-3-1-1 15,0 2 1-15,-1 0-1 0,-1-1 2 16,-2 1-2-16,4-3 1 0,0 3 0 15,-1-2 0-15,5 0 0 0,-1 0 0 16,1 0 0-16,2 1 0 0,-1-1 0 16,2 0 0-16,2 0 0 0,-1 2 0 15,2-1 0-15,0 1 0 0,-3-1 0 0,2 1 1 16,-2-1-1-16,-5-1 0 0,3 1 0 16,0-1-1-16,-1 1 1 0,2-1 0 15,2-1 0-15,0 3-1 0,0-2 0 16,0 0 0-16,0 0 0 0,-3 0-1 15,6 0 1-15,-3 1 0 0,2-3 0 16,3 1 1-16,2-1-1 0,0-1 1 16,2 1 0-16,1-2 0 0,-3 1 0 15,1-1-1-15,1 0 1 0,0 2 1 0,-1-2-1 16,0 1 1-16,0-1-1 0,-1 4 1 16,-4-2-1-16,-3-1 0 0,0 1 0 15,-4-1 1-15,-5 2-1 0,-1-1 1 16,-5 1-1-16,-8 1 0 0,-2 1 0 15,-4 0 0-15,-3 1 0 0,2 0 2 16,-7-2-5-16,1 3-6 0,-3 0-21 16,2 3-41-16,-2 1-140 0</inkml:trace>
  <inkml:trace contextRef="#ctx0" brushRef="#br0" timeOffset="10658.5708">13202 2401 7 0,'0'0'21'0,"0"0"-1"0,0 0 2 15,0 0 2-15,0 0 4 0,0 0-2 16,0 0-1-16,0 0-8 0,0 0-6 16,-10 0-9-16,10 0-2 0,3-2 0 15,13 1-2-15,7-2 2 0,9 0 1 16,1 0 0-16,3-2 2 0,3 2-1 0,5-1-2 16,-1-1 0-16,5 1 1 0,1-1 1 15,3 1-1-15,3-1 0 0,-1 2-2 16,2 0 2-16,-1 1-1 0,0 1 1 15,-2 1-1-15,-3-1 0 0,-3-1 1 16,-5 1 0-16,-1-1 1 0,-4 0-1 0,-1 1-1 16,-2-3 1-16,-3 2-1 0,0 0 0 15,1-1 1-15,-2 0-1 16,2 0 0-16,1 1 0 0,2 1 0 16,0-1 0-16,-1 1 0 0,4 0 0 0,-5-1 0 15,-1 1 0-15,-2-1 1 0,-4 0-1 16,-4 1-1-16,-2-1 1 0,-1 1-1 15,-2-1 0-15,-4 1 1 0,6-1 0 16,-10 2 1-16,5-2 0 0,-5 0 0 16,5-1 1-16,1 0 0 0,2-2-1 0,4-1 1 15,0 1-2-15,1 1 2 0,-6 1-1 16,1 0-1-16,-5 2 1 0,-1-1 1 16,-1 0 3-16,-5 1 1 0,1 1 1 15,-6 0 1-15,0-2 2 0,0 2-1 16,1 0-1-16,1-1 1 0,-1 1 0 15,-1 0 2-15,3-2 2 0,-1 2-5 16,0 0-1-16,-1-1-3 0,1 1-2 16,-1-2-1-16,1 2-1 0,-1 0 0 15,-1 0 0-15,2-1 1 0,-2 1 1 0,1 0 0 16,-1 0-1-16,0-2 0 0,2 2-1 16,-2 0-2-16,0 0-2 0,1 0-5 15,-1 0-5-15,0 0-1 0,0 0-1 16,2 0 4-16,-2 0 5 0,0 0 4 15,0 5-1-15,0 1 2 0,0 7-2 16,0 0 2-16,1 1 1 0,-1 5 1 16,0-1 1-16,0 2-1 0,3-2 0 15,-2 0 0-15,1 1 0 0,1 5 0 16,1-3 0-16,-3-6 0 0,2 2 9 0,-1 0-10 16,1 1 8-16,-2-1-8 0,-1 1 0 15,3 0 9-15,-2 0-8 0,1-1 8 16,-1 2-8-16,-1-3 1 0,2-6 2 15,-1 9-2-15,1-2 1 0,-1-5 0 16,2 6 1-16,-1-8-1 0,-2 4-1 0,2 0-1 16,0 0 1-16,-2-1-1 15,0-1 2-15,0 2 0 0,0-1 0 16,0-1-1-16,0 1-1 0,0-1 0 16,0-6 2-16,-2 6-1 0,2-6-1 0,-2 0 1 15,0 6-1-15,2-6-1 0,-1 5 1 16,-1 0 0-16,1-7 1 0,1 2 0 15,-2-1-1-15,2 0 1 0,-1-1-1 16,1 2 1-16,0-6-1 0,0 0 0 16,-2 0 0-16,2 2 0 0,0-1 2 15,-1 1 0-15,1-1 1 0,-3 5 2 0,0-1 4 16,-1 1 2-16,-9 1-2 0,-5-2 0 16,-11 1-5-16,-7-3-2 0,-11 2-6 15,-8 0-6-15,-13-1-28 0,-6 0-173 16</inkml:trace>
  <inkml:trace contextRef="#ctx0" brushRef="#br0" timeOffset="16224.4909">11279 2163 18 0,'0'0'1'16,"0"0"-1"-16,0 0 0 0,0 0 0 15,0 0 3-15,0 0-3 0,0 0 0 16,0 0 1-16,0 0-2 16,3-6 5-16,-3 4 5 0,0 2 3 0,0 0 3 15,0-2-2-15,0 2-3 0,0 0-6 16,0 0-1-16,0 0-4 0,0 0-10 15,3 0-5-15,-3 0-3 0,0 0 2 16,0 0 5-16,0 10 8 0,-6 4 4 16,2 4 0-16,-4-1 1 0,1-2 3 0,0-3-2 15,0 0 2-15,4-4-3 0,0-4 3 16,-3 3-2-16,6-2 2 0,-3-2 5 16,2 1 1-16,1-4 5 0,-2 0 4 15,2 0 2-15,0 2 6 0,0-2 0 16,0 0-1-16,0 2-6 0,0-2-8 15,0 0-6-15,3-8-6 0,7-6 0 16,4-2 0-16,1 0-1 0,-6 4 1 16,4 2 0-16,-7 2 0 0,-3 5 1 15,1 0-1-15,-4 3-1 0,0-1 0 0,0 1-1 16,0-2-2-16,3 2-2 0,-2-1-4 16,1 1-2-16,-1 0-1 0,-1 0 2 15,0 0 2-15,0 0 4 0,0 10 2 16,-7 5 2-16,-3 3 1 0,1-4 0 15,2-1 1-15,3-6-1 0,1-4 0 16,-5 5 1-16,4-6 0 0,1 2 2 16,1-1-3-16,2-3 2 0,-2 0-1 15,2 0 3-15,0 0 1 0,-1 1 0 16,1-1 4-16,0 0-2 0,0 0-1 0,1-3-3 16,9-6-1-16,2-5-1 0,-1 2-1 15,-1 3 0-15,-1-2 1 0,-2 6-1 16,-4 1 0-16,6-2 1 0,-6 3-1 15,-2 1 0-15,2-2-1 0,-3 4-1 16,0-1-1-16,0 1 0 0,3 0-3 0,-3 0-1 16,0 0 1-16,1 0 2 0,-1 1 2 15,0 11 1-15,-4 5 1 16,-5 3-1-16,-1-2 1 0,3-6 0 0,0 0 0 16,2-2 1-16,2-6-2 0,2 0 1 15,1-4 1-15,-4 4-2 0,1 0 2 16,3-1 0-16,-3 1 0 0,3-4 1 15,0 0 1-15,0 0-1 0,10-5-1 16,5-6 0-16,3-6 1 0,0 0-2 16,-4 1 1-16,1 1 0 0,-5 4 0 15,0 2 0-15,-6 3-1 0,-1 3 0 0,0 0 0 16,-3 3-2-16,0-2-2 0,0 2 0 16,0 0-3-16,0 0-2 0,0 0 4 15,0 2 0-15,0 11 3 0,-6 7 2 16,-4 5-1-16,-4-3 1 0,2-2 0 15,2-7-1-15,4-3 1 0,2-3 0 16,2-4 1-16,-2 1 0 0,4 0 4 16,0-4 1-16,-3 0 1 0,3 0 0 15,0 0-4-15,7-6-1 0,8-7-1 0,1-6 0 16,2 1 1-16,-3 0-1 0,5-1 0 16,-4 3-1-16,-3 0 0 0,-1 6 1 15,-2 0-1-15,-3 5 1 16,-4 2-2-16,0 1-2 0,-3 2-1 0,0-1-1 15,0 1 1-15,1 0 0 0,1 0 0 16,-2 1 3-16,0 13 0 0,0 4 1 16,-9 7 1-16,-4-3-1 0,1-1 0 15,-2-1-1-15,4-6 0 0,1-1 1 16,3-5 1-16,2-4-1 0,1 1 0 0,3-5-1 16,-1 0 2-16,1 0 0 0,0 2 3 15,-3-1 1-15,3-1-2 0,0 0 1 16,7-1-3-16,6-8 0 0,5-5 0 15,0-3 2-15,2 0-2 0,-5 1 0 16,5 0 0-16,-4 1-1 0,0 0 1 16,0 2-1-16,-5 2 0 0,-3 5 0 15,-5 3 0-15,-3 3 1 0,0-2-2 0,0 2-1 16,1 0-3-16,1-2-1 16,-2 2 1-16,1 0-2 0,-1 0 4 0,-6 12 3 15,-4 1 0-15,-4 6-1 0,2-8 1 16,3 1 1-16,2-4-1 0,1 0 1 15,-1-1-1-15,1 1 0 0,0 0 1 16,2-5-1-16,3 0 0 0,1-3 1 16,-3 0-1-16,3 0 0 0,0 1 3 0,0 1-2 15,0-2 3-15,0 1-2 0,0-1-1 16,13 0 1-16,0-6 1 0,4-5-2 16,-1 1 0-16,3-2 0 0,-3-2 2 15,6-1-2-15,-5 3 0 0,-4 1 0 16,-6 5-1-16,-2 4 0 0,-5 2-1 15,0-1-2-15,0 1-2 0,1 0-1 16,2 0 1-16,-2 0 2 0,1 0 0 16,-1 0 2-16,-1 3 0 0,0 9 1 15,-8 5 1-15,-7 4 0 0,1-3-1 0,-1-1 0 16,3-6 1-16,4-4-1 0,5-3 0 16,3-4 2-16,-1 0-2 0,1 0 2 15,-2 1 2-15,1-1 0 0,1 0 0 16,0 0-2-16,7-3 1 0,10-8-2 15,6-4 1-15,1-2-1 0,0-1-1 16,-1 3 1-16,-4 0-1 0,-6 4 2 16,-1 2-2-16,-4 4 0 0,-5 2-2 15,0 0 2-15,-3 3-1 0,0-2-1 16,0 2 0-16,3 0-4 0,-2 0-1 0,1 0 3 16,-2 0 0-16,0 0 4 0,-3 13 0 15,-7 4 0-15,-6 5 0 0,0-2 0 16,-1 0 0-16,2-3 0 0,4-5 0 15,3-4 0-15,1-4 0 0,6-1 0 16,-2 0 3-16,-1 0-2 0,4-3 0 16,-2 0 3-16,2 0-2 0,0 0 2 0,2 0 0 15,12-3-1-15,2-7-1 16,10-4-1-16,-3-2-1 0,-1 3 1 16,-2-2 1-16,2-1-1 0,-4 3 1 0,-6 2-1 15,1 4 1-15,-4 0-2 0,-5 5 0 16,0 0 0-16,-4 2-4 0,0-1 2 15,0 1-2-15,2 0-3 0,-1 0 2 16,1 0-2-16,-1 0 2 0,-1 1 4 16,0 13-1-16,-7 6 2 0,-5 5 2 0,-5-2-2 15,4-2 0-15,-3-3 0 16,6-5-1-16,4-6 1 0,1 0 1 0,2-5 0 16,0 1-1-16,1 0 0 0,2-3 2 15,-1 0 0-15,1 0 2 0,0 0-1 16,10-3 1-16,9-6-1 0,4-6 1 15,0 0-2-15,-1 0 0 0,2-3 0 16,2-1-2-16,-1 3 2 0,-2-1 0 16,-1 2 0-16,-7 4-1 0,-3 2 0 15,-3 2-2-15,-6 5 1 0,2-1-1 0,-5 3-2 16,0-2 1-16,0 2-4 16,2 0 0-16,-1 0 1 0,-1 2 2 0,0 10 2 15,-4 8 0-15,-9 4 1 16,-2 0 0-16,-2-1-2 0,1-2 4 0,-1-4-2 15,5-5-2-15,4-6 4 0,5-3-2 16,3-3 1-16,-3 0 3 0,3 0 1 16,0 2 1-16,-3-2 2 0,3 0-3 15,0 2 0-15,0-2-2 0,7-4-2 16,8-4 2-16,4-2-2 0,2-2-1 0,-2 1 1 16,0-3 0-16,-2 2 1 0,1 1 0 15,-1-2-1-15,-4 2-2 0,1 3 1 16,-2 0-4-16,-4 3 2 0,-3 2-2 15,-1 2 1-15,-4 1-3 0,0-2-1 16,0 2 0-16,2 0-3 0,-1 0 3 0,1 0 0 16,-2 0 2-16,0 2 3 15,0 12 1-15,-6 2 1 0,-6 4 1 16,5-6-1-16,1-7-1 0,2 1 1 16,1-5 0-16,0 0 0 0,0-1 1 0,3-2 1 15,0 0-1-15,0 0 4 0,0 2 3 16,0-2-3-16,0 0 2 0,0 0-2 15,9-6-1-15,4-8-2 0,9-4 0 16,-1 2 1-16,-2-2-2 0,3-1 1 16,-2-1 0-16,2 2-1 0,-1-2 0 0,1 4 0 15,-3 0-1-15,-5 8 0 0,-5 1 0 16,-2 2 0-16,-1 4-1 16,-3 0-1-16,1 0-4 0,-4 1-2 15,0 0 1-15,0 0 1 0,0 10 3 0,-6 10 1 16,-8 5 2-16,-5 3 0 0,-4-1 1 15,3-1-2-15,2-3 1 0,4-10-1 16,8-3 1-16,3-6 0 0,3-4 2 16,-1 0 1-16,1 0 1 0,-2 1 3 15,1 1 0-15,1-2-1 0,0 0-1 0,6-2-1 16,7-6-1-16,7-6-1 0,3-3-1 16,3 1 1-16,-4-3-1 0,4 3 0 15,-6-1 1-15,1 2-2 0,-3 2 1 16,-6 3-1-16,1 2 0 0,-6 4 0 15,-4 1-1-15,1 1-2 0,-4 2-3 16,0-2-1-16,0 2 0 0,2 0 2 16,-1 0 0-16,-1 4 3 0,0 9-1 15,-4 7 3-15,-5 5 0 0,-5-3-1 16,5-8 1-16,0-2 0 0,3-5 0 0,2-3 0 16,4 0 0-16,0-4 1 0,-1 0 3 15,1 0-1-15,0 0 2 0,1 0 0 16,11-4-1-16,4-7 0 0,7-6 1 15,1-1-3-15,1 0 2 0,1 0-3 16,-1-1 1-16,1 3 0 0,1-1-1 0,-1 3 1 16,-3 3-2-16,-2 2 0 0,-6 4 1 15,-1 0-1-15,-5 1-1 16,-4 3 1-16,-1 1-3 0,-4 0-2 16,3 0-1-16,0 0 1 0,-1 10 3 0,-2 3 1 15,-2 5-2-15,-8 5 3 0,-4-1 0 16,-4-3 0-16,4-2 3 0,2-5-3 15,8-6 0-15,1-3 1 0,3-3 1 16,0 0 2-16,0 0 4 0,0 1 2 16,0 1-1-16,-2-2 0 0,2 0-2 0,0 0-2 15,9 0-1-15,4-7-2 16,7-4-1-16,0-3 2 0,-2 1-2 16,4-1 0-16,-2 0 0 0,-7 5-1 0,1 2 0 15,-5 1 0-15,-5 4 0 0,1 0 0 16,-5 2-1-16,0-1-1 0,0 1-3 15,6 0-1-15,-2 0-1 0,3 3 1 16,-1 9 3-16,-6 3 0 0,0 8 3 16,0-1 1-16,-5 0-2 0,-3-1-2 15,5-4-12-15,0-7-69 0</inkml:trace>
  <inkml:trace contextRef="#ctx0" brushRef="#br0" timeOffset="17432.4811">11502 547 242 0,'0'0'42'16,"0"0"-4"-16,0 0-8 0,0 0-7 0,0 0-7 15,0 0-4-15,0 0-7 0,0 0-2 16,0 0-1-16,5-74 0 0,-5 72-2 15,0 2-1-15,0-2-6 0,0 0-3 16,0 1 0-16,0-1-2 0,0 2 7 16,0 0 1-16,0 2 1 0,0 11-1 0,0 9 3 15,0 5-1-15,0 3-1 0,0 1 2 16,0 0 1-16,0 4 0 0,0 4 3 16,0-2-3-16,0 3-2 15,0 1 1-15,0 0 1 0,0 1-1 0,2 3 1 16,-1 0 0-16,-1 4 1 0,2 1 0 15,1 1 3-15,-2-1-2 0,1-4-2 16,-2-4 0-16,1-3-1 0,-1-9 1 16,0 0 1-16,0-10 3 0,0 0-3 15,0-2 1-15,0-6-1 0,0 9 0 0,-1-3 1 16,-1-5-1-16,2 6 0 0,-1-7-2 16,1 0 0-16,-2 2 1 0,2-8 0 15,0 0 0-15,0-6 1 16,-1 0-1-16,1 0 1 0,0 1 0 0,0 1 1 15,0 0 2-15,0-1-3 0,0 1 0 16,0-1 1-16,0 1-1 0,0 0 1 16,0-1 0-16,0 0-1 0,0 1 0 15,0-1-1-15,0 1 0 0,0-1 0 16,0 1 0-16,0 0 0 0,0-2 0 0,0 1 1 16,0-1-1-16,0 2 1 0,0-2-1 15,0 1 0-15,0-1 2 0,0 2-2 16,0-2-3-16,0 1-1 0,0-1-10 15,0 0-59-15,0 0-157 0</inkml:trace>
  <inkml:trace contextRef="#ctx0" brushRef="#br0" timeOffset="18144.161">12141 523 181 0,'0'0'27'16,"0"0"-6"-16,0 0-2 0,0 0-8 15,0 0-3-15,0 0 0 0,0 0 1 0,0 0 5 16,0 0 4-16,-6-10 4 0,6 9 0 16,0-1-3-16,-1 0-6 0,-1 0-2 15,-1-3-3-15,0 0 0 0,2 0 0 16,-4-5-4-16,3 5 1 0,-1-5-1 15,0 0-2-15,0 0 2 0,0 1-1 16,2 5 0-16,-1-1 1 0,1 0-1 16,-1 1-2-16,1-1 1 0,-1 0-2 15,2 5-2-15,-1-1 1 0,1 1-8 16,0 0-2-16,0-2-1 0,-2 2 0 0,2 0 8 16,-1 3 1-16,-2 11 1 0,3 7 1 15,-4 8-1-15,4 0-2 0,-1 0 1 16,1 2-1-16,-2-1 1 0,1 2 0 15,-2 7 1-15,1 2 2 0,-1 6-1 16,-1 5 2-16,1 3 1 0,-1 0-1 16,1 3 0-16,-1 1-1 0,2 0 2 15,1-6-1-15,1-1-1 0,0-7 0 16,0-8-2-16,0-6 1 0,0-5-1 16,0-8-1-16,0-2 1 0,0-3 0 0,0-1 1 15,1 8-1-15,1-8 2 0,2 4 0 16,-3-5 0-16,1 0-1 0,-1 1 0 15,-1-3 1-15,3 2 0 0,-3-8 1 16,3 4-1-16,-3-2 1 0,1-1 2 16,1 0-1-16,-1 3 3 0,-1-7-1 15,0 0 2-15,0 0 0 0,0 1-3 0,2 1 0 16,-2-2 0-16,0 1-1 0,0-1-7 16,0 3-6-16,0-1-56 15,-9 2-170-15</inkml:trace>
  <inkml:trace contextRef="#ctx0" brushRef="#br0" timeOffset="19067.4445">11542 3378 45 0,'0'0'42'0,"0"0"6"15,0 0 3-15,0 0 0 0,0 0-7 0,0 0-5 16,0 0-8-16,0 0-6 0,0 0-1 16,0 0-3-16,0 2-4 0,0-2-3 15,0-2-4-15,0 1-1 0,0-1 0 16,-1 1-1-16,1 0 1 0,0-1-2 15,0 0-1-15,-2 1-1 0,2 0-3 0,0 0-2 16,0 1-3-16,0-3-7 0,0 3-1 16,0 0 2-16,0 0 2 15,0 4 3-15,0 11 2 0,0 9 1 16,0 8 1-16,0 1 0 0,0 3 0 0,0 3 1 16,-1 2-1-16,-2 0 4 0,-1 1-3 15,1 1 2-15,0-4-1 0,0 1 1 16,0-1 4-16,0 2-3 15,0-1 3-15,2 0-5 0,-1-1-1 0,1-5 0 16,1 0 0-16,0-2 1 0,0-4-2 16,0-2 3-16,0-8-1 0,0 1 0 15,0-8 1-15,0-4-2 0,0 5 1 16,0-6-1-16,0 0 0 0,0 0 1 16,0-6 1-16,0 0 0 0,0 0 1 0,0 2 0 15,0 0 1-15,0-1 0 0,0 0-2 16,0 0 0-16,0 1-4 0,1-2-22 15,1 0-51-15,4-7-104 0,2-12-80 16</inkml:trace>
  <inkml:trace contextRef="#ctx0" brushRef="#br0" timeOffset="19712.3096">12174 3377 104 0,'0'0'3'16,"0"0"0"-16,0 0-1 0,0 0 0 0,0 0 6 16,0 0 2-16,0 0 0 0,0 0-1 15,0 0 5-15,0 0 4 0,-9-43 8 16,9 43 10-16,0-7-1 0,0 1 0 15,0 1-6-15,0-2-2 0,-1 1-6 16,1 1-3-16,-3 0-6 0,3-7 2 0,-3 8-3 16,3-2 1-16,-3-4-2 0,2 5-3 15,-2-5-2-15,-1 0-3 16,2 5 7-16,1 1-1 0,1 4 3 16,-2-2-5-16,2 2-1 0,0-1-2 0,-1-1-2 15,1 1-2-15,-3-1-1 0,3 1-3 16,0-1-2-16,0 2 7 0,0 0-7 15,0 2 7-15,0 14-1 0,0 9-2 16,0 10 1-16,0 7-1 0,0 7 1 16,0 7 1-16,0 6 2 0,0 6 3 0,0 2 3 15,0 0-1-15,-3-1 1 0,0-6 2 16,-1-1-3-16,-1-4 1 0,0-3-3 16,-1-4-2-16,3-2 1 15,0-5 0-15,0-4-1 0,0-6 1 0,0-3 0 16,2-11-1-16,-1-7 1 0,2-7-2 0,0-6 1 15,-1 0-2-15,1 0 2 16,0 1-3-16,0-1-16 0,-3 0-33 16,3-12-79-16,0-9-130 0</inkml:trace>
  <inkml:trace contextRef="#ctx0" brushRef="#br0" timeOffset="20119.0708">11545 3216 286 0,'0'0'29'15,"0"0"-4"-15,0 0-7 16,0 0-2-16,0 0-6 0,0 0-4 16,0 0-8-16,0 0-4 0,0 0-1 0,-3-27 2 15,3 41 8-15,0 7-1 0,7 9 3 16,-1 5-4-16,0 3-3 0,1 3 2 15,-1 4-3-15,-3 3 6 0,0 0 0 16,0 2 1-16,-3-1 0 0,1-4 2 16,-1-2-4-16,0-4 2 0,3-6-4 0,0-2 1 15,8-5-2-15,1-5-17 0,8-5-44 16,2-9-150-16</inkml:trace>
  <inkml:trace contextRef="#ctx0" brushRef="#br0" timeOffset="20413.2075">12079 3192 218 0,'0'0'2'0,"0"0"-6"0,0 0-3 16,0 0 5-16,0 0 1 0,0 0 3 0,0 0 2 16,-8 79-4-16,7-49 2 0,-2 3-3 15,3 1 1-15,0 1-2 0,0 3-32 16,-3-4-136-16</inkml:trace>
  <inkml:trace contextRef="#ctx0" brushRef="#br0" timeOffset="22279.6914">11583 633 303 0,'0'0'9'16,"0"0"-6"-16,0 0-4 0,0 0-3 0,0 0 0 16,0 0 1-16,0 0 3 15,0 0-1-15,0 0 2 0,92-17-1 16,-66 17 0-16,-7 0 2 0,-3 0-4 0,0 3 2 16,-5 5 0-16,1-2-1 0,-2 5 2 15,-4 2-1-15,-3-4 0 0,0 8 0 16,-3-1 0-16,0 2 0 0,0 4-1 15,-5-7 1-15,1 0 0 0,1-4 0 16,0 0-1-16,-1-1 1 0,3 2-1 16,-2 6 0-16,1-5 1 0,1 6 0 0,-1-1-1 15,1 2 1-15,1 5-1 0,0-3 1 16,0 1 0-16,0 1 1 16,4 1-1-16,2-1 0 0,-2-1 0 0,3 1 0 15,-2-1 2-15,-1-2 1 0,-1 2 1 16,0 0-1-16,0 1-3 0,-3 2 0 15,0 0-1-15,0 1 1 0,0 1 1 16,-7-2 1-16,-5 1 1 0,-2 0-1 16,-4 3 1-16,-2-1-2 0,0 1 0 15,1-1 0-15,-1-2 0 0,5-1-1 0,1-3-1 16,5-8-1-16,6 0 0 0,0-4-1 16,3 1 3-16,0 3-1 0,3-3 0 15,4 5 1-15,5-5 1 0,1-1 0 16,3-2 0-16,1 2 2 0,2-4-2 15,-3 2-1-15,3 0 0 0,-5 2 0 16,-1 0 1-16,-1 3 1 0,-6-3 0 16,-2 1-1-16,-1 8-1 0,-2-1 16 15,-1 8 0-15,0 0 0 0,0 1 0 16,-4-2-17-16,3-3 0 0,-1-5 0 0,1-1 0 16,1 5 0-16,0-3-2 0,0 7 3 15,1-2-1-15,2-2 1 0,1 1 0 16,2-2 0-16,0 0 1 0,0 0-2 15,-1 0 1-15,1 1 0 0,1-2-1 16,-2-1 1-16,-1-5 1 0,0 3 0 0,-2 2 3 16,-1 3-1-16,-1 8 1 15,0 0-1-15,-1 2-1 0,-5 1 9 16,0 0-4-16,-1-2 5 0,1 1-7 16,-1-4-6-16,6-2 2 0,-2-9-2 0,1 0 2 15,2-5-1-15,0 2 0 0,0 4-1 16,0-6 0-16,0 5 0 0,3 0 1 15,0-2 0-15,4 4 1 0,2 1 0 16,-2 2 2-16,-1-2-3 0,-2-5 1 16,-1 3 1-16,-1-1-2 0,-2 1 3 0,0 4 1 15,0 0-1-15,-3-1 1 16,-3 0-1-16,0-1 0 0,2 0-2 16,-3 0 1-16,4-7-2 0,-2 2 0 15,4-4 0-15,-2 1 0 0,2-1 0 0,1 1 0 16,0 4 6-16,0 1-5 0,1 2 3 0,6-3-4 15,5-1 0-15,2 0 3 16,5 2-2-16,3-5 3 0,1 1-2 16,3 0 1-16,-3-1-2 0,-4-1 1 15,-6-2-1-15,-6-2 1 0,-4 0 1 0,-3-1 3 16,0 6 0-16,-1 6 0 0,-8 2-1 16,-7 2-1-16,0 0-6 15,-1-1-16-15,-1-5-19 0,4-4-69 0,2-11-145 16</inkml:trace>
  <inkml:trace contextRef="#ctx0" brushRef="#br0" timeOffset="22901.0383">11545 1094 227 0,'0'0'59'16,"0"0"-2"-16,0 0-12 0,0 0-4 15,0 0-10-15,-33-80-5 0,31 74-10 16,1 1-6-16,1 5-6 0,0-5-3 16,0 1-3-16,3-2 0 0,8 0 0 15,7 4 1-15,6 2 0 0,1 5 1 0,5 5 0 16,1 5 1-16,1 1-1 0,-2-2 1 16,-1-1 0-16,-2-1 0 15,-4-1-2-15,-7-5 1 0,-4-1 0 0,-8-3 1 16,-1-2 1-16,6 0 1 0,-1-4 3 15,1-7-1-15,0-5-1 0,-5-5-1 16,1-9 0-16,-1-1-5 0,-4 0 0 16,0 4 2-16,0 7 0 0,-2 2 1 15,0 8 0-15,0 5 1 0,1 0-4 16,1 5-3-16,-5 0-3 0,-5 17-2 0,-4 16 3 16,-4 22 2-16,-2 18-9 0,1 19-32 15,0 11-66-15,1 9-149 0</inkml:trace>
  <inkml:trace contextRef="#ctx0" brushRef="#br0" timeOffset="23759.6511">11658 3396 451 0,'0'0'44'0,"0"0"-16"16,0 0-13-16,0 0-11 0,0 0-6 16,0 0-3-16,0 0-1 0,0 0 1 0,0 0 1 15,0 0 3-15,56-10 1 0,-28 19-1 16,1 1 2-16,0-2-1 16,-2-2 1-16,2-2 1 0,0-3 0 0,1-1 0 15,-2-3 0-15,-1-6 0 0,-5-3 0 16,1-3 1-16,-4-3 0 0,-3-4 0 15,-2-2-2-15,-1-2 2 0,-4-1-4 16,2 0-2-16,-5 2 10 0,-1 7 4 16,-4 7 10-16,1 8 2 0,-2 3-7 15,0-3-8-15,0 3-8 0,0 0-3 0,-3 0-1 16,-9 18 6-16,-10 14-4 0,-11 15-20 16,-5 11-50-16,-3 2-200 15</inkml:trace>
  <inkml:trace contextRef="#ctx0" brushRef="#br0" timeOffset="24821.2494">14455 1094 271 0,'0'0'17'0,"0"0"-5"0,0 0-7 16,0 0-7-16,0 0-1 0,0 0 0 15,-99 11-1-15,62 16 2 0,-4 6 0 16,-4 9 1-16,2 0-1 0,-2 1 0 0,2 2-1 16,1-4 1-16,-3 0 1 0,3-1-2 15,-3 2 1-15,-1 2 1 0,-2 2 0 16,0-1-1-16,-1-1 2 0,0-3-1 15,1-2 1-15,1 1 18 0,0-3-4 16,4-1 3-16,3-4 0 0,5-4-17 16,3-3 1-16,6-3-1 0,3-4 0 15,4-6 0-15,5-1 1 0,2-2 0 0,5-4 0 16,4-3 2-16,-1 1 1 16,4-3 4-16,-2 0 9 0,2 0 5 0,-1 0 7 15,-1 0 3-15,1 0-2 0,-1 0-4 16,1 0-7-16,-2 0-8 0,3 0-4 15,0 0-1-15,0-2-3 0,-1-10-1 16,1-5-1-16,0-5 0 0,5-1 1 16,7 0-2-16,-2-1-17 0,3-4 1 0,3-1 0 15,0-1 1-15,6-6 16 0,1 0 2 16,0-1-1-16,-1 1-1 0,-2 4 0 16,-2 3 0-16,-4 4 0 15,-6 10 1-15,-3 7-1 0,-1 4-1 0,-4 4 0 16,0-1-3-16,0 1-3 0,0 0-5 15,1 0 1-15,-1 3 1 0,-8 15 6 16,-7 13 1-16,-6 8 1 0,-5 5-1 16,-2 1 1-16,-1 2 18 0,1-3-4 15,-2 2 4-15,7-4-3 0,0-5-17 0,7-3 1 16,3-5 0-16,6-8 0 0,4-3-1 16,3-2-2-16,0-2 1 15,7 1 0-15,6-6 1 0,10-4 8 0,9-5 0 16,10-6 2-16,9-10-2 0,8-3-3 15,8-3-17-15,0 3-23 0,-7 1-49 16,-5 0-160-16</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09:46:53.268"/>
    </inkml:context>
    <inkml:brush xml:id="br0">
      <inkml:brushProperty name="width" value="0.05292" units="cm"/>
      <inkml:brushProperty name="height" value="0.05292" units="cm"/>
      <inkml:brushProperty name="color" value="#FF0000"/>
    </inkml:brush>
  </inkml:definitions>
  <inkml:trace contextRef="#ctx0" brushRef="#br0">20777 3312 116 0,'0'0'-8'0,"0"0"3"0,0 0-3 16,0 0 4-16,0 0 2 0,0 0 2 16,0 0 0-16,0 0-1 0,0 0 1 0,-16 0-1 15,14 0 1-15,1 1 2 0,0-1 2 16,-1 3 2-16,1-3 5 0,-1 0 1 15,1 0 2-15,-1 2 1 0,1-2-1 16,-1 0-4-16,1 1-3 0,-1-1-2 16,0 0-4-16,0 0 1 0,1 0 1 0,-1 0 0 15,1 0 3-15,-1 0-1 0,1 0 2 16,0 0-1-16,-1 0-1 0,1 0-1 16,-1 0-1-16,1 0-1 15,-1 0-3-15,1 0-8 0,-1 0-13 0,1 0-14 16,-1 0-52-16</inkml:trace>
  <inkml:trace contextRef="#ctx0" brushRef="#br0" timeOffset="964.3978">21785 2810 242 0,'0'0'38'16,"0"0"-8"-16,0 0-3 0,0 0-1 16,0 0-2-16,7-79 1 0,-7 65-3 15,1 0-3-15,-1 2-4 0,0-1-2 0,0 8-1 16,0-6-3-16,0 5-1 0,0 0-1 16,0-6 0-16,0 7-2 15,0 0 1-15,2 2-4 0,-2 3 0 16,0-2-3-16,0 2-4 0,0-2-3 0,1 1-4 15,-1 1 2-15,0 0 0 0,0 0 7 16,0 3 2-16,0 12 0 0,0 7 0 16,2 6 0-16,1-2-1 0,-1-1 0 15,1 0 1-15,2-2-1 0,1-2 1 16,1-1 1-16,-3-5 1 0,0-2 0 0,2 1 0 16,-1-6 0-16,1 7 0 0,-1-8 0 15,2-1 3-15,6 2 0 0,6-5 1 16,8-1 0-16,8-2-2 15,9-9-1-15,9-5 0 0,9-6-1 0,8-5 0 16,8 0 1-16,6-5-1 0,3 0 1 16,7-4-1-16,2 2 1 0,-2-2-1 15,-4 0-1-15,-4 0-6 0,-4-2-4 16,-4 2 3-16,-9 2-3 0,-8 4 10 16,-9 1 2-16,-7 4-1 0,-9 0 1 0,-6 4 1 15,-2-1-3-15,-5 5 0 0,-4 1 2 16,-3 4-1-16,-9 5 2 0,0 0-2 15,-4 2 0-15,1 0 0 16,-1 1-2-16,-3 2 0 0,0-1-4 0,0 1-2 16,0 0-3-16,2-2 0 0,-2 2 0 15,0 0 0-15,-12 5 2 0,-4 6-9 16,-5 2-24-16,-2 3-26 0,-2-1-60 16</inkml:trace>
  <inkml:trace contextRef="#ctx0" brushRef="#br0" timeOffset="1432.1861">22386 2496 183 0,'0'0'37'0,"0"0"-6"16,0 0-7-16,0 0-4 0,0 0 0 16,0 0-5-16,0 0-2 0,0 0-4 15,-10-77-4-15,10 77-13 0,0-1-8 16,-3-1 0-16,3 2 1 0,0 0 11 0,-1 11 3 16,-2 7-1-16,-1 10 4 0,-2 4 7 15,-2 4 0-15,-3 1 0 0,-1 2-2 16,-1-1-8-16,0-2 1 0,2-1-2 15,-1-3 2-15,7-3-1 0,0-8 1 16,4-1-1-16,1 0 2 0,3-5 2 16,9 3 3-16,7-9 7 0,12-6 2 15,12-3 0-15,11-8-4 0,12-7-4 16,11-5-4-16,2-2 1 0,-1-1-1 16,2-1-2-16,-5-2 2 0,0 2-1 0,-1-2 0 15,-3 3 3-15,-4 0-1 0,-10 3 3 16,-9 1-8-16,-10 0 7 0,-8 1-11 15,-7 3-4-15,-7 3 10 0,-3 4-11 16,-4 1 10-16,-6 4-5 0,1 0-5 16,-4 3-6-16,6 0-14 0,5 3-173 15</inkml:trace>
  <inkml:trace contextRef="#ctx0" brushRef="#br0" timeOffset="6161.6734">30464 4543 11 0,'0'0'25'16,"0"0"1"-16,0 0-2 0,0 0-7 16,0 0-7-16,0 0-3 15,0 0-1-15,0 0 1 0,0 0-2 16,0 0-1-16,11 0-1 0,-11 0-3 0,0 0-6 15,2 0-11-15,-2 0-19 0,0 0-3 16,0 0 4-16</inkml:trace>
  <inkml:trace contextRef="#ctx0" brushRef="#br0" timeOffset="8684.3638">26340 3546 333 0,'0'0'33'0,"0"0"-3"16,0 0-4-16,0 0-2 16,0 0-3-16,0 0-5 0,0 0-2 15,0 0-2-15,0 0-4 0,20-72 1 0,-5 54-3 16,0-1 0-16,5-5-2 0,1 0 0 15,2-2 1-15,2-2-2 0,-2-3-1 16,-1 0 1-16,-1-1-1 0,-2-2-2 16,-5 1 2-16,2-4-4 0,-3-1 2 15,1 1-2-15,-3-5 0 0,-2 2 1 0,-4 0-1 16,0 3 1-16,-2 12 0 0,-3 2 2 16,0 9-1-16,0 6 0 0,0 3-1 15,0 5 0-15,0-2-2 16,0 2 0-16,0-2-1 0,0 1-4 0,0 1 1 15,0 0 1-15,-3 0 1 0,-4 5 4 16,-4 10 0-16,-1 6-1 0,0 2 1 16,3 0-2-16,-1 2 2 0,1 1 0 15,3 0-1-15,2-1 1 0,0-2-3 16,1 2-1-16,0-1 3 0,2-1-1 0,1 0 3 16,0 1 5-16,0 0-5 0,0-1 7 15,0 0-5-15,1-2-2 0,3-3 1 16,2 0-1-16,0-1 0 0,1-2 0 15,3 0 1-15,0-2-1 0,2-1 0 16,1-3 2-16,-3-2 2 0,2-1-1 16,2 1 0-16,-5-4 1 0,8 0-1 15,-1-2 2-15,3-1-1 0,5 0-1 16,-3-4 1-16,-1-4-2 0,-1-1 0 16,-3-2 0-16,1-1 0 0,-1 1 1 0,0-5-3 15,0 1 0-15,1 0-2 0,-1 0 2 16,-2-1-1-16,-5 4 4 0,-1-2-5 15,-3 1-3-15,-1 2 4 0,-1-5-5 16,-1 5 6-16,-2 5 1 0,0-6 0 16,0 6 1-16,0-5-1 0,0-2 1 15,0 9-1-15,-2-5-1 0,1 4 1 16,-1 1 0-16,0 1 0 0,2 3-1 16,0-2 0-16,0 2-1 0,-2 0-1 15,2-1-1-15,0 1-1 0,-1-2-2 0,-1 2 3 16,1 0-5-16,0 0 4 0,-4 0 1 15,2 2 1-15,-3 8 0 0,2 0-1 16,1 0 2-16,-1 8-1 0,1-7 6 16,2 10-4-16,1-4 4 0,0-4-2 15,0 7-3-15,0-3 2 0,0-5-1 0,1 5-1 16,2-8 1-16,1 0 1 0,-1 2-1 16,-2-7 0-16,1 1-1 15,-2-5 0-15,0 0 1 0,0 0 0 0,0 1 0 16,1 1 0-16,-1 0 1 0,2-1 1 15,-2 0 2-15,1 1 3 0,-1-1-3 16,0-1-5-16,2 2-13 0,-2-2-14 16,3-2-21-16,3-10-25 0,1-10-40 15,3-6-101-15</inkml:trace>
  <inkml:trace contextRef="#ctx0" brushRef="#br0" timeOffset="8783.8277">26988 2941 269 0,'0'0'12'0,"0"0"-9"0,0 0-8 15,0 0-20-15,0 0-13 0,0 0-5 16,0 0-38-16</inkml:trace>
  <inkml:trace contextRef="#ctx0" brushRef="#br0" timeOffset="10132.6216">27320 3228 313 0,'0'0'24'15,"0"0"-8"-15,0 0 4 16,0 0-9-16,0 0 1 0,0 0-9 16,0 0-2-16,0 0-3 0,0 0 0 15,0 0-2-15,-74-61 1 0,43 61 2 0,-3 5 1 16,-2 3 4-16,5 3-5 0,2 1 6 15,5-2-7-15,3 1-1 0,2-1 4 16,7-2-2-16,1-1 0 0,2-2-2 16,6-2-3-16,0 1 1 0,3-4 2 15,0 0 3-15,0 5 3 0,0 2 4 0,5 0 2 16,5 4 1-16,1-4-1 0,0-4-1 16,6 2-3-16,-5-2 0 15,-1-3-3-15,1 2 1 0,-8-2 0 16,9 1-2-16,-2-1 1 0,1 0-2 0,7 1 1 15,-5 4-2-15,1 0-1 0,2 2-3 16,-1 1 2-16,-4 2-2 0,0 1 1 16,0 3-1-16,0 1 2 0,-2 2 0 15,0 1 1-15,-3 3 1 0,0 2 0 16,-4 3-1-16,-3-1 0 0,0 3-1 0,-11 0 3 16,-4 3 4-16,-2-2-1 0,-3-2-1 15,-2-1 1-15,-1-5-3 0,0-1 2 16,1-5 1-16,0-5 2 15,8-2 3-15,-5-5-1 0,0-3-1 0,3 0 2 16,-5-3 1-16,5-6 1 0,3-5 1 16,4-4-1-16,8-4-2 0,1-9-3 15,7-4-4-15,12-8-3 0,4-3-3 16,7-3-2-16,6-2-1 0,0 1-1 16,5 0 4-16,0 1-3 0,0 3 1 0,-2 2 3 15,-2 4-2-15,-7 4 3 0,-4 3 3 16,-4 4 0-16,-6 2 1 15,-4 4 0-15,-3 6 2 0,-3 2 0 0,-1 4 0 16,-3 2 2-16,4 0 1 0,-5 4-1 16,1 1-1-16,-2 4 1 0,0-1-3 0,0 1-2 15,0-2-3-15,1 0-5 16,-1 1-2-16,0 1-4 0,0 0 2 16,0 0 4-16,0 13 2 0,0 9 4 15,-3 5 2-15,0 1 0 0,-1 2 1 0,3 2 2 16,0 0 3-16,1 0-2 0,0-2 1 15,0-2-2-15,0-1-4 0,0-2 4 16,0-3-2-16,2-6 1 0,2-1-1 16,-1-4 1-16,0 0-1 0,2-1 1 15,-4-5 3-15,1 0 7 0,-2-5 4 0,0 0 6 16,0 0 0-16,6 0-5 0,6 0-5 16,3-8-7-16,6-4-1 15,0-5-2-15,-2 0 3 0,1-2-1 16,-4 0-2-16,1-2-2 0,1 1-6 0,0-2 3 15,-2 0-3-15,2 2 3 0,-3 1 3 16,-3 2 0-16,-3 6 0 0,-5 4 1 16,2-1 1-16,-5 4-1 0,1 0 0 15,0 0-1-15,-2 4-4 0,0-1-4 16,0 1-2-16,0 0 1 0,2 0 2 0,-2 0 4 16,0 0 1-16,1 1 1 0,1 11 0 15,-1-1 1-15,2 7-1 0,-1 0 1 16,-1 0 7-16,1 6-5 0,1-3 3 15,-2-5-4-15,2 1-2 0,0-1 0 16,1-6 0-16,0 7 0 0,1-4 1 0,-1-3 1 16,3 2 0-16,-2-5 2 15,3-1 2-15,1 1 1 0,0-5 1 16,1 1 0-16,1-3-1 0,8 0 0 16,2-7-2-16,6-6-2 0,-1-2-1 0,0-3-1 15,-2-2 2-15,-3-2-2 0,-2-3-3 16,-5 0 3-16,0-4-5 0,-2-1 2 15,1-4 0-15,-3-2 0 0,0-3 2 16,0-1-1-16,-4-2 1 0,0 2 0 16,-3 0 1-16,0 5 0 0,-3 5 1 15,0 9 0-15,0 3 2 0,0 7 2 16,0 4-2-16,0 4 0 0,0 3-2 16,0-2-2-16,0 2-3 0,0-2-4 15,0 1-3-15,0 1-2 0,0 0 4 0,0 0 0 16,-4 10 7-16,1 10 1 0,-2 8-1 15,4 6 1-15,-1 2 0 0,1 3 1 16,-1 3-1-16,1-2 1 0,-2-2 0 16,2-2 1-16,-1-1-1 0,1-2 1 15,-2-3 5-15,0 0-3 0,0-3 3 0,-1-3-4 16,-2-3-3-16,1-6 1 16,0-1-1-16,2-5-2 0,-1 0-4 15,-1 1-4-15,-1-3-13 0,2-1-18 16,1-3-36-16,-1 1-60 0,-2-4-81 0</inkml:trace>
  <inkml:trace contextRef="#ctx0" brushRef="#br0" timeOffset="10377.452">27932 2977 397 0,'0'0'15'0,"0"0"-5"0,0 0-3 15,0 0-2-15,0 0 3 0,0 0 7 16,0 0 3-16,0 0 0 0,0 0-4 0,74 1-4 16,-41 2-4-16,4-3-3 15,-2 0-1-15,-2 0-4 0,-4 0 1 16,-8 0-1-16,-1-1-2 0,-7-1-1 16,-7 1 0-16,4-1-3 0,-6 2-3 0,1-2-4 15,6 1-5-15,-7-1-20 0,1 1-33 16,5-1-90-16</inkml:trace>
  <inkml:trace contextRef="#ctx0" brushRef="#br0" timeOffset="17391.8511">25815 6038 344 0,'0'0'38'15,"0"0"1"-15,0 0-7 0,0 0-1 16,0 0-3-16,0 0-5 0,0 0-5 16,0 0-6-16,0 0-5 0,0 0-4 15,-12-52-3-15,12 52-4 0,0 0-4 0,-1-1-3 16,1 1 0-16,0 0 1 0,0 0 5 16,0 6 3-16,4 6 0 0,4 6 2 15,-1 0 0-15,3 1-2 0,-3 2 4 16,-1 0-4-16,1 2 1 0,-1 0 0 15,0 1 1-15,-4-1 0 0,1-6 1 16,-1-7 0-16,-1-1 2 0,1-4 0 16,-1-1 3-16,1 1 7 0,-2-5 7 15,0 0 4-15,3 0-4 0,5-8-6 16,2-10-5-16,6-8-7 0,5-4-1 0,2-3-1 16,2-2-1-16,0 3 1 0,0 0-1 15,-1 5 1-15,-3 4-1 0,-5 5 1 16,-4 4-4-16,-4 8 1 0,-2 0-1 15,-3 3-1-15,-1 0-2 0,3 1-2 16,-5 2 1-16,0-1-1 0,7 1 1 16,-3 0 2-16,5 1 0 0,0 4 4 15,-6-2-1-15,4 3 2 0,-4-3 0 16,-1 0 0-16,1 0 2 0,-3-3 0 16,0 0 0-16,0 0 2 0,2 2 1 0,-1-2 1 15,1 1-2-15,-2-1-1 0,1 1-1 16,1-1-1-16,-1 0 1 0,1 2 0 15,-1-2-2-15,1 0 1 16,-1 1 0-16,2-1 0 0,-3 0 0 0,1 0 0 16,0 2-1-16,1-2 1 0,-1 0-2 15,1 0 2-15,-1 2 0 0,1-2 0 16,4 3 1-16,4 0-1 0,0 0 0 16,4 1 1-16,4-1-1 0,-1 1 1 15,2-1-1-15,-2-3 1 0,1 0 1 0,0 0-1 16,6 0 3-16,0-2-4 0,1-4 0 15,-1 0 0-15,1-2-2 0,-5-1 4 16,-1 0-2-16,-7 1 2 0,-1-1-1 16,-5 2 0-16,-2-1 1 0,1-1 1 15,-4 5-3-15,-1-6-4 0,0 6 3 0,0-6-6 16,0 2 3-16,-7 1 1 16,1 1-2-16,1 4-1 0,-6 0 0 0,-2 2 0 15,-6 2 1-15,-7 6 6 16,3 4-3-16,0 4 6 0,-2-1-6 0,1 2 2 15,1-1 0-15,1 0-1 0,2-1 2 16,2 0-3-16,4-1 1 0,2-1 0 16,2-2-1-16,4 1-1 0,1 2 2 15,2-6-1-15,0 8-1 0,1-5 2 16,2 1 1-16,0 4-1 0,0-4 2 0,3 3-1 16,3-1 3-16,-2-6 0 0,8 1 0 15,-1-3 1-15,4-4 1 16,7-1-1-16,1-1-3 0,4-5 1 0,4-3-1 15,-1-6 0-15,0 0 1 0,1-3-2 16,-3 1-2-16,-3-1 2 0,-2 0 0 16,-2 1 0-16,-5 2 2 0,-4 3-2 0,0 1 0 15,-3 1 1-15,-1 1-1 16,-2 2 1-16,-1 0 0 0,-2 3 0 16,-1 0-1-16,1 0 0 0,-3 3 0 0,0-2-3 15,0 2 0-15,2 0-2 0,-1 0-2 16,1 0 2-16,3 0 1 0,0 8 1 15,1 4 0-15,1 7 1 0,-1-1 1 16,-1 0 0-16,0 3 1 0,-1-1 0 16,0 0 0-16,-1-5 0 0,2 0 1 15,-1 0-1-15,-1-6 2 0,4 3 0 16,-3-3 2-16,-2-7 0 0,1 1 1 16,1-3 0-16,6 0-2 0,5-8 0 15,3-4-2-15,0-5 0 0,0-3-1 0,-1 1 2 16,1-4-2-16,-2 2 0 0,2 0 0 15,-4 0 0-15,2 1-2 0,-4 0 4 16,2 3-2-16,-5 5 0 0,-1 2 0 16,-1 2 1-16,-4 5 0 0,0 0 0 15,-3 3-2-15,0 0-1 0,0 0-3 0,2 0-1 16,-1 0-2-16,1 0 3 16,2 0 1-16,3 3 3 0,3 6 1 0,0 5 1 15,2-1 1-15,1 2-1 0,0-1 0 16,3 1-1-16,-2-2 0 0,2-1-1 15,-6-5 0-15,4-1-3 0,-5-1 1 16,-4-3-3-16,7-2-2 0,-3 0-5 16,5-5-9-16,3-6-5 0,-5-1-2 15,-2-2 3-15,3-1 4 0,-3 0 7 16,0-2 7-16,3 2 5 0,-6 3 2 0,2 0 3 16,-5 4 4-16,2-1 4 0,0 2 3 15,-5 2 0-15,2 2-3 0,-3 3-9 16,0-2-6-16,0 2-2 0,0 0 4 15,0 6 3-15,-6 10 2 0,-7 5 2 16,-1 3-1-16,-5 5 0 0,-1 3 2 0,-3 4-2 16,0 4 1-16,-3 1 1 15,1 1 1-15,2 1 0 0,0-4-4 16,0-1-1-16,4-4 1 0,0-4 1 16,3-6 0-16,2-2-1 0,2-4 1 0,3-7-3 15,2 2 0-15,3-5-3 0,1-4-2 16,1 1-8-16,2-1-20 0,0 1-43 15,0-1-146-15</inkml:trace>
  <inkml:trace contextRef="#ctx0" brushRef="#br0" timeOffset="17721.8848">27643 5747 450 0,'0'0'40'0,"0"0"-10"16,0 0-9-16,0 0-9 0,0 0-10 16,0 0-7-16,0 0-3 15,0 0 2-15,0 0 0 0,0 0 5 16,4-12 0-16,-4 27 1 0,0 6 0 0,0 8 3 15,0-1-1-15,-3 1 3 0,-2 2-4 16,-1 1 0-16,-3 1-1 0,0 2 0 16,-2 0 1-16,1 0-2 0,1 1 2 15,0 1-3-15,5-1-1 0,3-3-5 16,1-4-13-16,4-6-19 0,9-7-28 0,4-6-56 16,6-7-106-16</inkml:trace>
  <inkml:trace contextRef="#ctx0" brushRef="#br0" timeOffset="18895.1643">27928 5924 330 0,'0'0'50'15,"0"0"-9"-15,0 0-9 0,0 0-8 16,0 0-8-16,0 0-3 0,0 0-6 16,0 0-8-16,0 0-8 0,4-27-3 0,-4 25 0 15,0 2 4-15,0 0 4 0,-3 0 4 16,-1 7 0-16,-2 5 0 15,-3 0-2-15,2 1-1 0,1 1-1 0,0 0 1 16,-1 5 0-16,2-1 4 0,2-2 2 16,1 0 0-16,1 2 0 0,-1-5-3 0,2 6 0 15,0-6 1-15,0-1-2 16,0 2 4-16,0-4-2 0,0 1 3 16,0-7 3-16,5 2-1 0,-2-2 1 15,-1-1 3-15,10-2-4 0,-2-1 0 0,3 0-1 16,6-6-3-16,-3-5-1 0,-3-2-1 15,-3-3-2-15,0-2-3 0,-6 4-2 16,1-2-4-16,-4-2-3 0,-1-2-2 16,0-3-2-16,-7 3 2 0,1 8 4 15,-4 2 5-15,0 0 2 0,1 5 2 0,-5-2 2 16,6 4 1-16,4 2 3 16,0-1 1-16,4 2-1 0,-2 0-1 15,2 0 0-15,-1 0-2 0,-2 0 0 16,2 0 0-16,-1 0-1 0,1 0 2 0,-1 0 1 15,2 0 2-15,0 3 2 0,6 5 1 16,11 1-1-16,6 2-1 0,2-4-3 16,-2 0 0-16,0-3-1 0,-5-1-1 15,-2-2 3-15,-4 1-1 0,-1-2 0 16,0 0 2-16,-1 0 3 0,1 0 1 0,-4-5 0 16,2 2 1-16,-5 1 0 0,3-3-2 15,-4 3 0-15,0-1-2 0,1 1-3 16,-4 2-2-16,0-1-5 0,0 1-4 15,2 0-4-15,-1 0-1 0,1 0 3 16,-1 0 7-16,2 0 1 0,1 3 0 0,-1 0 3 16,0 6-1-16,-2-4 1 15,1 4 0-15,-1 0 1 0,-1 2-1 16,2 0 2-16,-1-1-1 0,-1 1-1 16,2 1 1-16,-1 5 2 0,1-7-1 0,1 7 2 15,1-2 0-15,-1-4-1 0,2 4 4 16,0-6-2-16,1-1 3 0,-1-1 0 15,3-2-1-15,2 0 1 0,0-5-1 16,7 0 0-16,1 0-2 0,5-7 1 16,0-3-3-16,-1-3 0 0,-1 1 1 15,1-1-2-15,-5-1 3 0,2-1-3 16,-4 1 1-16,0-1-1 0,-6 4 0 16,2 1 1-16,-5 2-2 0,-1 1 1 15,1-1 0-15,-5 5-2 0,2 0 0 0,-3 3 0 16,0 0 0-16,0 0-3 0,2 0 1 15,-2-2-2-15,1 1-1 0,-1 0-4 16,1 1-2-16,-1-2-3 0,0 2-1 16,2 0 2-16,-2 0 2 0,0 0 5 15,2 0 4-15,0 0-1 0,-1 4 3 0,2 9-1 16,2 5 1-16,-4-1 0 0,4 3 0 16,-3 0-2-16,3-1 4 15,2-1-4-15,0-3 4 0,-1-3-1 16,3-3-1-16,2 0 2 0,-2-4 1 0,4 1 0 15,-3-3 4-15,2-3-2 0,6 0 2 16,0-5-3-16,6-4 1 0,-2-8-2 16,-2 1 1-16,1-4 2 0,-4-1-1 15,-3 1 1-15,1-1-1 0,-4 0-2 16,-2 0 0-16,-2-1-2 0,0 1 1 0,-4 5-4 16,-1-2-1-16,-2-1-3 0,-2-1-4 15,-8-4-5-15,-3 4 1 0,-1 4-4 16,-5 8 6-16,-3 5 2 0,3 3 2 15,-2 0 5-15,1 10-2 0,1 4 5 16,3 0-4-16,6-1 3 0,4 1 1 0,2-3-1 16,4-1 2-16,4 5 1 15,8-3 5-15,6 2 1 0,4-4 0 16,6-5-1-16,3-2-3 0,4-3-1 16,-2 0-1-16,-1 0-1 0,-3-1-1 0,-9-2-1 15,-1 0-2-15,-9 2-3 0,-4-1 2 16,0 2-5-16,-6 0-8 0,0 0-30 15,0 0-53-15,1 0-127 0</inkml:trace>
  <inkml:trace contextRef="#ctx0" brushRef="#br0" timeOffset="26735.5138">23316 985 262 0,'0'0'32'15,"0"0"-5"-15,0 0-3 0,0 0-3 0,0 0-4 16,0 0-3-16,0 0-3 0,0 0-5 16,0 0-5-16,36-32 0 0,3 24 0 15,15 4 1-15,16-2-1 16,19-2-1-16,19 1 0 0,20-3 1 0,16-2 0 15,12 0 1-15,9 2-2 0,6-1 1 16,-5 2 1-16,-2 1 0 0,-11 1-2 16,-11 1 0-16,-15 1 0 0,-16 2 0 15,-20 2-2-15,-17 1 2 0,-18 0-2 16,-21 0 0-16,-9 0 2 0,-13 0-2 0,-6 0-2 16,-1 0-5-16,-6 0-15 0,0 0-51 15,0 0-149-15</inkml:trace>
  <inkml:trace contextRef="#ctx0" brushRef="#br0" timeOffset="27792.8762">23124 944 206 0,'0'0'43'0,"0"0"-6"16,0 0-10-16,0 0-4 0,0 0-6 16,0 0-3-16,0 0-5 0,0 0-3 15,0 0-2-15,-3-78-2 0,3 78-7 16,0-1-8-16,0 1-5 0,0 0 2 15,0 0 3-15,0 15 9 0,0 11 2 16,0 12 2-16,0 5 4 0,1 7 1 16,-1 0 2-16,2 3-3 0,-2-4 0 15,0-4-3-15,0-6-1 0,0-5 1 16,0-11 0-16,0-4 1 0,0-6 1 0,0-8-2 16,1 8 1-16,1-8 1 0,-2 0-1 15,1 1 1-15,-1-6 3 16,0 0-1-16,0 0 3 0,2 1 0 0,-2 1-1 15,1 0-1-15,-1-1-1 0,1 1 0 16,1-2-1-16,4 1 1 0,-1 2-1 0,5-1 0 16,8 0-2-16,5-2-2 15,7 1 1-15,2-1 0 0,0 0-2 16,1 0 0-16,1 0 1 0,0 1 0 16,2-1 0-16,2 0-2 0,4 0 2 0,4 0 2 15,2 0-2-15,1 0-2 0,2 0-1 16,-2-1 1-16,1-2 2 0,1 0-1 15,4 1 3-15,3-2-2 0,0 0 0 16,1-1 0-16,-3 1 0 0,1-1 0 16,-5 0 0-16,0-1 1 0,-2-1-2 15,0 4 1-15,0-2 0 0,0 1 1 16,3 2 0-16,0-2-2 0,1 2 1 16,-2-1-1-16,-1 1 0 0,-4-1 1 15,0 0 0-15,0-1 0 0,0 0 0 0,0 1 0 16,0-1 1-16,0 0-1 0,-2 2 1 15,0-1 0-15,-3 0-1 0,-1 1 0 16,-3 0-1-16,0 1 1 0,-3 0 0 16,-3-3 0-16,-2 3-1 0,-8 0 1 15,-3 1 0-15,-7 0 0 0,-6 0 1 0,7-3-1 16,-7 3 0-16,6-1 0 16,-1 0 0-16,1-1 0 0,-1 1 1 0,1-1-1 15,7 0 0-15,-8 0-1 16,1-1 1-16,-6 3 0 0,-6 0 0 0,0 0 1 15,0 0-1-15,1 0 4 0,1-2-1 16,3 0 2-16,0-1 0 0,-1 2 1 16,3-5-2-16,-4 4 1 0,1-8 0 15,2-5-1-15,-3-3 1 0,0-9 2 16,-1 0-2-16,-2-6 2 0,0-3-4 0,0-5 1 16,-3-2-1-16,-3-1-1 0,0 0 1 15,-3 0 3-15,-1 2-1 0,0 2 1 16,1 4 0-16,1 7-3 0,2 9 2 15,3 8-4-15,2 7-7 0,1 5-14 16,0-1-28-16,-2 1-52 0,-2 0-164 16</inkml:trace>
  <inkml:trace contextRef="#ctx0" brushRef="#br0" timeOffset="28681.0271">24014 1475 220 0,'0'0'34'15,"0"0"-1"-15,0 0-3 0,0 0-1 16,0 0-4-16,0 0-7 0,0 0-5 16,0 0-8-16,0 0-2 0,0 0-8 15,-5-26-4-15,5 26 0 0,-2 0 0 16,2 0 3-16,0 0 4 0,-2 3-1 0,2 12 0 16,-2 7-1-16,1 6-1 0,-1 0 1 15,1-1 3-15,-1 2 0 0,-1 1 1 16,2-2 1-16,-4-1-2 15,3-1 1-15,-1-8 1 0,1 0 0 0,1-6 0 16,1 1 2-16,-2-1-2 0,2-6 0 16,0 1 2-16,0-7 0 0,0 0 0 15,0 0 2-15,0 0-2 0,0 2 3 16,0 0 0-16,0-1-1 0,2 4 1 16,2-3 0-16,5 2-2 0,0-1-1 0,5-3-1 15,6 0-2-15,1 0 1 0,4 0 0 16,-7 0-2-16,-1 0 0 0,3-2 0 15,-1 1 0-15,7-1 1 16,-1 2 0-16,-1 0 0 0,2-2-2 0,-1 2 1 16,4 0 2-16,0-1-1 0,4 0 0 15,3-1 2-15,2 1-2 0,2 1 0 16,5-2 0-16,0 2 0 0,4-1 1 16,-2-1-1-16,2 0 1 0,-3 2-2 15,0-3 1-15,2 2 1 0,3-1-1 0,0 1 0 16,3-2 0-16,3 2-1 0,0-3 2 15,4 1-2-15,3 0 2 0,4-1-1 16,4 1 0-16,3-4 0 0,3 3 0 16,0 0 0-16,3-1 0 0,-2 3 0 15,-3 2-1-15,-5 0 1 0,-3 0-1 0,-6-3 1 16,-5 3 0-16,-3-3-2 0,0 2 2 16,-5-2 3-16,2 0-2 15,-5 0-1-15,-3-1 2 0,-4 2-2 16,-5 1 1-16,-2-3 3 0,-4 3-2 0,-7-1 0 15,-8 2-2-15,-7 0 1 0,-6 0-2 16,0 0-1-16,0 0-4 0,2 0-4 16,3 0-9-16,-3 2-17 0,3 1-135 15</inkml:trace>
  <inkml:trace contextRef="#ctx0" brushRef="#br0" timeOffset="30323.7385">25435 1049 235 0,'0'0'40'0,"0"0"-10"0,0 0-1 16,0 0-3-16,0 0 0 0,0 0-6 15,0 0-3-15,0 0-3 0,0 0-5 16,-22-41-5-16,20 40-4 15,2 1-5-15,0-4-2 0,11-1-1 0,9 1 2 16,10 1 4-16,8 2-1 0,11 1 1 16,9 0 4-16,8 0-4 0,5 0 1 15,6 0-1-15,-2 0 0 0,-3 0 0 16,-5-3 2-16,-5-1 0 0,-8 1 1 16,-5 0-5-16,-7 2 3 0,-4-2 0 15,-6 0-2-15,-1 0 3 0,-5-2-2 0,-3 1 1 16,-6 1 2-16,1 0-1 0,1-1 0 15,-8 3 2-15,6-4-1 0,-6 4 2 16,-7 0-1-16,3-1 1 0,-7 2-2 16,0-2-1-16,0 2 1 0,1 0-2 15,1-1-1-15,-1 1 0 0,1 0 0 16,-1 0 1-16,1 0 1 0,-1 0-1 16,1 0 1-16,-1 0-1 0,4 0 0 15,-1 0 1-15,4 5-2 0,3 3 1 0,-6-1-1 16,4 3 1-16,0 2-3 0,-4 3 2 15,1 5 0-15,0 2 2 0,-1 2-1 16,0 3 1-16,-1 3 0 0,1 6 2 16,1 0-1-16,-2 1 1 0,2 1-2 15,-1-1 0-15,-2-1-1 0,2-1 1 0,-2 0 0 16,0-3 0-16,0-3-1 0,-1 0 1 16,0-3 0-16,-1-8 0 0,1 0 2 15,-1-6-2-15,-1 0 2 16,2 1-2-16,-2-9 0 0,2 2 2 0,-2-6-1 15,0 5 1-15,0 1 1 0,0 0-2 16,0 0 0-16,0-6 0 0,0 0 1 16,0 4 2-16,0 3-1 0,0-3 3 15,0 2-2-15,0-6 2 0,0 0 1 16,0 0-1-16,0 2-1 0,0-1-2 0,0 1-1 16,0-2 0-16,0 1 0 0,0-1 1 15,0 2-1-15,0-2 4 0,0 2-2 16,0-2 2-16,0 0-1 0,0 1 0 15,0-1 0-15,0 0-1 0,0 0 1 16,0 0-4-16,0 1-1 0,0-1-3 16,0 0-7-16,0 0-8 0,-4 0-7 15,3-4-58-15,-4-4-162 0</inkml:trace>
  <inkml:trace contextRef="#ctx0" brushRef="#br0" timeOffset="33376.8659">24536 190 292 0,'0'0'35'0,"0"0"-2"0,0 0-1 16,0 0 3-16,0 0 33 0,0 0-2 15,0 0-7-15,0 0-3 0,-11-80-38 16,10 70-2-16,-1 4-5 0,1-5-3 0,1 5-3 16,-2 0-3-16,2 1 1 15,0 5-1-15,0-1-3 0,0 1-1 16,0-2-4-16,0 2-4 0,0-1-1 16,-1 1-1-16,1 0 3 0,0 0 3 0,-2 1 2 15,2 12 0-15,0 6 1 0,0 6-1 16,0-1 0-16,0 0-34 0,0 0 1 15,0 2 0-15,0 0-1 0,0 2 36 16,0-1 0-16,0-2-2 0,0 2 3 16,-1-4-3-16,1 0 0 0,-2-6 1 15,2 2 1-15,0-3 2 0,0-3 0 16,0 4-2-16,0-6 2 0,0-5-1 16,0 0 0-16,0 0 2 0,0 1-2 0,0-2 1 15,0 1 1-15,0-6-1 0,0 0 0 16,0 0 1-16,0 2 0 0,0-1-1 15,0 1 3-15,0 0-5 0,0-1 4 16,0 0-2-16,0 1 0 0,0 0 3 16,0-1 1-16,0 1-3 0,0 0 0 15,0-1-1-15,0 0 3 0,0 0-4 0,0 1 1 16,0 0 0-16,0-1-3 0,0 0 3 16,0 1-1-16,0-1 0 0,0 1 0 15,0 0-1-15,0 0-1 16,0-1 3-16,0 1 0 0,0-1 0 0,0 0 0 15,0 1 0-15,0-1-2 0,0 6 0 16,0-3 1-16,0 2-1 0,0-1 1 16,0-5 0-16,0 0-1 0,0 0 1 15,2 5 1-15,-1 0 0 0,1 1 0 16,-1-1-1-16,-1-1 1 0,0 3 0 0,0-2-1 16,0 1 2-16,0-6-2 0,0 0 0 15,0 7 1-15,0-3 0 16,0 2 0-16,0 1-1 0,0-7 1 0,0 0 0 15,0 0 0-15,0 1 0 0,0 1 0 16,0 5-1-16,0-2 1 0,0 2 0 16,0-1 0-16,0-6-1 0,0 0 1 15,0 0 0-15,0 2-2 0,0-1 4 0,0 1 0 16,0 0 1-16,0-1 4 16,0 0-3-16,0 1 3 0,0-1-3 0,2 1 1 15,-2-1-2-15,0 1 0 0,0 0-1 16,0-1 0-16,1 1-1 0,-1-2 1 15,0 1-2-15,0-1 0 0,0 2-2 16,2-2 2-16,-2 1-2 0,0 1 1 16,0-2 1-16,1 1-2 0,-1-1 2 15,2 1-1-15,-2-1-1 0,1 2 1 16,-1-2-1-16,3 2 2 0,-2-2 0 16,6 1-2-16,5 3 2 0,7-3 2 15,5 1-2-15,-2-2 2 0,1 0-2 0,0 0 0 16,0 0 1-16,-1 0-1 0,3 0 0 15,-1-1 1-15,-6 0-1 0,2 1 0 16,-6 0 0-16,-1 0-1 0,-1 0 1 16,-5 0 0-16,-1 0 0 0,-2-1 1 15,2 1-1-15,0 0 2 0,0 0-1 0,-6 0 1 16,0 0 2-16,0 0-2 16,2-2 0-16,0 2 0 0,-1 0-2 15,1-2 0-15,-1 2 1 0,1-1-1 16,-1 1 2-16,1-2 2 0,-1 2-2 0,1-2 2 15,2-2-1-15,-1 0-1 0,0 1 2 16,0-7-3-16,-2 4 1 0,2-7-1 16,0 1 1-16,-3-2-1 0,1-6 3 15,1 2-3-15,-1-10 0 0,1 3 1 16,-2-4 2-16,0-3-3 0,0 0 2 0,0-2 0 16,0 0 0-16,0 1 0 0,0 1 2 15,-2 3-2-15,1 8 1 0,1-1 0 16,0 2-2-16,0 7 1 0,-2-7 1 15,2 10 1-15,0-4-2 0,0 2 0 16,0-1 1-16,0 1 1 0,0 6 33 16,0 0-3-16,0 6 0 0,0-6-2 15,0 0-31-15,0 0-2 0,0 1 1 0,0 5 0 16,0-1-2-16,0 1 1 16,0-2-3-16,0 1-6 0,0 1-7 0,0 0-9 15,0 0-11-15,2 0-60 16,-2 0-148-16,0 1-9 0</inkml:trace>
  <inkml:trace contextRef="#ctx0" brushRef="#br0" timeOffset="34227.5103">24503 1951 300 0,'0'0'44'16,"0"0"-4"-16,0 0-4 0,0 0-6 15,0 0-3-15,0 0-4 0,0 0-22 16,0 0 10-16,0 0-20 0,0 0 13 16,-18-41-1-16,18 41-4 0,0-1-5 15,-2 1-6-15,2-1-2 0,-1 1-1 0,1 0 21 16,-3 0-12-16,0 9 17 0,0 7-13 15,-3 8 2-15,3 0-1 0,2 3 0 16,-1 3 0-16,2 3-2 0,-1 6 0 16,0 3 0-16,-1 5 1 0,-1 3 1 15,0 0 1-15,-1-3 2 0,-1 1 0 0,1-6 1 16,-1-1 11-16,0-2-4 16,1 0 4-16,-1-3-5 0,0-2-7 15,0-4 1-15,0-3-1 0,2-9 3 16,1 1-1-16,1-10 0 0,-1-2 2 0,2-1 0 15,0-6-1-15,0 0 5 0,0 0 3 16,-1 2 2-16,1-1 3 0,0 1-1 16,0 0-2-16,-2-1-4 0,2-1-5 15,0 0-3-15,-1 1-2 0,1-1-2 16,-2 0-2-16,1-1-6 0,0-5-10 0,1-6-19 16,0-7-80-16,0 0-149 0</inkml:trace>
  <inkml:trace contextRef="#ctx0" brushRef="#br0" timeOffset="35256.4615">24548 1910 160 0,'0'0'26'0,"0"0"9"0,0 0-5 15,0 0-7-15,0 0-5 0,0 0-5 16,0 0-1-16,0 0 4 0,0 0 1 16,-16-8 1-16,16 6-2 0,-1 2-2 15,1-1-1-15,-3 1-2 0,3-1-1 16,0 1-2-16,0-2-2 0,0 2-2 0,0-2-4 15,0-3-17-15,8-1 15 0,9-2-16 16,6-2 15-16,5 2 3 0,6 1-2 16,1 1 1-16,-1 0-1 0,0 1-1 15,-1 2-2-15,-3-1 2 0,1 3-3 16,-4-1 0-16,-7 0 2 0,2 2 0 0,-5-1 4 16,-2 1 0-16,2-2 0 0,-6 2 0 15,-6-1 0-15,1 1 1 0,-6 0 3 16,0-2-1-16,0 2 1 0,1 0 0 15,1 0 0-15,-1-1-2 0,1 1-1 16,-1 0-2-16,1 0 1 0,-1 0 0 16,0 0 0-16,1 0-2 0,-1 0 2 0,-1 0 0 15,2-2 0-15,-2 2 2 16,2 0-1-16,-2 0 1 0,0 0 3 16,2 0 1-16,-2 0 0 0,0-2 3 0,1 2 0 15,-1 0-2-15,0 0-1 0,0 0-1 16,0 0 0-16,0 0-2 0,0 0 0 15,0 0 0-15,0 0-2 0,0 0-1 16,0 0 0-16,0 0-2 0,0 0-4 16,0 0-2-16,0 0-2 0,0 0-1 15,0 0 1-15,0 0 2 0,0 0 2 0,0 0 4 16,0 7 1-16,0 6 17 16,0 6-1-16,0 3 1 0,0-5-1 15,0 3-17-15,0-1 1 0,0 5 1 0,0 6-3 16,0-2 3-16,0 3 0 0,0 0-1 15,0 4 5-15,0 1-1 0,0 3 0 16,0 0-1-16,0 1-1 0,0-4-1 16,0 0 0-16,0-2 0 0,0-2 2 15,0 0 0-15,-1-3-2 0,-1-2 11 0,-2 0-10 16,3-1 10-16,-1-2 0 0,0 1-9 16,0-3 6-16,1-5-7 0,1 1 2 15,-2 1-3-15,2-7 0 16,0 7 0-16,0-5 1 0,0-2-1 0,0 2 1 15,0-1 0-15,0-1 1 0,-1-1-1 16,1 1 0-16,0-7 0 0,0 1 3 16,0-6-2-16,-2 0 1 0,2 0 1 15,0 2 2-15,-1 0 2 0,1-1 2 16,0 0-2-16,-2 0-2 0,2 1 1 0,-1 0-2 16,1-1 0-16,-2 1 0 0,2-2-5 15,-1 0-10-15,-5 0-39 0,-4-5-205 16,-2-13-17-16</inkml:trace>
  <inkml:trace contextRef="#ctx0" brushRef="#br0" timeOffset="39781.728">24697 324 92 0,'0'0'24'0,"0"0"2"16,0 0 2-16,0 0-2 15,0 0-6-15,0 0-3 0,0 0-5 0,0 0 0 16,0 0 0-16,-12 0 4 0,12 0 4 15,-2 0-2-15,0 0 1 0,1-1 2 16,-1 0-5-16,1-1 2 0,-1 2-1 16,1-1-4-16,0-1-3 0,-1 2-1 15,1-1 0-15,-1-1 1 0,1 0-3 0,-1 2-1 16,1 0-4-16,-1-3 0 0,1 3-1 16,-1-1-1-16,2 1 1 0,-1-2-1 15,1 2-3-15,-2-1 1 0,2 1 0 16,-1-2-2-16,1 2 2 0,-3-1-1 15,3 1 0-15,0-2 0 0,0 2 1 16,0 0 1-16,0 0-1 0,0 0 0 16,0 0 0-16,0 0 2 0,6 2 0 15,1 4-1-15,3 2 1 0,-2-2 0 16,3 3 1-16,-4-3-1 0,-1-2-1 0,3 2 0 16,-3 0 1-16,-1 0 0 0,-3-2 0 15,1-1 0-15,-3 2-1 0,0 5 0 16,-3 3-1-16,-2-1 2 0,-2 1-4 15,-1-1 3-15,2-3 1 0,-1 3-1 16,2-2 3-16,4-6-3 0,-4 6 1 16,3-5 0-16,0-1-1 0,1 2 0 15,-1-1-1-15,2 1 0 0,0 4 0 16,0 0 2-16,0-1-1 0,5 4 0 16,0-6 2-16,4 5-1 0,0-2 0 0,-3-4 0 15,4 5 1-15,-6-5-3 0,-1-3 1 16,-2 4 1-16,-1 6-2 0,0 2 2 15,-8 8 0-15,-5-3 0 16,-2 1-2-16,-2 0 0 0,1-1-1 0,-1 1 2 16,1-1 1-16,3-4 0 0,4-2 1 15,2-1-2-15,-2-3 1 0,5-2 0 16,-2-3 1-16,2 3-1 0,2-3-1 16,1-1 0-16,1 6 0 0,0-2-1 15,7 5 5-15,6 1-3 0,0-2 2 0,2-2-2 16,2-2 0-16,0-1 0 0,-1 0 2 15,3-1 1-15,-3-1-1 0,-5 2-4 16,1 0 0-16,-3 4 1 0,-3 3 0 16,0 5-1-16,-3 5 0 0,-3 4 0 15,0 4 2-15,-4 3-1 0,-4-2 1 0,2-3-1 16,0-3 0-16,1-11 0 0,3 1 0 16,-1-7-1-16,1-3 0 15,2-2 1-15,0 1 1 0,0 0 0 16,0 0 0-16,0 5-1 0,0-5 0 0,0 4 1 15,2-2-1-15,3 0 1 0,4 4-1 16,2-3 0-16,0 1 1 16,-1-3 0-16,0 1 1 0,-1-3-1 0,0 3-1 15,-4-1-1-15,0 0 2 0,-2 1-2 16,-3 0 3-16,0 9-2 0,0-2-1 0,0 1 3 16,-5-2-2-16,2-2 2 0,0-2 0 15,1 1 0-15,0-7 2 16,1 1-3-16,-1 0 2 0,1-1 0 0,-1 0-3 15,-1 7 2-15,2-6 0 0,-1-1-1 16,2 7 1-16,0-5-1 0,0 4 0 0,0 3 0 16,0-1 0-16,2 5 0 15,1-7 0-15,-2 7 0 0,1-2 2 16,-2 2-2-16,0 4 1 0,-3-3 0 16,-3 1 1-16,-1-7 0 0,0 0 2 0,2-3-3 15,-1-2 0-15,0 3 0 0,3-8 0 16,1 3 0-16,-1-2 3 15,2 2-4-15,-1-2 0 0,-1 6 13 0,3-3-12 16,-1 5 13-16,-1-1-2 0,2 1-13 16,0-1 13-16,0 3-12 0,0-1-1 15,0 0 1-15,2 0-1 0,-1-2 1 16,1 3 0-16,-1-3 0 0,1 3 1 16,-1-4-1-16,1 2 0 0,-2-7-2 15,1 2 3-15,-1-6-2 0,0 5 2 0,2 1 0 16,-2-2-1-16,2 3 0 0,-2-4 0 15,0 2 0-15,0-1 0 0,1 7 0 16,-1-4 0-16,2 3 0 0,-2 1 0 16,0-1 0-16,1 2 0 0,-1 2 0 15,0 6-1-15,0-8 0 0,0 6 1 0,0-7 0 16,0-5 0-16,0 5 0 16,0-5 2-16,0 0-1 0,2 4 2 15,-2-4 2-15,0 5-1 0,0 1 2 16,0-1 0-16,-2 7-1 0,-2-1-2 0,-3 4-1 15,3-6-1-15,-1 2-1 0,2-2 0 16,0-4-1-16,-1 7 1 0,0-1 0 16,-2 1 0-16,-3 4 0 0,1 1 0 15,-2-3 11-15,4-4-10 0,0-1 8 16,3-5-12-16,2-5 0 0,-2 5-1 0,3-4 2 16,-2-1-1-16,2 1 0 0,0-1 10 15,0-1-7-15,0 1 6 0,0 1-5 16,0-1-1-16,0-1-2 0,0 3-2 15,3 1-3-15,5-5-19 0,4-2-182 16,6-1-43-16</inkml:trace>
  <inkml:trace contextRef="#ctx0" brushRef="#br0" timeOffset="43498.1179">17684 9337 163 0,'0'0'24'0,"0"0"1"15,0 0-3-15,0 0-4 0,0 0-5 16,0 0-6-16,0 0-1 0,0 0-2 15,0 0-1-15,0 0-3 0,24-36-1 16,1 34-3-16,2 0-2 0,8 2-2 16,4 0-4-16,7 0-4 0,1 3 0 0,-1 3 0 15,-3-1 0-15,-1-2 2 0,0 1-1 16,-3-2 1-16,2 0 2 16,2 0 1-16,3 0 0 0,2-2-1 15,1 2-8-15,2-2-11 0,-1 1-7 0</inkml:trace>
  <inkml:trace contextRef="#ctx0" brushRef="#br0" timeOffset="48086.5889">29508 8485 233 0,'0'0'29'0,"0"0"0"16,0 0 1-16,0 0-3 0,0 0-5 0,0 0-4 16,0 0-6-16,0 0-2 0,0 0-4 15,0 0-1-15,-3-47-3 0,3 46-1 16,0-3-2-16,2 0-1 0,1 1-4 15,0-1 1-15,1 4-1 0,6 0 0 16,3 2 0-16,4 6 3 0,-4 2 0 0,0 1 0 16,-1 3 2-16,-3 1 3 15,1 2-4-15,-2-1 4 0,-2 2-2 16,-1-2-1-16,-2-1 2 0,-1-4-2 16,-2 2 1-16,2-1-1 0,-2 1 1 0,0-1 1 15,0-6 0-15,0 0 1 0,0-6 1 16,0 0 5-16,0 0 8 0,0 1 8 15,0 1 1-15,0 0-5 0,0-2-7 16,0 0-7-16,1 0-4 0,3-10 0 16,1-3-1-16,2-6 0 0,2 1-1 15,2 0 2-15,-1-2-5 0,2 2-2 16,2 0 5-16,1 2-6 0,-1 0 6 16,1 1 0-16,-4 5 0 0,0 1 0 15,-4 5 0-15,0-2 0 0,2 0-2 0,-6 2 1 16,1 3-1-16,0 0 0 0,1 0-3 15,-1-1 2-15,2 0-2 0,-2 2 1 16,2 0 1-16,3 0 1 0,5 2-2 16,-5 2 0-16,2 6 1 0,-1 1 0 15,-1-2 0-15,3 9 2 0,-2-2 0 0,-2 2 5 16,-2 1-3-16,0 2 4 16,-3 0-5-16,-3-4-4 0,0-2 3 15,-1 2-2-15,-2-8 2 0,-3 7 1 16,1-7 0-16,4-4 0 0,-1 0 1 0,2-5 0 15,0 0 4-15,0 0 2 0,0 1 4 16,-1 1 3-16,1-1-3 0,-2-1-3 16,2 0-4-16,0 0-3 0,0 0 0 15,0-9 0-15,8-5-1 0,2-4 2 16,1 0-2-16,1-1 1 0,0 0-1 0,1 1-4 16,0-1 4-16,0 2-6 0,-2 1 6 15,-3 5 0-15,1 2 0 0,-3 4 0 16,0-2-1-16,0 1 0 0,-3 3-3 15,0 1-1-15,-3 2-2 0,0-1 1 16,0 1 0-16,7 0 0 0,-1 0 3 0,1 0-2 16,2 4 2-16,-5 4 1 15,2 0 1-15,-3 3 5 0,0 0-5 16,-2 0 5-16,0 7-1 0,1-6-4 16,-1 6 2-16,1 0-4 0,1-6 3 0,0 4 0 15,1-2 0-15,2-3 0 0,-1 2-1 16,3-3 1-16,-2-2 1 0,4 3-1 15,1-3 2-15,-3-4 0 16,6 2 0-16,2-4 1 0,3-2 0 0,3 0-2 16,1 0 0-16,1-7 0 0,1-1 0 0,-2-1-1 15,0-2 1-15,0 0-1 16,-1-1-1-16,-3 1 2 0,-2-2-1 16,-4 1 1-16,-3 3-2 0,-3-2 3 15,-1 4-2-15,-4 2 2 0,0-6 0 0,0 7-7 16,-1-2 4-16,-1-5-7 0,0 6 5 15,0 1-3-15,-1-3 2 0,-2 3-2 16,-6 1 1-16,-5 1 2 0,-1 2 0 16,-5 2 6-16,1 6-3 0,-2 2 3 15,1 1-2-15,0 1-1 0,2-2 1 0,3 3-2 16,4-4 2-16,2 0-2 16,3-1 0-16,0 1 0 0,-1 0 0 15,4 2 0-15,-1-2-1 0,3-5 1 0,1 3 0 16,0-4 0-16,0 4 1 0,0-2 0 15,0 3 2-15,1-4 3 0,2-1 0 16,4 1 3-16,0-3-1 0,5-1-1 16,7 0-1-16,0 0-2 0,7-7-2 15,-3-2 0-15,0-2-1 0,-3-1 1 16,2 0 1-16,-2-1-1 0,-3-3 0 0,1 1 0 16,-5 0-1-16,0-3-3 0,-3 1 1 15,0 0 0-15,-4 3 4 0,2 2 2 16,-5 5-1-16,-1 2 1 0,1 2-4 15,-3 3 3-15,0 0-1 0,0 0-2 16,1 0-3-16,-1-2-4 0,2 1-2 16,-2 0-1-16,1 0 1 0,-1 1 3 15,2 0 1-15,-2 0 5 0,3 0-2 16,-1 1 3-16,0 10 0 0,-1 5-1 16,-1 2 1-16,0 7 2 0,-3-9-3 0,1 3 0 15,-1-2 0-15,3-5-2 0,-2 6 2 16,2 0 0-16,2-4 0 0,2 2 4 15,2-5-2-15,1-4 4 0,-4-3-3 16,4-1 4-16,3-3-2 0,6 0 2 16,3-3 1-16,0-8-6 0,-1-3 3 15,0-6-3-15,0-1-4 0,-1-5 2 16,-2-2-2-16,0 0-6 0,-1-3 5 16,-2-3-6-16,-1-1 2 0,0-2-1 15,-4 0-5-15,-3-1-5 0,1-4-5 0,-1 5 4 16,-4 0 7-16,0 7 8 0,0 9 8 15,0 7 0-15,0 9 1 0,0 5-4 16,0 0-4-16,0 0-4 0,0 0 1 16,0 0 3-16,0 0 3 0,-2 11 0 15,-5 6 2-15,1 7-1 0,2 3 1 0,0 4 1 16,1-1-2-16,0 4 0 0,-3-1 1 16,3 1 1-16,0 0-1 15,-1 1 4-15,0-2-4 0,-2 0 5 16,0-1-4-16,-1-1-1 0,0-2 3 0,1-5-3 15,-2-2 2-15,4-7-2 0,0-6 1 16,3-5-2-16,1-4 5 0,-2 0 8 16,2 0 4-16,0 2 2 0,-1-2-3 15,1 0-8-15,0-5-8 0,0-13 1 16,0-7-3-16,7-11 1 0,-2 2-2 0,3 0-4 16,-1-3 4-16,-1 3-4 0,2-1 4 15,0 2 2-15,-1 1 0 0,0 4 0 16,0 2 2-16,1 3 0 0,-3 8-1 15,3 2-1-15,0 1 0 0,-2 5-3 16,6 0 0-16,-5 4-1 0,4 3-2 0,4 0 1 16,-2 5-1-16,3 7 2 0,-3 3-1 15,-3 3 3-15,-4 2 0 16,-5 2-1-16,-1 2 0 0,-3-1 1 16,-5 2-1-16,-7-2 1 0,-1 1 0 0,-2-3 1 15,-3 1 2-15,2-5 4 0,-2 0-4 16,2-3 5-16,-1-2-6 0,5-5 1 15,2 0 2-15,6-3 0 0,3-2 5 16,-2 1 2-16,6-3 2 0,-1 0 3 16,1 0-2-16,-2 0-2 0,1 0-4 0,-1 0-3 15,2 0-3-15,-1 0 0 16,1 0-2-16,0 0 0 0,0 0 0 0,3 0-1 16,9 0 0-16,3 1-2 15,5 7 3-15,-5 1-2 0,-2 0 0 0,0 2 1 16,0 0 0-16,-3 2-2 0,2 0 3 15,-3 2-1-15,-1-3-1 0,-2 0 1 16,1-1-1-16,1 1 1 0,0-2 0 16,-1-1-3-16,-1-3 0 0,-3-3 0 15,7 1-2-15,-6-3-2 0,0 1-8 0,5-2-11 16,3 0-8-16,-1-10 0 0,4-2 8 16,-2 0 7-16,-5-3 6 0,1 1 4 15,0 2 2-15,-3-1 4 16,-1 1 3-16,3-3 3 0,-1 2 0 0,-2-1 2 15,0 6-1-15,-1-2 5 0,1 0 1 16,-1 2 4-16,0 0 0 0,0-1-2 16,1 2 3-16,-4 2-5 0,1 2 4 15,-2 3 1-15,1-5 2 0,1 2-2 16,-1-1 0-16,2 1-4 0,-3 3-3 0,0-2-4 16,0 2-3-16,0 0-5 0,2-1-3 15,-2 1 1-15,1 0 0 0,-1 0 4 16,2 0 2-16,0 0 6 0,1 0-5 15,3 7 6-15,-2 1-5 0,1-2 0 16,-1 2 0-16,0-4 2 0,2 2-1 0,3-3 4 16,-1 1-1-16,1-3 2 15,3 2 1-15,-1-3-3 0,5 0 0 16,2 0 2-16,2-6-5 0,-7 1 5 16,-1-1-4-16,-3 1-5 0,-3-4 4 0,2 2-5 15,-4-2 4-15,0 0 0 0,-1 4-3 16,-2 2-1-16,-1-1-3 15,-5-4-1-15,-5-3-1 0,-1 3-4 0,-4 1 7 16,-1 6-4-16,-5 1 6 0,-3 0 0 16,3 0 2-16,1 4 0 0,0 3 2 15,4 3 1-15,-1 1 0 0,2 0 7 0,1 4-6 16,2-1 6-16,2 2-2 16,-1 0-4-16,5-2 3 0,0 0-5 15,3-4 1-15,3 2 0 0,0 5 0 0,0-4 3 16,6 6 0-16,4-6 2 0,4 0 3 15,3-4-2-15,3-1 1 0,4-2-3 16,4-2 0-16,-2-2-3 0,3-2-2 16,-2 0 3-16,1 0-5 0,-4-2 2 15,-8-1-2-15,2-1-10 0,-8 1-8 0,0-2-29 16,-2-2-45-16,-2 0-117 16</inkml:trace>
  <inkml:trace contextRef="#ctx0" brushRef="#br0" timeOffset="48997.3563">32117 8235 340 0,'0'0'39'16,"0"0"-2"-16,0 0-5 0,0 0-8 15,0 0-7-15,0 0-8 0,0 0-7 16,0 0-9-16,0 0-3 0,0-39-1 16,0 39 1-16,0 0 4 0,1 11 2 15,2 7 3-15,3 8 0 0,-1 1 0 16,-3 4 1-16,2 0 0 0,-2 3 0 16,-1-2-1-16,-1 0 0 0,0 0 1 0,-3-2 3 15,-3 1-2-15,1-1 3 0,-1-1-4 16,2-5-3-16,1-6-1 0,0-1-2 15,1-5-2-15,1-6-2 0,1-1-2 16,0-5-3-16,0 0 2 0,-1 0 0 16,1 3-10-16,0-2 6 0,-3-1-8 15,-3 0 7-15,-4-4 7 0,-7-8 1 16,-2-3 5-16,-3-4 3 0,1 1 2 16,-1 0 9-16,-3-1 3 0,2 2 1 15,2 1 12-15,1 2-3 0,6 4 12 0,2 2 1 16,5 3 2-16,3 3-6 0,0 0-3 15,4 2-5-15,-2-1-5 0,2 1-6 16,-1 0-6-16,1-2-6 0,-2 2-3 16,2 0 0-16,0 0 2 0,2 0 1 15,14 0 3-15,7 2 4 0,8 1-5 16,4-1 4-16,0 0 1 0,0-2-5 16,-2 0 3-16,0-4-6 0,-2-3-2 15,-1-3-1-15,-3-3-2 0,-2-3 1 16,-2 0-4-16,-4-6-1 0,0-1 0 0,-6-1-1 15,1-4 0-15,-5 1 4 0,0-1-2 16,-3 0 2-16,-1 2 5 0,-2 8 0 16,-3 1 4-16,0 7 1 0,0 4 3 15,0 1-1-15,0 5-1 0,0-1-3 16,0 1-5-16,0 0-3 0,0 0-1 0,-2 0 4 16,-4 12 4-16,0 9 0 0,-3 8 1 15,4 2-1-15,1 2 1 0,0-1-1 16,0 1 2-16,-1-1-2 15,1-2 2-15,1-1-2 0,-1-2 1 0,1 1 4 16,-2-4-4-16,2-6 4 0,1-2-3 0,0-6-3 16,1-6 3-16,1 3 1 15,0-7 6-15,0 0 3 0,0 0 3 16,0 2-2-16,0-2-4 0,13 0-4 16,4-4-4-16,6-8-5 0,3-1 3 0,-1-4-3 15,-1 0 3-15,-2 2 1 0,0 1 0 16,-2 3-1-16,-4 1 1 0,-3 3 0 15,-1 2-1-15,-4 2-2 16,-3 1 1-16,0 1-1 0,0 1-1 0,0 0-1 16,4 0-1-16,1 6 0 0,-1 6 9 15,-2 5-7-15,-2 1 7 0,-4 3-2 16,-1 0-13-16,0 4 12 0,0-3-13 16,-3 2 7-16,0-6-3 0,2 0-3 15,1-5-11-15,0-2-36 0,0 1-25 0,0-8-84 16</inkml:trace>
  <inkml:trace contextRef="#ctx0" brushRef="#br0" timeOffset="49462.9365">32678 8493 214 0,'0'0'31'16,"0"0"-4"-16,0 0-4 0,0 0-2 0,0 0-7 15,0 0-6-15,0 0-10 0,0 0-3 16,0 0-2-16,0 0 3 0,4-11 3 16,-2 11 1-16,-1 0 1 0,4 0-1 15,0 0 1-15,4 3-1 0,-2 1 2 16,-2-1 1-16,5 1 1 0,-6-3 2 0,0 1 2 16,7-2 0-16,-6 0 3 0,7 0-1 15,2 0 1-15,-4-5 1 0,3-2-1 16,-4-4-1-16,0 5 0 0,-2-8-1 15,-1 7 0-15,-3-5-1 0,0-1 1 16,-3 1-3-16,0-1-1 0,0 1-1 16,-3-5-3-16,-5 3-2 0,1 0-5 15,-4 5 0-15,-2 3-1 0,1 3-1 16,-5 1 4-16,0 2 1 0,0 0 2 16,-4 10 0-16,5 0 2 0,0 4 2 0,1 1-2 15,3 6 2-15,1-1-1 0,3 1 0 16,2 4 1-16,3-2 0 15,3-1 5-15,0 1-4 0,0-2 5 0,5-1-1 16,4-4 6-16,3 0 0 0,5-5-1 16,5-4-2-16,6-2-8 0,4-5-1 15,2 0-2-15,6-3-5 0,1-5-7 16,0-1-12-16,0-1-59 0,0-3-163 16</inkml:trace>
  <inkml:trace contextRef="#ctx0" brushRef="#br0" timeOffset="50105.5826">29267 9219 321 0,'0'0'39'0,"0"0"-2"16,0 0-10-16,0 0 1 0,0 0-8 15,0 0-5-15,0 0-9 0,0 0-7 0,0 0-7 16,0 0 0-16,14-34 1 0,-10 34 1 15,1 7 10-15,1 8-4 0,0 5 4 16,-1 2-2-16,-2 1-3 0,-3 4 1 16,0-2-1-16,0 2 0 0,0 1 0 15,-2-1 0-15,-2 0-4 0,-4 1 2 0,0-2-5 16,1-3-1-16,3-7-5 16,-2 1-10-16,3-6-31 0,2-5-63 0,-1-1-95 15</inkml:trace>
  <inkml:trace contextRef="#ctx0" brushRef="#br0" timeOffset="50249.0316">29330 9124 216 0,'0'0'-15'15,"0"0"-2"-15,0 0 3 0,0 0-24 16</inkml:trace>
  <inkml:trace contextRef="#ctx0" brushRef="#br0" timeOffset="50716.9229">29445 9344 366 0,'0'0'34'0,"0"0"-7"16,0 0-8-16,0 0-9 15,0 0-6-15,0 0-4 0,0 0-4 0,0 0-1 16,0 0 0-16,20-38 1 0,-12 38 1 16,6 6 0-16,0 6 0 0,-7-3 1 15,-1 3 0-15,-3 6 0 0,0-6-1 16,-2 7 2-16,-1 0 0 0,-1-1 1 16,-5 4 1-16,2-7 0 0,-2-2 4 15,3-4-4-15,1-5 0 0,1 1 4 0,1-5 2 16,-1 0 8-16,1 0 2 0,-2 0-3 15,2 0-2-15,0 0-8 0,0 0 0 16,0-12-4-16,6-3 1 0,4-4-1 16,3 3 0-16,-1-1 0 0,1 2 1 15,0 0 0-15,-3 6 0 0,1-1 0 0,1 3-1 16,-3 1 1-16,3-2 0 0,-3 3-1 16,2 0 1-16,0 3-2 15,1-1 0-15,-1 1-1 0,4 1 0 16,1 1-2-16,-5 0 1 0,5 1-1 0,-3 5-1 15,-3 4 1-15,0 4 2 0,0 2 1 16,-4 0-3-16,-2 4 4 0,-2 3-2 16,-2 2 0-16,0-1 0 0,0 3-3 15,-4-3-1-15,1 0-4 0,0-7-8 16,0-6-21-16,3-5-26 0,0-6-49 0,0 0-95 16</inkml:trace>
  <inkml:trace contextRef="#ctx0" brushRef="#br0" timeOffset="51016.7405">29977 9021 321 0,'0'0'27'0,"0"0"-19"16,0 0-11-16,0 0-2 0,0 0-1 0,0 0 2 15,0 0 3-15,0 0 1 0,0 0-1 16,0 46 1-16,3-24 0 0,1 4 0 16,-1-1 1-16,-2 4 3 0,2 3-1 0,-1 0-1 15,-2 0 1-15,0 0-6 16,0-1 2-16,-2-1-1 0,-2 0 0 16,-1-1-2-16,1-3 0 0,1-2-1 15,0-7-1-15,2-7-2 0,0 1-4 0,1-5-3 16,-2 0-4-16,2-1-2 0,0-5-32 15,-1 0-118-15</inkml:trace>
  <inkml:trace contextRef="#ctx0" brushRef="#br0" timeOffset="51204.4361">29805 9268 360 0,'0'0'10'16,"0"0"-7"-16,0 0-3 0,0 0-2 16,0 0-1-16,88-11 1 0,-61 11-4 15,-2 4-3-15,1 3-7 0,-2 1-51 16,0-1-126-16</inkml:trace>
  <inkml:trace contextRef="#ctx0" brushRef="#br0" timeOffset="51841.8353">30167 9293 249 0,'0'0'8'0,"0"0"-6"0,0 0-1 16,0 0 0-16,0 0 3 0,0 0-1 15,0 0 2-15,0 0 0 16,0 0 1-16,31-4-1 0,-21 4 4 0,0 0-1 16,2 4 0-16,-2-4 1 0,0 1 2 15,3-1-2-15,3 0-1 0,0 0 1 0,-2-5-2 16,1 1 1-16,-2-3-2 16,-1-3-1-16,-1 2-2 0,-2-3 2 15,-3 2-2-15,-5-1-1 0,2 1 2 0,-3-1-4 16,0-1 2-16,0 1-1 0,0 2-2 15,-6 1-1-15,0 0-5 0,3 4-1 16,-6 0 1-16,3 3 1 0,-6 0 4 16,-4 0 1-16,0 2 1 0,-1 5 3 15,4 4-3-15,1 1 5 0,1 0-3 0,2 3-1 16,0 1 2-16,3-4-2 0,1 3 0 16,0 0-1-16,2-5 0 0,0 7 0 15,2-6-1-15,-1 0 1 16,2 0 0-16,0-1 0 0,0 1 1 0,0-4 2 15,5 1 3-15,2-4 2 0,2 2 2 16,1-4 2-16,6-2-5 0,3 0 0 16,5 0-3-16,-1-8-1 0,-2-1-2 15,0-1 1-15,1-3-2 0,-5 3 1 16,2-3 0-16,-4 3 1 0,0-1-2 0,-1 1 1 16,1 0-1-16,0 1-1 0,-2 3-1 15,-2 2 1-15,0 1 0 0,0 2-1 16,-1-2 0-16,-1 3-2 0,7 0-1 15,-9 0 1-15,7 7 0 0,-5 3 3 16,0 4-1-16,1 4-1 0,1 2 6 16,-2-1-6-16,-1 1 4 0,1 2-4 15,-3-9 0-15,0 2-2 0,-1-4-4 16,-2 0-7-16,5 1-21 0,-4-4-76 16,1-1-92-16</inkml:trace>
  <inkml:trace contextRef="#ctx0" brushRef="#br0" timeOffset="52219.7322">30979 8981 280 0,'0'0'41'16,"0"0"-5"-16,0 0-11 0,0 0-9 15,0 0-8-15,0 0-6 0,0 0-4 16,0 0 0-16,0 0-2 0,0 0 2 16,-62-33 1-16,47 48 0 0,5 5-1 15,0 3 0-15,0 2 1 0,3 2 0 16,-1 5 0-16,4 2 2 0,0 2 3 0,1 3-1 16,-1 0 0-16,1 1-1 15,0 0-2-15,0 2-3 0,1-3 2 0,1 0 0 16,-1-1-2-16,1-3 1 0,0-3 0 15,-2-3-1-15,0-5-2 0,0-6-4 16,-3-3 0-16,3-4 2 0,2-7 6 16,-1 1 8-16,2-5-2 0,0 0 1 15,0 0-7-15,-3 0-6 0,-1-10-1 16,0-7-4-16,-2-6-4 0,1-2-21 0,0-3-27 16,-1-1-43-16</inkml:trace>
  <inkml:trace contextRef="#ctx0" brushRef="#br0" timeOffset="53494.2146">30692 9328 285 0,'0'0'45'0,"0"0"-12"0,0 0-10 16,0 0-11-16,0 0-4 0,0 0-6 0,0 0-2 15,0 0 0-15,0 0 0 16,65-33 2-16,-37 31-2 0,4-2 1 16,2 2-2-16,4-3 2 0,3-1 0 0,2-1-1 15,-1 0 1-15,-1-2 0 0,-1 1-1 16,-4 0 1-16,-3-2-3 0,-5 2 3 15,-4 1 0-15,-9 1 1 0,-2 0 3 16,-4 3 2-16,-7 0 1 0,3 1 2 16,-5 2-4-16,0-2-7 0,0 0 1 15,-3-1-4-15,-7 0 3 0,-9 0 0 0,0 3 0 16,-4 0 1-16,0 0-2 16,0 8 7-16,0-1-5 0,1 2 4 15,0 2-3-15,2-1-1 0,4 1 2 0,-1-1-2 16,7-2-2-16,1 3 2 0,-1-3 2 15,6 1-4-15,-2-2 4 0,3 2-4 16,3-5 2-16,-2 1 2 0,2 4-2 16,0-4 4-16,5 1 2 0,1 0-1 15,2-3 3-15,2 1-4 0,3-4 1 0,9 0-3 16,-2 0 0-16,6-2-1 0,-1-4 2 16,-3-4-3-16,-1 1 0 0,0 0 0 15,-1-1 0-15,0 0 0 16,-3 1 0-16,-2 3 5 0,-1 2-5 0,-3 0 3 15,0 0-5-15,-1 1-2 0,-5 1-1 16,-1 1 0-16,-4 1 5 0,4 0-6 16,0 0 4-16,2 5 0 0,0 1 0 15,-3 1-1-15,0 3 1 0,-2-1 1 16,1-1-3-16,-1 3 4 0,1-2 5 0,2 0-5 16,-1-1 5-16,-2-5-3 0,2 1 2 15,-3-4 2-15,3 1 2 0,1 2 0 16,1-2-1-16,6 0-1 15,1-1-2-15,3-2 1 0,6-6-2 0,-2-1-2 16,-3 0 0-16,0-2-1 0,-2 0 1 0,2 1-1 16,-3-3 0-16,3 3 0 15,-3-2-2-15,-3 2 2 0,2 2-1 16,-2-3-4-16,-4 4 5 0,5-2-6 16,-5 3 6-16,-3 2 0 0,0 1 0 0,-3 3 0 15,0 0 0-15,0 0-1 0,1 0 0 16,1-2-3-16,-1 1-3 15,1 0-5-15,-1 1 1 0,-1-1 2 0,0 1 2 16,0 0 4-16,0 0 3 0,-3 5 6 16,-6 8-3-16,-2 0 5 0,-1 2-3 0,3-4-1 15,2 0 1-15,-1 1-3 16,3-5 3-16,0 1-3 0,2 0 0 16,3-1-1-16,-2-3 1 0,2 7 1 15,0-5-1-15,0 2 3 0,7 4-2 0,6-6 3 16,3 1-2-16,6-2-2 0,1-3-1 15,-1-2-2-15,2 0-3 0,-2 0 0 16,-1-3-3-16,-7-2 0 0,0 0-2 16,2-1-3-16,-7 0-2 0,7-1-6 15,-5-1-2-15,-3 2-3 0,3-3 3 0,-5 3 6 16,-3 3 5-16,1-4 7 16,-2 2 2-16,-1 1 1 0,2-6-1 15,-2 6 3-15,1 0-2 0,-1-1 3 16,-1 5 4-16,0-2 3 0,0 2 3 0,2-2-1 15,-2 1 2-15,0 0-3 0,2-1-2 16,-2 0-2-16,0 1-3 0,0-1-3 16,0 0-1-16,2 1-6 0,-2 1-1 15,0-1 4-15,1 1 1 0,-1-1 4 16,2 1 3-16,-1 0 1 0,7 0 3 0,2 0 0 16,1 0 0-16,5 0 6 0,0 0-7 15,-4 0 6-15,6 0-7 0,0 0 0 16,-5 0-1-16,4-2 0 0,-5 0 0 15,-2-2 0-15,2 1 1 0,-3-4-5 16,0 3 10-16,-3-1-10 0,0 0 10 0,-3 1-7 16,1 2 0-16,-4 2-1 15,0-7 0-15,0 2-6 0,-3-7-6 16,-4-1-1-16,0 7-6 0,-7-3 6 16,-3 4-1-16,-3 3 0 0,-2 2 8 0,-1 0-5 15,3 0 8-15,2 8 0 0,1 1 2 16,3 3 5-16,-1 2-4 0,5-3 5 15,3 2-3-15,1-3-2 0,5 2 1 16,-2-1-1-16,3 0-1 0,0 6 2 16,4-4 1-16,8 1 1 0,-1-1 1 15,-2-7 0-15,7-2-2 0,3-1 4 16,1-2-7-16,8 1 4 0,-1-2-7 16,0 0-3-16,-1 0 1 0,-1 0-18 15,-9-2-31-15,1 0-99 0,-1-3-91 0</inkml:trace>
  <inkml:trace contextRef="#ctx0" brushRef="#br0" timeOffset="54421.0411">32461 9281 450 0,'0'0'28'16,"0"0"-11"-16,0 0-9 0,0 0-2 15,39-78-6-15,-25 60 1 0,-2 1 1 16,2 2 4-16,0 1-5 0,-6 4 6 15,1-1-8-15,-3 5-1 0,-3 1-3 16,1-2 2-16,-1 4 5 0,-2-1-10 0,2 1-12 16,-3 3-7-16,0-1 2 15,0 1-1-15,0 0 9 0,2 0 6 16,-2 0-5-16,0 0 9 0,0 4 4 16,0 3 3-16,0-1 0 0,0 5 0 0,0-6 0 15,0 0 1-15,0 1 0 0,0 0 0 16,0 0 2-16,1 5-1 0,1 0-1 15,2-3 1-15,-3 2 4 0,2-1-4 16,-1 0 4-16,-1-5-4 0,0 6 8 16,1-5-7-16,-1 2 6 0,1 3-7 15,-1-4 1-15,-1-1-2 0,3 6 1 0,-1-7-1 16,-1 0 0-16,4 5 0 16,-2-5-1-16,1-1 0 0,-2 1 2 15,-2-4-4-15,0 0 4 0,0 0 0 0,0 1 6 16,2 2 2-16,-2 1 2 0,-2 0-1 15,-7 5-11-15,1-4 5 0,4-2-10 16,-3 1 8-16,4 0-3 0,-3-2-3 16,3 1 1-16,3-3-3 0,-1 0-1 15,1 0-1-15,-2 1 1 0,2-1 0 0,0 0 0 16,0 1 2-16,2-1 8 16,11 0-6-16,3-5 7 0,7-5-8 15,-3 2 0-15,-1-3-1 0,1 0 3 16,-1 1-1-16,-3-1 3 0,-5 4 0 0,1-3 2 15,-6 4 1-15,0 0 4 0,-1 0 1 16,-2 3 0-16,1 0-3 0,-4 3-6 16,0-2 1-16,0 2-5 0,0-2 4 15,2 2-1-15,-2-1-4 0,0 1-2 16,0-2 0-16,0 2 5 0,0 0 2 0,0 0 4 16,-6 0-2-16,-1 2-1 0,0 3-1 15,4-4 2-15,-3 5-2 0,3-1-1 16,-1-1 1-16,0 5-2 0,2-4 0 15,1 0 1-15,-1-1 1 0,2-4 1 16,0 4 2-16,0 1 2 0,0 0 3 0,0 1 1 16,2-4 0-16,2-1-4 15,6-1 0-15,-1 1-1 0,1-1 0 16,4-2-1-16,-5-4 0 0,1-3 0 16,-1 4 3-16,-5-5-2 0,2 3 1 0,-3 2-4 15,0 2 2-15,-3-2-6 0,0-2-2 16,-2-4-6-16,-1 2-6 15,-4 2-2-15,0 1-3 0,-5 4-2 0,2 2-3 16,1 0-7-16,-2 0-17 0,7 0-41 16,-4 6-103-16</inkml:trace>
  <inkml:trace contextRef="#ctx0" brushRef="#br0" timeOffset="54804.4788">33067 8884 200 0,'0'0'39'0,"0"0"-16"0,0 0-10 16,0 0-11-16,0 0-4 15,0 0-1-15,0 0 2 0,0 0 3 16,0 0 0-16,-28 32 4 0,21-9 0 0,-1 3 0 15,2 2 3-15,0 3 2 0,-1 0 0 16,-2 0 0-16,3 1-2 0,1 0-1 16,2 0-4-16,1-2 0 0,1 0 0 15,1 0-3-15,0 1 2 0,0-2-1 16,-3 2 0-16,1-4 1 0,-1 3 1 0,2-3-1 16,1-7-1-16,-3 0-2 0,3-2 0 15,-1-6-1-15,-1 6 1 0,1-7-2 16,-2-2 0-16,0 1-1 15,-1-1 1-15,-1-2 3 0,2-4-1 0,-6 0 0 16,3-1-1-16,-6-2-2 0,-4 0-5 0,5-10-18 16,-5-2-23-16,4-6-150 15</inkml:trace>
  <inkml:trace contextRef="#ctx0" brushRef="#br0" timeOffset="55003.9529">32760 9260 490 0,'0'0'17'0,"0"0"-10"15,0 0-6-15,0 0 0 0,0 0-3 16,80-36 1-16,-52 36 0 0,0 0-2 16,3 0-1-16,-2 0-1 0,0 0-7 15,-2-2 1-15,2-2-19 0,-2-2-36 0,1-1-77 16,-1-1-90-16</inkml:trace>
  <inkml:trace contextRef="#ctx0" brushRef="#br0" timeOffset="55299.2257">33349 8936 368 0,'0'0'34'0,"0"0"-20"16,0 0-15-16,0 0-6 0,0 0 1 0,0 0 2 15,0 0 4-15,0 0 1 0,0 0 2 16,0 0 1-16,-41 80 1 0,37-56-1 16,3 3 2-16,-2-1 0 0,1 2-1 15,0 1-1-15,-1-2 0 0,0 2 2 16,0 0-2-16,0-2 3 0,1-1-2 0,1-8-2 16,1 0-1-16,0 1 0 0,1-4-1 15,4-1 0-15,1-3 1 0,-1-4 1 16,1-2-1-16,3 2 2 0,-6-6-2 15,1 2 1-15,2-3-3 0,4 0-4 16,6-1-6-16,0-7-13 0,-5 1-25 0,0-4-61 16,-4-3-116-16</inkml:trace>
  <inkml:trace contextRef="#ctx0" brushRef="#br0" timeOffset="55453.8437">33173 9144 495 0,'0'0'41'0,"0"0"-20"16,0 0-13-16,0 0-5 0,0 0-6 0,0 0-6 15,120-11-11-15,-60 5-225 16,5 0-18-16</inkml:trace>
  <inkml:trace contextRef="#ctx0" brushRef="#br0" timeOffset="84873.7256">10423 12800 87 0,'0'0'27'0,"0"0"2"15,0 0-4-15,0 0-7 0,0 0-2 0,0 0 4 16,0 0-1-16,0 0 4 0,0 0-3 16,20-30-7-16,-17 27-5 0,-3 3-6 15,3-3-2-15,0 0-1 0,0 0-2 16,5-2 2-16,-2 4 0 0,6-1 2 16,8-2 0-16,0 2 2 0,5 1-2 15,-2 1-1-15,3 0 0 0,3 0 1 16,-2 0-1-16,2 1 2 0,0 2 0 0,0 0-2 15,1 0 1-15,1 2-2 0,2-2 1 16,2 1-2-16,1 1 2 0,5 0 0 16,0-2 0-16,1-1 3 0,-1 3-4 15,5-2-2-15,-2 2 1 0,0-2-2 16,0 1 3-16,2 0 0 0,-3-1-1 0,-2-1 2 16,4 1-1-16,-5 0 0 15,1 1 1-15,-1-1 0 0,1 0 1 16,-2 0-2-16,1 1 1 0,-2-2 0 15,-2 3 0-15,2-3 0 0,2 2-2 0,-1-2 1 16,3 3 0-16,1-2 0 0,-1-1 0 16,0 0 1-16,0-2-2 0,-1 2 2 15,-1-2 0-15,2 0 2 0,0 0-2 16,4 0 3-16,-1 0-3 0,3 0 0 16,-2 1 0-16,0 1-1 0,1 0 1 0,-1-2-1 15,0 1 0-15,2 1-1 0,-2-2 0 16,2 1 0-16,-2-1 1 0,2 0-1 15,-3 0 1-15,1 0 2 16,-4 0 1-16,4-3-1 0,-4 0 0 0,2 1 1 16,2 1-1-16,-1-1-1 0,4 1 2 15,-1-2-1-15,2 2 0 0,-2-1 0 16,-2 1 0-16,0 0-1 0,-2-2 0 16,-1 1 2-16,-1 0-4 0,2 0 4 15,-1 1-4-15,-3 0 2 0,1-1 0 0,5 0 0 16,-1-1 0-16,3 0 0 0,-3 1 0 15,2-3 0-15,-2 0 0 16,1 0 0-16,-4 2 0 0,0 1 0 16,2-1 0-16,-4 1 0 0,-1 0 0 0,0 2 2 15,-1-3-1-15,-2 2 0 0,-1-1-1 16,-2 1 0-16,6-1 0 0,-6 2 0 16,3 0 1-16,-1 0-1 0,1 0 1 15,2 0 0-15,1 0-1 0,1-1 0 16,2-1 0-16,3 1 0 0,0-1 0 0,3 1-1 15,-2-3 2-15,2 2-2 0,-2 1 2 16,3-3-1-16,0 3 0 0,-1 1 1 16,1-2-1-16,-4 2 2 0,0 0-2 15,0-1 2-15,2-1-1 0,3 2-2 16,0 0 2-16,3-2-2 0,0 2 1 0,0 0 0 16,1-1 0-16,-1-1 1 15,2 1-1-15,0-1 1 0,0 1 0 16,1 0 2-16,-2-1-2 0,1 0 0 15,0 1 0-15,0-1 0 0,-3-1 1 0,3 3-2 16,-2 0 0-16,2 0 0 0,0 0-2 16,-3 0 2-16,3 0 0 0,-3 0-1 15,-1 0 1-15,-2 0-1 0,0 0 2 16,-1 0 0-16,-2 0 1 0,-2 0 0 16,-4 0 0-16,-1-3 2 0,-3 0-1 0,-1 0 1 15,0 0-1-15,-1 0 0 0,0 0-2 16,-4 0-1-16,-1 2 0 0,0-2 2 15,-3-1-1-15,-10 3 3 0,4-2 1 16,-3 0 5-16,-5 1-1 0,4-2 3 16,-6 2 1-16,-3-1-3 0,2 0-1 15,-3 2-3-15,2-2-1 0,-3 1-3 16,-1 1 0-16,1-1-1 0,-5 2 0 16,0-1 0-16,0 1-1 0,1 0-1 15,0-2-11-15,1 2-18 0,-1 0-35 0,-1-2-162 16</inkml:trace>
  <inkml:trace contextRef="#ctx0" brushRef="#br0" timeOffset="87088.7859">20117 12909 135 0,'0'0'15'0,"0"0"1"15,0 0-3-15,0 0-2 0,0 0 0 16,0 0-3-16,0 0-1 0,0 0-2 15,0 0-1-15,-7-13-2 0,7 8-1 16,0 1 0-16,6-1 2 0,5-4 0 16,5 6 1-16,7-1-1 0,2 0 2 15,4 3-1-15,4-1-2 0,2 2 3 16,4 0-3-16,2 0-1 0,2 0-1 16,-1 0-1-16,1 0 1 0,-1 2 0 0,0-1 0 15,0 1 0-15,-3-2-1 0,-1 0 0 16,-1 0 0-16,1 0-1 0,-1 0 2 15,4-5 2-15,4 1-1 16,1-4-1-16,6 0 2 0,0 1-2 0,2-2 1 16,-1 1-1-16,-2 4 0 0,-2 1 0 15,-1 2 0-15,-5 1 3 0,-2 0-5 16,-3 0 2-16,0 0 0 0,0 0-1 16,0 0 1-16,2 0 1 0,2 0 1 15,0 1-2-15,3-1 0 0,1 0-2 0,3 0 2 16,1 0 0-16,1 0-1 0,0 0 0 15,-2-1 1-15,-3 1 1 0,-2 0-1 16,-3 0 0-16,-4 0-1 0,-3 0 1 16,0 0 0-16,-2 0 0 0,-1 0 1 15,3 0 0-15,1 0 1 0,2 0-2 16,0 0 1-16,4-2-1 0,2 1 1 16,4-1 0-16,0 0 0 0,1 2 0 15,0 0 1-15,-3 0-2 0,-2 0 2 16,-4 0-2-16,-3 0 1 0,2 0 0 0,-2 0 2 15,3 0 0-15,-1 0 0 0,1 0-1 16,0 0 0-16,3 0-1 0,0 0 1 16,2 0-1-16,1 0 1 0,3 0-2 15,-3 2 0-15,1-2 0 0,-3 2 0 16,0 1 1-16,0-2-1 0,-4 2 3 0,-1-2-2 16,-2 2-1-16,-2-1 1 0,-1 1 1 15,1-1-1-15,0-1 4 16,3 1-1-16,0 0-2 0,5-1 1 15,2 0-1-15,1-1-2 0,2 0 0 0,5 0 1 16,-1 0 1-16,5 0 2 0,1 0 0 16,-1 0-3-16,0 0 2 0,-3 0-1 15,-3 0-1-15,-1 0 0 0,-2 0 1 16,-1 0-2-16,-1 0-2 0,-2 0 4 16,2 0-4-16,-2 0 4 0,5 0-1 0,1 0-1 15,5-2 2-15,2-2-2 0,5 1 1 16,2 0 0-16,2-2 0 0,2 2 1 15,-2 1 0-15,1 0 0 0,-3 1-1 16,-4 1-1-16,-4 0 0 0,0 0-1 16,-2 0 0-16,-1 0 0 0,-2 0 0 15,2 0 1-15,1 0 1 0,1 1-1 16,4-1 1-16,2 2 0 0,4-2-1 16,1 0 0-16,3 0 1 0,0 0 1 15,3-2-1-15,0 1 1 0,2-1-1 0,-2 2 3 16,-1-2 0-16,-1 2 4 0,-4 0 5 15,-3 0-1-15,-3 0 1 0,-3 0-2 16,-3-3-3-16,-4 3-3 16,-4 0-2-16,-2 0-1 0,-1 0 1 0,-1 0-1 15,1 0-2-15,-2 0 0 0,-1 0 0 16,2 3-1-16,-5 1 2 0,-1-1 0 16,-2-2 1-16,-1 2 1 0,-3-2 1 15,-3 1 1-15,-9-1-1 0,0 1 2 16,-5-2 2-16,-6 0 2 0,1 2 4 0,-7-2 4 15,0 0 2-15,0 0 1 0,1 0-2 16,1 0-4-16,-1 0-4 0,1 0-7 16,-1 0-1-16,1 0-1 0,-1 0-2 15,-1 0 0-15,2 0-1 0,-2 0-5 16,1 0-28-16,-1 0-104 0,0 0-133 0</inkml:trace>
  <inkml:trace contextRef="#ctx0" brushRef="#br0" timeOffset="88901.1839">32079 12941 180 0,'0'0'42'0,"0"0"0"0,0 0 0 16,0 0-6-16,0 0-2 0,0 0 0 16,0 0-6-16,0 0-7 0,0 0-5 0,0 0-9 15,-47-22-5-15,45 22-3 0,1-2-2 16,-1 2-4-16,2 0 3 0,0 0 5 15,10 0 7-15,12 6 6 0,16 5 7 16,11-2-10-16,11 0 1 0,11 0-9 16,6-3-2-16,-3 2-2 0,-6-3 7 15,-6 2 1-15,-10-1-2 0,-8 1 0 16,-8-4-6-16,-3-1-1 0,-13 1 4 16,-7-3-2-16,-7 2 3 0,-6-2 4 15,0 0 2-15,0 0 1 0,1 0-1 0,1 0-4 16,-1 0-2-16,1 0-3 0,-1 0-9 15,5 0-20-15,-2-2-58 0,2 1-171 16</inkml:trace>
  <inkml:trace contextRef="#ctx0" brushRef="#br0" timeOffset="89976.9917">3262 14077 174 0,'0'0'14'0,"0"0"-4"16,0 0-5-16,0 0-3 0,0 0-2 15,0 0-3-15,0 0 3 16,0 0-1-16,0 0 1 0,0 0 5 0,106-25-3 16,-69 24 4-16,8 0 0 0,8-1-1 15,8 2-1-15,7 0 0 0,6 0-3 16,10 0-1-16,4 0 0 0,3 2-1 16,6 0 1-16,4 3 0 0,6 0-1 15,0-1 1-15,6 1 2 0,1-2-1 0,2 2 3 16,1-4 5-16,2 2 0 0,-2-2-1 15,0 1 0-15,-3-1-3 0,-4-1 2 16,1 0 1-16,-8 0 0 0,-3 0-2 16,-9 0-3-16,-4 0-1 0,-15 0-1 15,-8 0 0-15,-12 0-1 0,-10 2-1 16,-9 1-4-16,-1 0-4 0,-6 5-10 16,-9-2-13-16,3 1-141 0</inkml:trace>
  <inkml:trace contextRef="#ctx0" brushRef="#br0" timeOffset="142675.6891">24442 1209 162 0,'0'0'28'0,"0"0"0"0,0 0-7 15,0 0-2-15,0 0 0 0,0 0-1 16,0 0 0-16,0 0-1 0,0 0-3 15,0 0-2-15,3-35-3 0,-3 35-1 16,0-1-1-16,0 1-3 0,0-2 0 16,0 1-1-16,0 0 0 0,0-1 2 15,0 0 0-15,0 1-2 0,0-1 0 16,0 2 0-16,0 0-2 0,0 0-3 16,0-3 1-16,0 3-3 0,0-1 1 15,0 1-1-15,0 0 3 0,0 0-1 0,0 0 1 16,0 0 1-16,0 0-4 0,0 0 2 15,0 0 1-15,0 4-1 0,0 1 1 16,0-1-1-16,2 3 1 0,-2-7 1 16,0 0 0-16,0 0 0 0,0 2 1 15,1-1 1-15,-1 0 0 0,0 1 1 0,0-1 2 16,0 1-3-16,0 0 2 0,0-2-1 16,2 2-1-16,-2-1-1 15,0 1-1-15,1 0-2 0,-1-2-4 16,2 1-3-16,-2-1-2 0,1 6-3 0,2-1-1 15,0 4 0-15,0 7 1 0,1-2 0 16,0 1 5-16,-1-1 2 0,0-3 1 16,-1 1 2-16,-1-1 1 0,-1-6 2 15,2 6 0-15,-2-4 1 0,0-3 0 16,1 1 1-16,-1-5 1 0,0 0 5 0,0 0 4 16,2 0 1-16,-1 3-1 0,3-3-2 15,4-8-4-15,0-6 2 16,2-4 0-16,-2 1 1 0,0 0-2 15,-1 1-3-15,-1 3-1 0,2 2 0 0,-4 3-1 16,-1 4 0-16,1 0-1 0,-4 4-4 16,0-1 0-16,0 1-3 0,1 0-1 15,5 0 0-15,-1 0 0 0,0 3 1 16,3 8 1-16,-3-2 1 0,-2 5 3 16,-1-3-1-16,-2-8 2 0,1 8 0 0,-1-4 2 15,0-2 0-15,0 2 3 0,0-7 1 16,0 0 2-16,0 0 3 0,2 1 2 15,-2 0-2-15,1-1-2 0,3 0-2 16,4-1-2-16,-2-4-1 0,5-3 0 16,-5 1-1-16,1 0 0 0,-1 1-1 15,-2 3 0-15,0 0-2 0,-1-1 0 16,0 2-1-16,0-2-1 0,2 3-2 16,-5 1 0-16,2 0-2 0,3 0 0 15,3 1 0-15,-2 4 2 0,-3-2 0 16,1 6 1-16,-2-3 1 0,-1-2 1 0,2 6 1 15,-1-6 2-15,-1 0 2 0,1 1 0 16,-2-5 4-16,0 0 2 16,0 0 1-16,1 0 0 0,2 2-2 0,3-2-2 15,1-2-2-15,3-7-3 0,4-3 3 16,-3-1-4-16,-3 2 1 0,2-1 0 16,1 2-1-16,-6 1 0 0,3 3 0 15,-1 0-1-15,-3 5 0 0,0 0-5 16,1-1 0-16,-2 2-2 0,0 0 2 0,4 3-1 15,-2 3-1-15,-2 3 2 0,2-1 1 16,-4-4 3-16,1 1 1 0,-2-1 1 16,1 1 0-16,-1-1 2 0,2 3 1 15,-2-7 2-15,0 0 2 0,0 0 2 16,1 0 0-16,4 0-1 0,3-2-2 16,2-9-2-16,5-3-2 0,-2-4 1 15,-2 2 0-15,-1 4-3 0,-3-1 0 16,-2 4-2-16,-2 6 1 0,0-2 0 15,-3 5-1-15,0-2-4 0,0 2-3 0,1 0-1 16,2 0-3-16,2 7-2 0,-3 7-16 16,1 6-63-16,-3 3-121 0</inkml:trace>
  <inkml:trace contextRef="#ctx0" brushRef="#br0" timeOffset="146600.412">24502 1258 105 0,'0'0'7'16,"0"0"-3"-16,0 0-1 0,0 0-2 16,0 0 3-16,0 0-3 0,0 0 3 15,0 0 2-15,0 0 0 0,-81 33 3 16,74-27 3-16,1 2 0 0,2-5 1 0,-4 2 2 16,5-3-1-16,0 2 4 15,1-1 0-15,2-3-1 0,-2 0 2 16,2 0 2-16,0 1 6 0,-1-1 0 15,1 1 2-15,-2-1 0 0,2 0-3 0,0 2-5 16,0-2-5-16,0 0-5 0,0 0-2 16,0-3-4-16,0-8-1 0,6-6-2 15,3-4-1-15,2 0 0 0,1 1 1 16,0 0-1-16,2-1-4 0,-2 0 3 16,2 1 0-16,-2-1-1 0,-2 0 5 0,3 2-2 15,-2 0-2-15,2 3 1 0,-1-1-1 16,-3 6 0-16,0-1 0 15,3 4 0-15,-2-2 0 0,3 1 0 0,-3 1 1 16,2 1-1-16,1-1 0 0,-1 1 2 16,0 1-3-16,-4 1 1 0,1 0 0 15,1 1-1-15,-5 1 1 0,4 0 0 16,-5 1 0-16,1 0-1 0,8 1 1 16,-8 0 2-16,6-1-4 0,0 1 2 15,-7-1 0-15,7 1-3 0,-7 1 3 0,1-2-1 16,0 2-1-16,1 0 2 0,0 0-1 15,0 0 0-15,4 0 1 16,-5 0 0-16,0 0 0 0,-1 0 0 0,-1 2-1 16,1-1 0-16,1 1 1 0,2 1-2 15,-1-1 2-15,-4 0-1 0,6 4 0 0,-5-2-1 16,1 3 1-16,2 1-1 16,-3 0 0-16,2 2 1 0,0-1 0 15,-1 3-1-15,-1-3 2 0,3 5 0 16,-2-1 0-16,-1-5 0 0,4 4 0 0,-4-3 2 15,0 2-2-15,0-1 0 0,-2 2-2 16,1-1 4-16,-1 0-1 0,1-1 2 16,-1-4 2-16,1 4-4 0,-1-6 1 15,1 1-2-15,-1-1 1 0,-1-4 0 16,0 0-1-16,0 0 2 0,0 2 0 0,2 0 2 16,-2-1 0-16,0 0-1 0,0 2 0 15,0-3 1-15,0 2-2 16,0-1 0-16,0 1 2 0,0 0 0 15,0-1 1-15,0 0 1 0,0 1 0 0,0-2 3 16,0 0 0-16,0 1-1 0,0-1-3 16,0 0-2-16,0 0-5 0,0 0 2 15,-2-1 1-15,-1-5-2 0,-1-3 6 16,-3-5-5-16,1 0 0 0,-3-4 0 16,2-2 0-16,3 8-1 0,-2-4 0 0,0 2 1 15,-1 5 0-15,0-5-1 0,2 5 1 16,-1 1 0-16,2 1 0 0,-2 1 0 15,-1 0-1-15,0 0 0 0,1 1 0 16,-3-1 0-16,1 2 0 0,-2 1 1 16,1-1-2-16,-3 3 2 0,4 1 2 15,-4 0-2-15,1 0 0 0,-1 0-2 16,-5 0 4-16,6 0-2 0,-5 3-2 16,1 2 4-16,1 1-4 0,-1-2 1 15,2 3 1-15,-2-3-1 0,6 0 1 0,-5 3 0 16,3 0 0-16,3-2-1 0,-6 2 1 15,2 2 0-15,0-1 0 16,0-1 1-16,0 1-2 0,5-2 1 0,-3 0 0 16,-2 5 0-16,-1 0 0 0,-1 2-1 15,0 1 1-15,5-4 1 0,-2 0-4 16,3 0 3-16,-1 3 0 0,0-3-3 16,2 3 6-16,1-2-4 0,1-1-1 15,-3 2 0-15,3-1 1 0,2-1 1 16,-5 2-1-16,1 2 0 0,5-7 0 0,-6 7-1 15,4-7 2-15,-1 2-1 0,1-1-2 16,1-3 1-16,0 4-3 0,1-5 2 16,0 1 0-16,1 4 1 0,1-4 0 15,0 2-1-15,0 4 2 0,0-6-1 16,0 7 0-16,0-2 1 0,0-5 1 0,0 5-1 16,1-4 1-16,3 3 0 15,-1 1-2-15,-2-6 0 0,2 4 1 16,0-5 0-16,-1 0 1 0,4 3-1 15,-3-3 0-15,0 0 1 0,2 2 0 0,1-3 0 16,-3 0 0-16,6 2-1 0,-5-2 1 16,3 3 0-16,3-1-2 0,-4 1 2 15,1 1 0-15,-1-2 0 0,3 1 0 16,-4 1-1-16,1-1 1 0,0 0 0 16,0 0 1-16,2 1-1 0,0-1-1 0,-1-1 1 15,0 3 0-15,3-5-2 0,-2 3 3 16,0-2 0-16,0 0 0 0,-3-1 2 15,4-1-2-15,-3 1 0 0,-2-2 0 16,2 1 0-16,-1-1 0 0,1 0-1 16,0 0 0-16,5 0 0 0,-5 0 2 15,5 0-1-15,-1 0 0 0,1 0-1 16,-1 0 1-16,2-1-1 0,0-2 1 16,-1 0-2-16,0 1 1 0,1-1 1 15,-1 0 0-15,-1-1 1 0,3 1-1 0,-5-1-1 16,4 0 1-16,-5 1 0 0,2-2-1 15,0 1-1-15,-1-1 2 0,-1 1-1 16,2-2 1-16,-6 2 1 0,1 3-1 16,-1-3 0-16,1 3 0 0,-1-1 1 15,2 0-2-15,-2-1 0 0,1 1 1 16,0-1 0-16,4-3 1 0,-4 3 2 16,-1 0-2-16,1-5 0 0,-1 6 0 15,-2-3-1-15,4-5 0 0,-4 5 1 16,2-3-2-16,2-1 1 0,-4 4 0 0,2-5-1 15,-2 4 2-15,2-6 0 0,-2 1-1 16,1-1 1-16,1-6-1 0,-2 7 0 16,2-6 0-16,-1 7-1 0,-1-4 1 15,1 2 1-15,-2-1-2 0,1 1 1 16,-1-3 1-16,2 2-1 0,-2-1 0 0,0 2-1 16,0 0 1-16,0 0-1 15,0-2 0-15,-2 2 0 0,1 0-2 0,-1 0 1 16,1 5 0-16,1 3 0 15,-2 0 1-15,1-1 0 0,-1 0 0 0,2 1 1 16,0 4-1-16,-3-5-1 0,2 1 1 16,-1-1 0-16,0-2 0 0,0 3 0 15,-2-7-1-15,1 1 2 0,2 0-1 16,-2-1 1-16,1 7-1 0,2 0 0 16,-1-3 1-16,1 1-1 0,0-1 0 0,0 4 0 15,-2-4 0-15,2 1 0 0,0 0 1 16,0 0-1-16,0 6 0 0,0-2-1 15,0 2 0-15,0 0-1 16,0-3-1-16,0 2-1 0,-1-1-3 0,-1 1 0 16,-3 1-2-16,-8 0 1 0,-5 4 0 0,-8 11 3 15,-1 10 0-15,-2 2 0 16,-1 3 1-16,1-1-1 0,1-2 1 16,5-6 2-16,1-5 2 0,8-3-1 15,2-6 0-15,5-2 2 0,4-3-1 0,0 1 2 16,3-3-1-16,-1 0 2 0,1-1-2 15,0-13-3-15,7-6-1 16,5-11 0-16,6 0 1 0,1 0 1 0,3-1-1 16,-1 0 1-16,0 1 1 0,1 1 0 15,-4 1 1-15,-2 5-1 0,-1 1 1 0,-7 8-1 16,-2 6 0-16,-3 6 0 16,-1-2 0-16,-1 2-3 0,1-2-5 15,1 3-13-15,-3 2-3 0,0-2-1 16,0 2 6-16,-5 11 13 0,-7 7 4 0,-5 6 1 15,1-1 1-15,-1 0-3 0,1-2 5 16,0-2-2-16,3-2 0 0,1-3 1 16,2-3 0-16,1-2-2 0,4-5 2 15,2-1-2-15,0 0 1 0,3-3 0 16,-3 0 1-16,3 0 3 0,0 2 3 0,-1-2 8 16,1 0 2-16,0 1-1 15,0-1-2-15,0-1-9 0,4-13-4 16,5-6-1-16,4-5 0 0,1-1 0 15,1 1-1-15,-1 3 0 0,-4 2 1 0,-1 6 0 16,-3 0 1-16,-1 7 0 0,-3 3-1 16,1-1 1-16,-3 5-1 0,0-2-2 15,0 2-3-15,0 0-6 0,1-1 0 16,-1 1 2-16,-4 8 4 0,-9 8 4 16,-5 9 0-16,-5 5 1 0,0 2-1 0,0 1 0 15,1-1 1-15,2-3-4 16,4-2 2-16,0-4 1 0,8-8 1 15,0 0 0-15,3-7-1 0,3-4 1 16,1 2-2-16,1-6 2 0,-2 0 2 0,2 0 1 16,0 0 3-16,0 0-1 0,6-4 2 0,8-10-4 15,7-6 0-15,1-5-2 16,2-4 0-16,3 0 0 0,-1 0 0 16,-1 4 1-16,-6 2-2 0,-5 7 0 15,-3 3 1-15,-6 7-1 0,-2 3 2 0,0 0-4 16,-3 3-3-16,0-2-6 0,0 2-3 15,0 0 3-15,0 2 3 16,-4 16 6-16,-8 11 2 0,-8 10-1 16,-2 7 1-16,-1 1 2 0,-3 0 0 0,0-2 0 15,2-6 0-15,3-7-4 0,7-12 1 16,4-4-1-16,5-9 2 0,2-3 0 16,1 0 2-16,2-4 4 0,-2 0 1 15,2 0 2-15,0 0-1 0,13-8-2 16,6-8-2-16,7-7-2 0,3-5 2 0,0 0-4 15,0-4 0-15,-2-2 0 0,-2 3-2 16,-6 2 2-16,-2 4 2 0,-5 10-2 16,-6 7 3-16,-3 4-2 0,-3 4 0 15,0-1-3-15,0 1-7 0,0 0-4 16,2 0 0-16,-2 0 3 0,-6 16 5 0,-10 10 6 16,-5 12 0-16,-5 3 1 0,-1 0-1 15,0-3-2-15,2-5-2 16,4-4 2-16,8-10 0 0,1-6 1 15,7-6-1-15,2-3 1 0,1 1 2 0,2-5 2 16,-1 0 2-16,1 0 5 0,0 0-2 16,0 0-3-16,9-7 0 0,8-10-3 15,6-4-1-15,0-2 1 0,2 0-1 16,-2-1-3-16,-3 0 1 0,-4 2 0 16,-6 6-3-16,-3 5 5 0,-4 8-2 0,-3 3-3 15,0-1 0-15,0 1-8 0,1 0-3 16,-1 0 1-16,0 1 2 0,0 17 8 15,-11 7 2-15,-3 10 1 0,-7 0 1 16,-1 1-2-16,-2-4-1 0,-1-4 2 16,5-6-1-16,7-7 0 0,3-2-1 15,3-6 4-15,4-4-2 0,2-1 3 16,1-2 0-16,-2 0 2 0,2 0 1 16,0 0 0-16,9 0 1 0,8-8-1 15,8-6-1-15,1 2-1 0,-2-4-1 0,-2 4 0 16,-2-3 0-16,-8 5-2 0,1 2 0 15,-8 2 0-15,-2 3-1 0,2 2-1 16,-5 1-2-16,0-2-6 0,0 2-4 16,0 0 1-16,1 0 1 0,-1 3 4 15,-4 12 3-15,-8 6 3 0,-6 7-1 16,-3-2 2-16,2-5-2 0,-1-1 2 16,7-8 0-16,0-3 0 0,6-3-2 15,3-5 4-15,1 3 2 0,3-4 6 16,-2 0 3-16,2 0 2 0,0 0-2 0,0 0-4 15,10-4-4-15,9-6-2 0,5-7-1 16,1-2 0-16,1-1 0 0,0-1 1 16,-1 1-2-16,-6 3 0 0,-5 6 1 15,-6 2-2-15,-3 3 1 0,-2 4-1 16,0-2-2-16,1 1-6 0,-4 3-5 0,0-1-1 16,0 1 2-16,-2 9 5 15,-7 8 5-15,-7 7 0 0,-4 3 1 16,-2 1-1-16,2-5 1 0,-2-3 0 15,6-6 1-15,5-4-1 0,3-5 1 0,5-3 1 16,0 1-1-16,3-3 5 0,-1 0 0 16,1 0 2-16,0 0 1 0,0 1-2 15,1-1-2-15,13-4-3 0,6-5 1 16,3-6 1-16,0 3-2 0,-1-1 1 16,-5 1-2-16,-4 4 1 0,-6 3-1 0,-2 3 0 15,-5 2 2-15,0-2-5 0,0 2-1 16,1 0-8-16,1-1-1 0,-2 1-1 15,0 0 5-15,-5 10 5 16,-8 8 1-16,-7 7 2 0,-1-2 0 0,0 0 0 16,4-5 1-16,5-6-1 0,6-4 1 15,3-5 0-15,3-3 0 0,-2 0 2 16,2 0 6-16,0 1 5 0,0-1-1 16,0 0-1-16,0 0-3 0,8-7-6 15,5-7 1-15,7-3-2 0,2 1 0 16,-1 1 0-16,-1-2 0 0,-3 6 0 0,-3 0-1 15,-3 4 2-15,-4 1-2 0,-3 3 0 16,0 1-2-16,-4 2-6 16,0-1-4-16,0 1-1 0,0 0 0 0,0 0 5 15,-2 9 4-15,-10 8 2 0,-4 2 0 16,0 1 1-16,0-3 0 0,5-5 1 16,5-5-2-16,3-2 4 0,3-5-1 15,-1 0 4-15,1 0 3 0,0 0 2 16,0 2 0-16,0-2-2 0,6-8-1 0,8-4-5 15,5-7-1-15,1 3 0 0,0-1 0 16,-2 2 0-16,-6 5 0 0,-4 2 2 16,-1 3-2-16,-4 3 1 0,0 0 0 15,1-1 0-15,-4 3-4 0,0 0-2 16,0 0-3-16,-8 0 1 0,-11 12-1 0,-6 6-24 16,-2 2-41-16,-1 1-168 15</inkml:trace>
  <inkml:trace contextRef="#ctx0" brushRef="#br0" timeOffset="152237.122">24972 17224 47 0,'0'0'8'0,"0"0"1"0,0 0 2 16,0 0 2-16,0 0-2 0,0 0-3 16,0 0-2-16,0 0-1 0,0 0-3 0,-16 0-2 15,16 0-1-15,-1 0 0 0,1 0-1 16,-2 0 2-16,2 0 3 0,0 0 3 15,0 0 6-15,2 0 0 0,3 0 1 16,10 0-1-16,5 0-4 0,-1 0-1 16,8 0 2-16,-1-2-5 0,2 2 0 15,-1 0-2-15,2 0-3 0,0 0 1 16,0 0 0-16,1 0 0 0,2 0 0 16,0 0-1-16,1 2 19 0,0 1-18 15,1 0 1-15,-1-3-1 0,3 0 0 0,0 0 1 16,1 0 0-16,3 0 0 0,-1 0-15 15,0-5 14-15,-3 2 0 16,0 3 0-16,-4 0 0 0,-2 0 1 0,1-3-1 16,-1 3 1-16,-1 0 3 0,3-2-4 15,1 2 2-15,-1-2 1 0,1 2-2 16,2-3 1-16,1 1 2 0,5 0-2 16,3-1 1-16,4 0-1 0,3 3-1 15,2-3-1-15,2 1 1 0,-1 0-2 16,2 2 1-16,-1-3 1 0,-3 3-2 0,-3-2 1 15,-2 2 0-15,-4-3 1 0,0 3 0 16,-2-4 2-16,-1 1-2 0,0 0-1 16,0 1 0-16,0-3 0 0,0 3 1 15,0-1 0-15,0 0-1 0,0 1 3 16,1 2-2-16,-2-2 2 0,1 2 1 0,-4-3 1 16,-1 0 2-16,-4 2-1 15,-2-2 1-15,-3 0 0 0,-6 1-4 16,0 2 1-16,-2-1-1 0,-5-1-1 0,-1 2 0 15,-2 0 0-15,-4 0 1 0,1 0 2 16,-2 0 2-16,0-3-2 0,1 3 3 16,-2-1-1-16,3 1-1 0,-7 0-1 15,0 0 0-15,0-1-3 0,1 1 3 16,1 0-4-16,-1 0 0 0,1 0-4 16,-1 0-6-16,1 0-13 0,-1 0-9 0,1 0-27 15,-2-2-144-15</inkml:trace>
  <inkml:trace contextRef="#ctx0" brushRef="#br0" timeOffset="153798.9212">24970 17040 240 0,'0'0'38'0,"0"0"-9"0,0 0-12 15,0 0 1-15,0 0-5 0,0 0-3 16,0 0 1-16,0 0-4 0,0 0-1 16,-15-42-5-16,15 40-5 0,-2 0-7 15,2 1 0-15,0 1-3 0,0 0 2 16,0 0 7-16,0 8-1 0,7 2 2 0,2 8 1 16,-2 1 0-16,1-1 1 15,-1 0 0-15,1 0 2 0,-2-4 0 16,0 0-1-16,-3-4-1 0,-2-7 0 15,4 6 2-15,-4-3 4 0,2-2 5 0,-2 2 8 16,-1-6 17-16,0 0 15 0,0 0-2 16,0 0-5-16,2 0-20 0,-2-3-15 15,0-13-3-15,0-5-1 0,-2-6 1 16,1 1-3-16,-3 2 1 0,2-5-2 16,-2 3 0-16,1 3 2 0,-1-1-1 0,1 6 0 15,0 1 1-15,1 5-2 0,1 6 2 16,1-6-2-16,0 5-2 0,0 2 1 15,0 0-6-15,0 5-2 16,0-3-1-16,0-2 2 0,7 2 3 0,0-3 2 16,6 5 2-16,6-3 0 0,4 3 0 15,8 1 1-15,2 0 0 0,2 0 0 16,4 0-1-16,5 0 1 0,4 0-2 16,3 0 2-16,2 0 1 0,2 0-1 15,2 5 1-15,2-5-2 0,0 1 3 16,1-1-2-16,-1 0 0 0,0 0 2 0,0 0-2 15,1 0 0-15,-1-1 1 0,-1-3 0 16,-4 2 0-16,-1-1-1 16,-3 0 1-16,-2 1-2 0,1-1 2 0,-4 0 0 15,3 0 1-15,-3 0-1 0,2-2-1 16,0 1 0-16,0 1 0 0,4-2 0 16,-2 1 0-16,-1 4 1 0,-2-5-1 15,-3 3 2-15,-3 2 0 0,-3 0-2 16,-2-1 0-16,0 1 0 0,1 0 0 0,-3 0-2 15,0-3 2-15,1 2 2 0,-3-2-2 16,-2 3 1-16,-1-5-1 0,1 3 1 16,-2 1-1-16,3-3 0 0,4 3 0 15,-3-1 0-15,1 0 0 0,-3 2 0 16,-8 0 0-16,-1 0 0 0,-8 0-1 0,-6 0 0 16,0 0-1-16,-6 0 1 0,0-2 2 15,0 2 1-15,2 0-2 16,-1 0 1-16,1 0-2 0,-1 0 1 15,1 0 0-15,-1 0 0 0,1 0 0 0,-1 0-2 16,-1 0 2-16,2 0-2 0,-2 0 2 16,1 0-2-16,-1 0-2 0,1 0 2 15,-1 0-2-15,0 0 2 0,2 0-1 16,-2 0 1-16,0 5 1 0,0 1-2 16,0 6-1-16,0 8 2 0,-2 1-2 0,0 8 1 15,0-2-2-15,2 4 3 16,0-4-1-16,0 1 0 0,0 0-1 0,0-4 3 15,0 1-1-15,2-4 2 0,0 0 0 16,3 1 0-16,0-9-9 0,3 1-30 16,-3-5-128-16,6-2-76 0</inkml:trace>
  <inkml:trace contextRef="#ctx0" brushRef="#br0" timeOffset="154982.1368">25757 17235 232 0,'0'0'32'0,"0"0"-2"0,0 0-7 16,0 0-4-16,0 0-7 0,0 0-7 16,0 0-3-16,0 0-5 0,0 0-3 0,0 0-3 15,-17-18 0-15,17 18 1 0,0 0 19 16,0 2-12-16,0 10 17 0,0 6-17 15,3-2 1-15,1-1 18 0,-1 0-21 16,1 2 22-16,-1-2-20 0,3 1 1 16,-3 3-3-16,-2-4 3 0,2 1 0 15,-2 3-1-15,1-1 3 0,-2 0-3 16,1 2-2-16,1-2 4 0,-1-6-2 16,1-2 1-16,-1 0 2 0,1-5-2 15,-1 1 0-15,-1-6 2 0,0 0 0 0,0 0 0 16,2 1 2-16,-2 2-2 0,1-3 0 15,-1 2 1-15,2-1-3 16,-2 1-2-16,1 1 2 0,-1-3 1 0,2 1 0 16,-2 0 0-16,1 1-1 0,1 1 0 15,0-3 4-15,2 5-3 0,1-3 6 16,4 4-1-16,-1-5 0 0,4 0 0 16,-2-1 1-16,4 0-5 0,5 0 1 15,3 0 0-15,5 0-1 0,-1-2-1 0,0-1 0 16,-1 0-1-16,1 1 0 0,1-1-1 15,1 1 0-15,-1 2 3 0,1 0-2 16,-1 0 0-16,2-3 1 0,-3 0 0 16,3 2 4-16,0-2-4 0,2 0-1 15,-1 1 2-15,0-2-4 0,1 2 3 16,0 0 5-16,3 0-6 0,2-1 1 16,-2 3-2-16,1-2 0 0,-2 0 1 0,-1 1 1 15,-1 1 2-15,-4 0-3 16,2 0 0-16,-2-2 0 0,0 2-3 15,2 0 2-15,0-4 1 0,-1 3 0 0,1-1 2 16,0 2-1-16,0-3 0 0,3 1 0 16,1 1-2-16,3-1 0 0,2 2 0 15,-1 0 0-15,0 0 1 0,-1 0 1 16,-1 0-3-16,-2 0 3 0,-1 0-2 16,-3 0 1-16,-2 0 1 0,0 0 0 0,-1-3 0 15,0 3-1-15,-1-2 0 0,0 1 0 16,2-1 0-16,1-2 0 0,1 4 1 15,-1-5 0-15,3 4-1 0,-1 0 2 16,1 1 1-16,-1 0-3 0,-1-4 0 16,-2 3-3-16,1 0 4 0,-1-2-2 15,-2 3 1-15,1 0 1 0,-1 0-1 16,-7 0 0-16,0 0 0 0,2 0 3 16,-3-2-3-16,1 0 1 0,-1 1 2 15,-7-1-3-15,0 0 2 0,2 0 1 0,-8 1-1 16,0 1 4-16,1-2-1 0,-1 0 0 15,1 1-1-15,1 1 0 0,-3-2 4 16,2-1 0-16,-1 2 3 16,1-1-4-16,-5 2-2 0,0-2 1 0,0 2-1 15,1 0-3-15,1 0-3 0,-1 0-3 16,0 0 1-16,-1-2-6 0,2 2-3 16,-2 0-14-16,0 0-26 0,0-5-64 15,-13-2-108-15</inkml:trace>
  <inkml:trace contextRef="#ctx0" brushRef="#br0" timeOffset="155495.2221">27427 17151 143 0,'0'0'34'0,"0"0"1"15,0 0-2-15,0 0-1 0,0 0-8 16,0 0-8-16,0 0-6 0,0 0-4 16,0 0-3-16,36 0 1 0,5 1 0 0,6 1-2 15,6-1 1-15,5-1-1 0,-1 0-1 16,0 0-1-16,-4 0 1 15,-3 0 1-15,-3 0-2 0,-5 0 1 16,-4 0-1-16,-2-1 0 0,-5-2 2 0,-4 0-3 16,-8 0 3-16,-8 1-1 0,-4 2 3 15,-7 0 2-15,0-1 3 0,0 1 1 16,2 0 0-16,-1-2-1 0,1 2-4 16,-1 0 1-16,0 0-4 0,1 0-3 15,-1-3 0-15,1 3-5 0,-1 0 0 0,1 0-2 16,-1 0 0-16,1 0 1 0,-2 0 3 15,1 0 0-15,-1 0 3 0,2 3 0 16,1 9 0-16,-2 6 0 0,2 9 17 16,-2 0-17-16,-1 1 18 0,1 1 0 15,2 2-17-15,0-2 18 0,3-2-16 16,-1-2-1-16,-1-2-1 0,-1 1 0 16,0-3 0-16,-1-7-2 0,0 3-6 15,-2-6-11-15,0-5-64 0,1 0-128 16</inkml:trace>
  <inkml:trace contextRef="#ctx0" brushRef="#br0" timeOffset="158973.1293">26447 17180 181 0,'0'0'21'0,"0"0"-8"0,0 0-6 0,0 0-4 15,0 0-2-15,0 0 0 0,0 0-1 16,0 0 2-16,0 0 1 0,0 0 4 16,-17 3 3-16,15-3 8 0,1 0 3 15,-1 0 3-15,1 0 0 0,-1 0-1 16,1 0-4-16,-1 0 0 0,1 0-5 16,-1 0-2-16,1 0-1 0,1 0-3 0,-2 0-1 15,2-2-4-15,0 1 1 16,0-1-2-16,0 1-1 0,0-1 0 15,0-3-1-15,0 3 2 0,5-6-2 0,1 0 1 16,0 2 1-16,1 0 0 0,1 1 0 16,4-4-1-16,-3 8 2 0,4-6-3 15,-6 4 2-15,2-2-1 0,-1 3 0 16,1-4 0-16,-2 2 2 0,-2 1-1 16,4-2 1-16,-4 3-2 0,4-2-1 0,-1 1 1 15,2 0-1-15,-1 0-1 0,0 0 2 16,2 1 0-16,-1 0 1 0,1-2 0 15,-7 3 0-15,7 1 0 0,-6-3-1 16,-1 1 2-16,2 0-3 0,-2 1 0 16,3 0 0-16,-2-1 0 0,5 1 0 15,-6 1 2-15,1-3-2 0,2 3 0 16,-3-2 0-16,2 2 0 0,-2-2 0 16,2 2 1-16,-1-1-1 0,1 1 0 15,-1 0 1-15,5 0-2 0,-4 0 0 0,-2 0 0 16,8 0 0-16,-6 0 0 0,-2 0-1 15,6 0 2-15,-3 0-1 0,2 1 1 16,1 3 0-16,-1-1 0 16,-1-2-2-16,-3 1 2 0,2 0-2 0,-2 0 2 15,-1 0-1-15,4 2 0 0,-5-2-1 16,0 0 1-16,4 2 0 0,-2-1 2 16,-2 0-1-16,5 2 0 0,-5-2-1 15,0-1 0-15,1 1-1 0,-1 1 2 16,0-1-1-16,0 0 0 0,2 4 1 0,-1-5-1 15,-1 1 0-15,-1 0 0 0,-2-3 1 16,0 0 0-16,0 0 1 0,2 2 1 16,-1-1-2-16,1 0 0 15,-1 1-2-15,-1 1-1 0,2-3 3 0,-2 1 0 16,1 1 0-16,-1 0 2 0,2 1-3 0,-2-3 1 16,0 2 0-16,1-1 0 0,-1 0 0 15,0 2 0-15,2-3 0 0,-2 2 1 16,0-1-1-16,1 1-1 15,-1-1 1-15,0 1 1 0,2-2-1 0,-2 1 1 16,0-1-1-16,0 2-1 0,0-1 0 16,0 1 1-16,0-1-1 0,0 2 0 15,0-1 2-15,0-2 0 0,0 2 0 16,0-1-1-16,0 1-1 0,0 1-1 16,0-3 1-16,-3 4 1 0,1 1 0 0,-1-1 1 15,2 2 0-15,-2-3-2 16,1 2 1-16,-1-3 0 0,2 3 0 0,1-5-1 15,-3 2 1-15,2 2 0 16,-3 0 20-16,1 6-20 0,1-7 21 0,1 2-18 16,-1 0-4-16,-1-3 1 0,2 1 0 15,-2 0-3-15,2 3 4 0,-4-6 0 16,2 3-1-16,0 3 0 0,-5-2 0 16,5-1-1-16,0-1 3 0,0 1-1 15,-1-1-1-15,1 0 3 0,-2 1-3 0,2-1 1 16,3-2 0-16,-5 1 0 0,1 0-1 15,-1 3 1-15,1-4 1 0,4 0-1 16,-6 0 0-16,2 1-1 16,-2-1-1-16,2 1 2 0,-2-1-1 0,0 3 1 15,-4-1 0-15,0-2 13 0,5 1-15 16,1 1 2-16,-2-2-2 0,0 0-12 16,-1 0 14-16,3 0 1 0,-2 0 1 15,2 0-2-15,-2 0 0 0,1 0 1 16,5 0-2-16,-6-2 1 0,1 1 0 0,1 1-2 15,-1 0 1-15,0-2 1 0,0-1 1 16,0 2-1-16,-4 0 0 0,5 1-3 16,-1-4 6-16,-6 0-4 0,5 4 1 15,-4-5 1-15,-2 0-5 0,1 3 4 16,0-3 0-16,3 3 0 0,-2-5-17 16,2 1 15-16,1 1-19 0,4 2 19 15,-5-3 1-15,5 5 2 0,-2-2-3 16,-2-2 2-16,4 5-1 0,-1-5 0 15,1 5 0-15,-3-2-1 0,2-1 1 0,0 1-1 16,-1 0 1-16,5 2 1 0,-1 0 0 16,1 0-1-16,-2 0 0 0,1 0 0 15,-1 0 1-15,1 0 1 0,-1 0-2 16,1-3 0-16,-1 3-1 0,1 0-1 16,0-1 2-16,-2 1 1 0,2 0 0 0,1-2 0 15,-2 2-1-15,2 0 2 0,-1 0 0 16,1 0-2-16,-2 0 0 0,2 0-1 15,-1 0 1-15,1-3 0 0,-2 3 1 16,2 0-2-16,0 0 1 0,-1-1 0 16,1 1 1-16,0 0 0 0,0-1 2 15,0 1-3-15,0 0 0 0,0-2 2 16,0 2-2-16,0 0 1 0,0-5-2 16,1 2 1-16,7-7-1 0,3 1 1 15,-1-4 1-15,7 0-2 0,-2 4 2 0,1-4-1 16,-6 8 0-16,2-2 0 0,-2 4 0 15,-6 0 1-15,0 2-2 0,-4 1 1 16,0-2-1-16,0 2 0 0,2 0-3 16,-1-1 0-16,1 1 2 0,-1 0-2 15,-1 0 1-15,0 0-4 0,2 0 3 16,-2 0 2-16,0 0 1 0,-9 0 1 16,-5 3-2-16,-4 6 0 0,-1 0 0 15,2-2 1-15,4 2 1 0,1-4-2 16,5 0 2-16,3-4-1 0,0 2 1 0,4-3 0 15,-2 0 0-15,2 0 1 0,-1 2-1 16,-1-2 1-16,1 0 1 0,1 1-1 16,0-1 0-16,0 0 1 0,0 0-4 15,12 0 2-15,5-6-1 0,7 0 0 16,1-4 0-16,1 0 0 0,-3 3 0 0,0-1 0 16,-1-2 2-16,-8 3 0 15,1 0 0-15,-7 4-1 0,-3 0 0 16,-1 1-1-16,-4 2-2 0,0-1-4 15,0 1-2-15,0 0 1 0,0 0-2 0,0 0 6 16,-10 6 3-16,-9 6 0 0,-4 3 1 16,-3-2 0-16,1-1-3 0,2-2 3 15,7-2 0-15,2-4 0 0,5 2 2 16,5-4-2-16,1-2 0 0,3 0 2 16,-2 0-1-16,2 0 2 0,0 0 1 0,-1 2 3 15,1-2-2-15,0 0-2 0,7 0-1 16,8-7-1-16,6-2-2 15,4 3 1-15,-1-4 0 0,0 0 0 0,0 3 1 16,-2-5-1-16,-7 6 2 0,-1-2-2 16,-5 2 0-16,-5 3 0 0,0 3 1 0,-4 0-4 15,0-3-1-15,0 3-5 16,2 0-3-16,-2 0 2 0,0 0 3 16,-4 3 5-16,-10 7 2 0,-4 3 0 15,-3 1 0-15,-2-1 0 0,0 1-2 0,0-2 0 16,8-3 1-16,0-3 1 0,7 0 0 15,4-6 0-15,1 3 1 0,3-3-1 16,-1 0 2-16,1 0 1 0,0 2 1 16,0-2 2-16,0 0 0 0,8 0-2 15,11-3-2-15,4-5-1 0,5-1-1 16,-2 0 0-16,-2 1-1 0,-2 0 2 16,-7-1-2-16,0 3 2 0,-6 2 2 15,0 1-3-15,1-2 0 0,-7 2-4 16,1 3-1-16,-4 0-5 0,0-3-2 0,0 3 2 15,0 0 2-15,0 0 4 0,-6 8 1 16,-8 4 2-16,-5 6 0 0,-3-4 1 16,1 1-1-16,2-1 1 0,3-2-1 15,4-5 1-15,4-1 0 0,3-6 1 16,3 4 4-16,2-4-5 0,-2 0 2 0,2 0 0 16,0 0 3-16,-1 3 5 0,1-3-2 15,0 0 0-15,8 0-3 16,10-7 0-16,3-2-1 0,0 0-4 15,-1 0 2-15,-3 3-2 0,-2-1 0 0,-4-1 2 16,-2 6-1-16,-5-2-1 0,0 2 1 16,-4 2-2-16,0-1-2 0,0 1 1 15,2 0-3-15,-1 0-2 0,-1 0 2 16,0 0 1-16,0 0 1 0,-8 7 3 16,-8 3-2-16,-3 3 1 0,-1 1 0 0,4-7 2 15,4 1-2-15,4-1 1 0,3-5 20 16,1 1-20-16,4-3-1 0,-1 0 2 15,1 0-15-15,-2 2 19 0,2-2 4 16,0 0-2-16,0 0-1 0,12 0-2 16,2-2-2-16,8-5-1 0,-1-4 2 15,0 2-2-15,-3 1 0 0,-4 1 0 0,0-1-3 16,-5 4 3-16,0-1 0 16,0 2 0-16,-6-2 1 0,2 4-1 15,-5 1 1-15,0-2-4 0,0 2-1 16,0 0-2-16,0 0 0 0,0 0 2 0,-8 6 1 15,-6 4 3-15,-2 3-2 0,0-2 1 16,2-1-2-16,1-2 0 16,7-3 21-16,3-3-20 0,3-2 2 0,-1 0-1 15,1 0-1-15,-2 2 3 0,2 1 0 16,-1-3 5-16,1 0-17 0,0 0 19 16,0 0-4-16,8 0 0 0,7 0-4 15,2-7-1-15,2 0 1 0,-7 3 0 16,2-2-1-16,-4 3 0 0,-1-2 1 0,2 2-2 15,-6 3 1-15,-1-2-1 0,-4 2-3 16,0-2-1-16,0 2-1 0,2 0 0 16,-2 0 1-16,0 0 0 0,0 0 1 15,-6 7 3-15,-7 0 1 0,-3 4 1 16,0-2 2-16,6-4-3 0,0 3 18 16,1-1-17-16,6-4 16 0,0 0-17 15,3-3 0-15,-1 0 0 0,1 0 2 16,0 2-1-16,-2 0 2 0,2 0 0 15,0-2 4-15,0 0-1 0,2 0-19 0,12 0 16 16,2-4-18-16,7-4 16 0,-4 1 1 16,0-1-2-16,-5 1 0 0,-2 2 0 15,-5 3 0-15,-2-1 2 0,-1 2-4 16,-4 1 2-16,0-2-3 0,0 2 0 16,1 0 0-16,-1 0-3 0,3 0 5 0,-3 0-2 15,0 0 0-15,-10 3 3 0,-3 9 19 16,-3-2-19-16,3 3 23 15,3-6-22-15,-2-2-2 0,7 1 1 0,0-5-3 16,2 2 2-16,3-3 1 0,-1 0 2 16,1 0 0-16,-2 3 0 0,2-3 3 0,0 0-1 15,0 0 0-15,0 0 2 16,0 2-2-16,0-2-1 0,3 0-1 16,3 0 0-16,0 0-2 0,7 0 0 15,-7 0-2-15,4-2 1 0,0-1-17 0,-4 1 18 16,-1 1-1-16,-5 1-2 0,0-1 18 15,0 1-19-15,2 0 1 0,-1 0-1 16,1 0-18-16,-1 0 19 16,1 0-1-16,-1 0 2 0,-1 0 21 0,2 0-21 15,-2 0 1-15,0 0 1 0,-5 0 1 16,1 1-1-16,1 2-20 0,3-3 4 16,-1 0-81-16,1 0-124 0</inkml:trace>
  <inkml:trace contextRef="#ctx0" brushRef="#br0" timeOffset="160339.2014">26580 15947 82 0,'0'0'7'0,"0"0"-8"0,0 0-2 15,0 0-2-15,0 0 1 0,0 0 2 16,0 0 2-16,0 0 0 0,0 0-1 15,0 0 2-15,3 0 0 0,-3 2 2 16,0 4 0-16,0 0 7 0,1 5 2 16,7 4 1-16,3-5-1 0,4 5-4 15,0-2-3-15,-2-1-3 0,2-2-2 16,-4 0 1-16,-2 0-1 0,0 0 0 16,-4-3 0-16,-2 6 0 0,-1 6-2 15,-2-1 3-15,0 7 0 0,-10 2 4 0,-3-4 1 16,-2 2-1-16,-2-5 2 0,2-1-3 15,0-2 2-15,3-6 0 16,3-1-2-16,2-3-2 0,4-5-2 16,2 3 1-16,-1 1 4 0,2-1-2 0,0 4 2 15,0 4 4-15,5-2-2 0,6 3 2 16,2-2-2-16,3-2 0 0,-1 2-2 16,2-4-1-16,-3 1-3 0,4-1 0 15,-8-2-1-15,2 1-1 0,-1 1 0 16,-5-2 4-16,1 8-2 0,-4-7 6 0,-3 5-4 15,0 5-2-15,0 1 5 0,-6 4-7 16,0-7 4-16,0-1-3 0,1-5-1 16,1-2 0-16,-1 2 2 0,4-4-1 15,-1 0 0-15,2-5 0 0,-1 4 1 16,1 0 0-16,-2 1 2 0,2 4 0 0,0-4 2 16,3 2 2-16,3 1-1 15,2-3 0-15,0 2-3 0,-1-4-1 0,1 3 1 16,-6-4-3-16,7 3 1 15,-5-1-2-15,4-1 0 0,-1 2-1 0,-4-3 1 16,0 2 1-16,-3-4 1 0,0 0-1 16,0 6 0-16,0 1 0 0,0 4 2 15,0-1-2-15,0-5 1 0,0 0-1 16,0-5 0-16,-2 4 1 0,2 0-2 16,-1 1 1-16,1 6 1 0,0-3-1 0,0-1 3 15,3 1 0-15,2 1 0 0,1-2 0 16,0-2 1-16,1 1-1 15,-4-5-1-15,6 4 0 0,-7-2-1 0,1-1-1 16,2 3-1-16,-2-1 0 0,0 4-2 16,1 0 3-16,-2 3-2 0,0 1 2 15,-2 0 0-15,0 7-1 0,0-4-2 16,0 0-1-16,0 2-13 0,-2-5-68 16,0-6-117-16</inkml:trace>
  <inkml:trace contextRef="#ctx0" brushRef="#br0" timeOffset="161152.567">26846 17591 202 0,'0'0'19'16,"0"0"-3"-16,0 0-7 0,0 0-2 15,0 0 2-15,0 0 2 0,0 0 7 16,0 0 7-16,0 0-4 0,0 0-5 16,-11-12-3-16,9 12-12 0,2-2-3 15,-1 2-7-15,1-2-3 0,-2 2 3 16,2 0 2-16,0 0 5 0,0 0 2 0,0 0 0 15,0 4-2-15,0 2 2 0,0 4 2 16,0 3-2-16,0-3 2 16,0 2 0-16,0-2 2 0,-4 8 0 0,-4-3-2 15,-4 4 1-15,1 1-5 0,3-9 1 16,-2 1 2-16,5-6 0 0,1 4 1 16,0-2 0-16,2-3-4 0,1 7 2 15,1-6 0-15,0 5 0 0,0 5 0 16,3-3-7-16,2 6 7 0,5 0-6 0,0 0 2 15,1 1 7-15,0-2-6 0,1 1 6 16,-5-6-2-16,2-1-4 0,-1-3 2 16,-2-1 2-16,0 4 1 0,-2-3 2 15,-2 3-2-15,1-4 2 0,-3 4-2 16,1 8 5-16,-1 3 0 0,0 6-5 0,0 4 6 16,-3 3-3-16,0 5-5 0,3 0 1 15,0 2-2-15,0 0 0 0,3-1-3 16,4 0 2-16,-1-7-5 15,-1-7-4-15,2-4-5 0,-1-9-20 0,4-9-148 16</inkml:trace>
  <inkml:trace contextRef="#ctx0" brushRef="#br0" timeOffset="162454.6393">26456 15818 255 0,'0'0'23'15,"0"0"-6"-15,0 0-2 0,0 0-4 16,0 0-5-16,0 0-3 0,0 0-7 15,0 0-1-15,0 0-2 0,-18-18 2 0,17 19 3 16,-1 13 7-16,-1 7-7 0,2 5 5 16,0 1-2-16,1 1-5 0,0-1 6 15,0 2-5-15,0 2 1 0,0-1 0 16,2 5 0-16,1 0 0 0,0 1-1 16,3 0 0-16,-3 2 1 0,0-1 0 0,0-2 0 15,0-2 2-15,-1-2 0 0,3-1-1 16,1-1 1-16,-1-2 5 15,1 0-6-15,-2 0 6 0,-1-2-1 0,0-3-5 16,-1-5 4-16,-1-2-3 0,-1-4-1 16,0 1 1-16,2 0-1 0,-2 1 1 15,0-1 0-15,1 2-1 0,-1-6 1 16,2 3 1-16,-2 1 0 0,0-7 2 16,1 7 0-16,-1-6-2 0,0 2 3 15,3 2-1-15,-3-3 0 0,0-2 0 0,0 8-2 16,0-8-1-16,0 9 0 0,0-1 0 15,0-3 0-15,0 2-1 0,0-4 1 16,0-4-1-16,0 1 0 0,0 1 1 16,0-1 0-16,0 2 1 0,0-7-1 15,0 0 1-15,0 0 0 0,0 0 2 0,1 1-2 16,-1 1 2-16,0 0-2 16,0-1 1-16,0 1-2 0,0-1 1 15,0 1 1-15,1-1 3 0,-1 1 0 16,2-2 5-16,-2 1-1 0,1-1 2 0,1 1 1 15,-1 3-3-15,5-4-3 0,0 1-4 16,-1 1-1-16,6 0 0 0,-5 0 0 16,4-2 1-16,1 1 0 0,1-1-1 15,7 0 1-15,0 0 0 0,5 0 1 16,-1 0-1-16,-7 0-2 0,3 0 2 0,0 0-2 16,3 0 0-16,-2 0 1 15,-1 0-2-15,1 0 1 0,-6 0 0 0,5-1 0 16,-6 1 1-16,0 0-1 15,6 0-1-15,-6 0 1 0,6 0-1 0,-8 0-1 16,1 0 3-16,1 0-1 0,-1 0 0 16,2 0 0-16,-8 0 0 0,4 0 0 15,-4 0 0-15,-1 0 0 0,1 0 1 16,-6 0 1-16,0 0 3 0,0 0 2 16,1 0-1-16,1-2 0 0,-1 2-2 0,1 0 0 15,-2-2-1-15,0 0-3 0,1 1 2 16,-1-7-2-16,0-4 1 0,-1-5 3 15,-5-4 0-15,-1 2 2 0,-3-1-1 16,1 0 1-16,-1-1-1 0,-1-2 2 16,2-2-1-16,-2 0 1 0,2-2 2 15,0-4-3-15,0-1-6 0,1-3 5 16,2-1-1-16,-2 1 5 0,3 2 2 16,-3-1-1-16,1 1 0 0,1-1-2 15,1 2 1-15,-1 2-6 0,1 0 1 0,2 1-1 16,-1 3 1-16,2 9-1 0,0-2 1 15,1 6-1-15,-1 7-1 0,1-6 1 16,1 7-1-16,-2 0 0 0,2 0-2 16,0 5 0-16,-1-2-4 0,1 2-2 15,0 0-3-15,0 0-3 0,-3 0-17 16,1 16-49-16,1 5-182 0</inkml:trace>
  <inkml:trace contextRef="#ctx0" brushRef="#br0" timeOffset="163374.4313">26684 17591 219 0,'0'0'26'0,"0"0"-7"16,0 0-9-16,0 0-4 0,0 0-1 0,0 0 2 15,0 0-7-15,0 0 6 16,0 0 6-16,3-16 4 0,-3 11 9 0,1-2 0 15,-1 2 2-15,2 0-3 0,-2 5-6 16,0 0-6-16,0 0-6 0,0-3-3 16,0 1-3-16,0 2 0 0,0-3-3 15,1 1-1-15,-1 1 0 0,0 0-2 16,2 1 4-16,-2-3-3 0,0 1-1 0,0 2 1 16,0-1-1-16,0 1 3 0,0 0 2 15,1 0 0-15,-1 0 1 0,1 6 1 16,-1 6-1-16,2 3 0 0,-1-3-1 15,-1 8 0-15,2 0 3 0,-2 1-1 16,0 5 4-16,0-1-3 0,0-3 2 16,0 4-3-16,0-2 3 0,0 5-4 15,0 2-1-15,0 6-3 0,0 6 5 16,0 7 3-16,0 4-2 0,0 4 1 16,0 2-3-16,0-2 0 0,0 3-1 0,0-5 5 15,0 1-7-15,0-6 1 0,0-4 4 16,1-4-4-16,2-5 3 0,2-3-2 15,-2-3-3-15,0-2 5 0,0-6-3 16,-3-4 2-16,2-2 2 0,-2-6-4 16,0-7 2-16,0 8 2 0,1-8-3 15,-1 1 1-15,2 2-3 0,-2-8 5 16,0 0 0-16,0 0-1 0,0 1 0 16,1 1 1-16,-1 1 1 0,2-3-5 15,-2 2-3-15,7-2-20 0,5 0-61 0,7-15-127 16</inkml:trace>
  <inkml:trace contextRef="#ctx0" brushRef="#br0" timeOffset="164101.5381">27092 17565 169 0,'0'0'32'16,"0"0"2"-16,0 0-7 0,0 0-4 16,0 0-1-16,0 0-1 0,0 0 2 15,0 0-3-15,0 0-3 0,0 0-2 16,-22-32-2-16,21 29-4 0,1 3-2 16,0 0-1-16,-2-1-4 0,2 1 5 0,-1-2-3 15,1 2 2-15,-2-2 4 0,2 2-5 16,-1 0 0-16,1 0 0 0,-2-2-6 15,2 2-5-15,-1 0-2 0,1 0-2 16,0 0 2-16,0 2 4 0,0 9 1 16,0 6 2-16,3 5 1 0,0 1 0 15,1 2 2-15,-1-1 0 0,-2 2-2 16,2 1 2-16,-1 0 1 0,-2 1 0 16,1 3 0-16,-1 2-3 0,2 4-5 15,-1 6 2-15,1 0 2 0,-2 3 1 0,2 6 4 16,-2 1 1-16,0 2-3 0,0 1-1 15,0 0 0-15,0 0 1 0,-2-1-2 16,-1 0 1-16,1-2-2 16,-1-3 1-16,0-6 0 0,1-1 1 0,0-5-1 15,2-2-1-15,0-3-1 0,0-3 1 16,0-5 1-16,0-5-2 0,0-3-3 16,0-5 3-16,0-6 3 0,0 1-2 15,0-7 3-15,0 0-4 0,0 0 7 16,0 8 2-16,0-4 2 0,0 4 17 0,0-3-7 15,0-5 1-15,0 0 1 0,0 0-7 16,0 0-2-16,0 2-7 0,0-2 3 16,0 0-5-16,0 0 1 0,0 0 5 15,2 0-9-15,-2-6 2 0,0 0-12 16,0 0-16-16,1-3-39 0,-1-4-166 0,1-8-17 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09:49:45.963"/>
    </inkml:context>
    <inkml:brush xml:id="br0">
      <inkml:brushProperty name="width" value="0.05292" units="cm"/>
      <inkml:brushProperty name="height" value="0.05292" units="cm"/>
      <inkml:brushProperty name="color" value="#FF0000"/>
    </inkml:brush>
  </inkml:definitions>
  <inkml:trace contextRef="#ctx0" brushRef="#br0">7257 5127 374 0,'0'0'40'0,"0"0"-4"16,0 0-9-16,0 0-7 0,0 0-7 16,0 0-6-16,0 0-6 0,0 0-3 0,0 0-4 15,-3-27-4-15,3 27 0 0,-2 0 2 16,2 0 4-16,0 2 2 0,-3 10 1 15,3 9-1-15,0 5 7 0,0 1-6 16,0 1 4-16,0 0-2 0,5-1-2 16,-2 1 2-16,0 1-2 0,0-4 0 15,0 1 0-15,0 0 1 0,3-2-1 16,-2 1 2-16,3-2-2 0,-1 0 1 16,0-1-1-16,0 1 1 0,1-3 0 15,-3-7 0-15,2 1 0 0,0-6 0 0,-2 1 1 16,1-2 0-16,-4-3 0 0,2-1 1 15,-3-3 3-15,3 0-1 0,4 2 3 16,2-2 1-16,4 0-2 0,-2-3 0 16,4-8 1-16,-4-3-2 0,2-4-1 15,-4-1 0-15,1-3-1 0,-1-3-1 16,-2 1 0-16,0 0 1 0,2-4 0 16,-2-1-2-16,-1-3 2 0,1-1-2 15,0-1 1-15,-2-2-3 0,-4 1-3 16,2-1 3-16,-3 1-3 0,0 2 7 0,0 2 2 15,0 10 1-15,0-1 0 0,0 10-2 16,0-1 0-16,-3 1 0 0,3 6-1 16,0 1 0-16,0 5-5 0,0-2 1 15,0 2-5-15,0 0 1 0,0 0-1 16,0 0 2-16,-3 8 2 0,2 9 0 0,-3 7 1 16,1 2 0-16,1 3-3 15,2 3 5-15,0-1 3 0,0 4-3 16,0 0 5-16,0 0-5 0,2 1-3 15,1-1 2-15,-1 0-1 0,1 0 1 0,0 0 0 16,-3-1 0-16,3-1 0 0,1-3-2 16,-1-3-12-16,2 0-11 0,-2-11-33 15,1 1-34-15,0-9-65 0</inkml:trace>
  <inkml:trace contextRef="#ctx0" brushRef="#br0" timeOffset="504.2238">7621 5418 382 0,'0'0'26'0,"0"0"-7"0,0 0-7 16,0 0-2-16,0 0-2 0,0 0-2 15,0 0-2-15,0 0-3 0,0 0-2 0,2-13-4 16,-2 11 5-16,3 2-3 0,-3-1 2 15,9 1 2-15,-3-2-1 16,4 2 0-16,4 0 1 0,-5-1 1 16,5 1-1-16,-2-3 3 0,4 0-1 0,-9 0 0 15,9-3 1-15,-3-2-1 0,-3-1 1 16,-1 0 1-16,2-3-2 0,-6 4 3 16,-1-2-1-16,-1 0 1 0,0-2-1 15,-2 2-2-15,-1-2-1 0,0-5 1 16,-4 8-3-16,-2-5 1 0,-1 2-1 0,-3 4-6 15,0 0 5-15,1 3 0 0,-4 3-1 16,-6 2 4-16,3 0-4 0,-5 3-1 16,3 5 0-16,1 3 1 0,2-1 2 15,1 2-1-15,1 2 0 0,3 1-1 16,0 1-2-16,1-5 0 0,6 5 1 0,0-6 0 16,3 3 0-16,0 6 1 15,0-2 2-15,6 6 0 0,4-5 2 16,3-3 2-16,0-1-1 0,3-2 1 15,3-3 3-15,4-2 0 0,0-4 0 0,3-3 3 16,4 0-1-16,1-3-3 0,1-4-2 16,-2-1-2-16,2-1-1 0,-3 1-6 15,-10 3-12-15,-5 2-30 0,-8 1-42 16,-6 2-154-16</inkml:trace>
  <inkml:trace contextRef="#ctx0" brushRef="#br0" timeOffset="1354.0427">7383 11264 314 0,'0'0'59'16,"0"0"-8"-16,0 0-10 0,0 0-3 0,0 0-10 16,-26-82-5-16,25 78-7 0,-1-1-5 15,2 5-4-15,0-1-4 0,0 1-3 16,0-2-4-16,0 2 0 0,-1 0 0 16,-1 2 0-16,1 13 2 0,1 9 4 15,0 9-2-15,0 7 2 0,0 2-2 0,0 5-2 16,1 5 1-16,1 4-1 0,-1 4 2 15,-1-3-2-15,0 1 3 0,0-5-1 16,0-3 1-16,0-6 3 16,0-3-4-16,0-5 4 0,0-4-4 0,0-4 0 15,0-8 1-15,2-5-1 0,-1-5 0 16,1-5 1-16,1 4 0 0,-2-6 4 0,2 0 1 16,6 2 2-16,2-5 1 15,8 0-3-15,6 0-2 0,-1-3-2 16,2-5-2-16,-1 0 1 0,-2 2 2 0,0 0-6 15,0 0-2-15,0 0-11 0,-1 0-15 16,0 2-31-16,-5-1-32 0,-4 2-78 16,3-2-65-16</inkml:trace>
  <inkml:trace contextRef="#ctx0" brushRef="#br0" timeOffset="1833.756">7661 11826 383 0,'0'0'22'0,"0"0"-7"15,0 0-4-15,0 0-3 0,0 0-1 16,0 0-1-16,0 0 4 0,0 0-1 16,0 0 1-16,-10-17-2 0,10 16-4 0,0-1 3 15,0-3-4-15,10 0 0 0,3-3 1 16,7-1 0-16,-1 1 0 0,-5 4 3 15,1-2-1-15,-5 3 0 16,-1-2 1-16,-2 2 0 0,3-3-1 0,-3 1 0 16,-1-1-1-16,1-4 0 0,-2 1-2 15,2-6 0-15,-4 7 0 0,-3-4 0 0,1 0-1 16,-1-2 0-16,0-4 0 16,-1 5-2-16,-4-3 3 0,-5 2-5 15,3 7 1-15,-3-3-1 0,-6 6-1 0,-3 4-1 16,-4 0 1-16,3 3 0 15,0 6 1-15,1 2 0 0,2 2-1 0,3 4-1 16,0 1 1-16,4 2-1 0,1 3 1 16,2 1-1-16,3 0 1 0,2 1 1 15,2 0 1-15,0 0 1 0,10 0 0 16,3 0 5-16,6-3-3 0,0 1 4 16,10-4-2-16,1-6 1 0,4-2-1 15,0-4 0-15,5-5-1 0,-1-2 0 16,1 0 1-16,-1-5-4 0,-1-2-9 0,-4-1-20 15,-4 2-39-15,-10 0-74 0,0 1-107 16</inkml:trace>
  <inkml:trace contextRef="#ctx0" brushRef="#br0" timeOffset="2753.6967">3347 8013 436 0,'0'0'23'0,"0"0"-9"16,0 0-1-16,0 0 1 0,0 0 0 0,0 0 0 16,0 0-1-16,0 0-6 0,0 0-3 15,0 0-3-15,-7-54-7 16,7 54 0-16,0 0 1 0,0 0 0 0,-1 2 5 15,1 12-2-15,0 6 2 0,0 6-1 16,0 1-3-16,1 0 2 0,6 4-1 16,-1 1 1-16,1 1 1 0,1 2-1 15,0-1 0-15,1 0 1 0,0-1 0 16,-2-2 0-16,4-1 1 0,-2-1 0 16,1-4 0-16,2 2 1 0,-1-6-1 0,2-2 0 15,-4-2 1-15,1-4 3 0,0-3-3 16,-4-2 6-16,1-2-5 0,-1 0 1 15,-3-5 0-15,7 0 2 0,-4-1-1 16,4 0-3-16,6-2 4 0,-3-7-4 16,0-4 5-16,3 0-2 0,-6-2 0 15,3-2-2-15,-6-3 2 0,2 0 1 16,2-5 0-16,-5-4 0 0,-3-3 0 16,0-3-1-16,0-4-1 0,-3-3-1 15,0 0 0-15,0 1 1 0,-3 3-1 0,0 5 2 16,-1 3 0-16,-1 3-1 15,1 11 0-15,1-1 0 0,-1 7-3 0,4 5 1 16,0 1 0-16,0 4-2 16,0-2-5-16,0 2-22 0,0-1-12 0,0 1-29 15,0-2-27-15,0 2-72 0,0 3-46 16</inkml:trace>
  <inkml:trace contextRef="#ctx0" brushRef="#br0" timeOffset="3218.895">3933 8409 388 0,'0'0'37'16,"0"0"-6"-16,0 0-10 0,0 0-7 15,0 0-3-15,-16-77-4 16,9 65-5-16,-2 1 0 0,1 3-2 15,-7-1-1-15,9 5 0 0,-5-1-3 0,-1 2 1 16,9 1-1-16,-6 2-3 0,4 0 2 16,-4 2-1-16,3 4 2 0,2 2 1 15,-2-1-1-15,6 2 3 0,-3 2-1 16,3 1-1-16,0 4 0 0,0-6-1 16,6 5 2-16,0-1 2 0,1-1-1 0,3 3-1 15,2-2 2-15,-2-3-1 0,3 0 1 16,-3-2 3-16,3 1-3 15,1 0-2-15,1 1 4 0,1-1-4 16,-3 1 2-16,4 1 5 0,-4-1-5 0,0-1 4 16,2-1-4-16,-1 2 0 0,-1-2 1 15,0 0-1-15,-3-1 0 0,-1-1 0 16,3 3 0-16,-5-5 0 0,0 2 0 16,-1-2 0-16,-3-1 0 0,0-2 0 15,0 2 3-15,-3-4 2 0,0 3 1 0,-9 2-1 16,-7 3-1-16,-10 3-3 0,-9-3 0 15,-1 2-2-15,-6 1-3 16,-3 0-24-16,2 2-62 0,-5-3-139 0</inkml:trace>
  <inkml:trace contextRef="#ctx0" brushRef="#br0" timeOffset="3756.6806">4134 9349 472 0,'0'0'21'15,"0"0"-12"-15,0 0-11 0,0 0-5 16,0 0 0-16,0 0 0 0,0 0 3 15,0 0 1-15,0 0 1 0,0 0 1 16,22 62 0-16,-18-30 0 0,-1 3 0 16,4 4 0-16,-1 2-1 0,-2 0 2 15,2 0-1-15,0-2 1 0,-2-2 0 16,1-4 0-16,0-4 0 0,-2-3 1 16,1-9 1-16,-1-2-1 0,0-4 5 15,0-1-2-15,0 1 4 0,-1-6-2 0,2 0 4 16,-1-1 3-16,10-1 3 15,3-1 1-15,4-2-9 0,9-1-1 0,0-7-7 16,1 1 1-16,-1-2 0 16,1 0 0-16,-2 1-1 0,-1 0-7 0,-2 2-15 15,1 3-24-15,-7 0-28 0,-2 2-36 16,-4 1-114-16</inkml:trace>
  <inkml:trace contextRef="#ctx0" brushRef="#br0" timeOffset="4276.2">4672 9796 396 0,'0'0'50'0,"0"0"-12"16,0 0-7-16,0 0-9 0,0 0-7 0,0 0-6 16,0 0-6-16,0 0 0 0,0 0-2 15,0-28-1-15,0 26 0 16,0 1-1-16,0-1-3 0,0 0 2 15,0 2-1-15,0-1 1 0,1 1 2 0,1 0 0 16,5 0-1-16,0 0 2 0,6 0-1 16,-1 0 0-16,-6 0 1 0,5 0 0 15,-5 0 0-15,4 0 1 0,-1-2 0 16,1 0 0-16,-3-3 2 0,2-3-1 16,2-2 0-16,-8 1 0 0,6-7-1 0,-5 1 1 15,-2 5 1-15,-1-9-3 0,-1 2 1 16,0 2-1-16,-7-5-1 0,-3 5-1 15,-6 3-1-15,0 3-3 0,2 3 1 16,-4 5 2-16,2 1 0 0,0 0 1 16,-5 6-1-16,2 3-1 0,3 1 1 15,2 6-2-15,2 2 2 0,2 3-3 16,3 2 3-16,5 3-1 0,2 1 0 16,5-1 2-16,6-1 0 0,5 0 0 15,1-3 1-15,1-2 6 0,2 0-5 0,0-3 5 16,3-2-3-16,-1-3-2 0,4-1 6 15,3-4-2-15,3-2 2 0,1-2-1 16,5-1-2-16,-1-2-1 16,1 0-2-16,-8-3 0 0,-4-1-1 0,-7 0 1 15,-2 1 0-15,-8 1-1 0,-3 1-4 16,7 1-11-16,-3 0-22 0,-1 0-45 16,2 1-77-16,-8 3-91 0</inkml:trace>
  <inkml:trace contextRef="#ctx0" brushRef="#br0" timeOffset="5322.1896">6177 16565 253 0,'0'0'54'0,"0"0"-9"16,0 0-8-16,0 0-13 0,0 0-17 0,0 0-4 16,0 0-7-16,0 0-1 0,0 0 5 15,3 10-4-15,1 16 2 0,2 4-2 16,0 6-1-16,0 2 2 15,2 0-3-15,3 6 2 0,0 1-1 0,2 2-1 16,2 0 3-16,-1-6-2 0,-2 0 2 16,-2-6-1-16,1-5 2 0,-3-2 0 15,-4-10 2-15,-1-7 0 0,-3-5 0 16,0-6 0-16,0 0 3 0,0 0 8 16,0 1 5-16,0 2 0 0,0-3-1 0,0-7-7 15,-6-11-2-15,-4-10 0 0,0-7-1 16,0-8 0-16,-2-4-1 0,4-4 2 15,-1-6-4-15,0 0-2 16,2 3-1-16,-2 4 0 0,2 4-1 0,4 3 5 16,0 4-4-16,2 4-1 0,1 4 4 15,0 1-6-15,0 5 6 0,0 6 0 16,3 3-3-16,-2 7 2 0,2 2-1 16,-3 4 0-16,3-1 0 0,-3-2-2 15,3 1-2-15,-2 2 2 0,6 3-1 0,5 0 2 16,11 0-1-16,3 0 1 0,-1 6 0 15,-1 2 0-15,2 1-2 0,-3 1 2 16,-1 2-3-16,0-1 2 0,-2 1 1 16,-4 3-1-16,0-1 0 0,-4 1 6 15,-1 2-9-15,-5-3 6 0,-3 1-3 16,-3 0-1-16,0 1 3 0,-9 3 0 16,-7 0 0-16,-4-5 0 0,-3 2-1 15,-5-1-1-15,-1 0 1 0,2 0-1 16,2 1 0-16,4-1-12 0,3 0-21 0,8-3-30 15,3-4-49-15</inkml:trace>
  <inkml:trace contextRef="#ctx0" brushRef="#br0" timeOffset="7145.603">6598 16607 228 0,'0'0'12'0,"0"0"-5"0,0 0-3 16,0 0-2-16,0 0-2 0,0 0 4 16,0 0-1-16,0 0 5 0,0 0-3 0,0 0 4 15,43-42 0-15,-25 39-2 0,-1 2 2 16,9-1 0-16,-10 0 1 0,3 1-2 15,-2-3-1-15,2 1 0 16,0 1-2-16,-3-3 2 0,-9 4 0 0,4-4 1 16,-2 2-1-16,-3-3-3 0,1 1 2 15,-4 2-2-15,3-4-1 0,-5 2 2 16,1 0-3-16,-1 2 0 0,-1 3 1 16,0-7-2-16,0 2-2 0,-4-2-3 15,-2 1-1-15,-4 4 1 0,3 2 0 0,-2 0-2 16,-5 5 2-16,2 8 4 15,-2 3-4-15,2 0 5 0,5 3-2 0,-2-1-4 16,2 3 5-16,4-7-4 0,0 3 0 16,2-1 0-16,1-5-1 0,0 7 0 15,0-1 1-15,7-4-1 0,6 6 2 16,1-6-1-16,2-2 3 0,5 0 0 0,3-7 1 16,2 0 0-16,7-2 0 15,2-2 1-15,1 0 0 0,1-6 0 16,0-3 1-16,-4-1-1 0,-1-2-1 0,3 4 1 15,-5-6-1-15,3 2 0 0,-1 0-1 16,-3-1 0-16,-3 3-1 0,0 1 0 16,-11-1 2-16,-5 3 0 0,0 2 0 15,-4-1 2-15,-2 0-5 0,-4 2 2 16,3 1-3-16,-3-3 2 0,0 1 2 16,0-6 2-16,-4 2-2 0,-4 2 1 0,-3-2-1 15,2 4 2-15,-4-1-1 16,5 3-1-16,3 1 2 0,-8 2-1 15,9 0-1-15,-11 0 0 0,-2 0 0 0,-2 5-2 16,-5 4 2-16,3 2-2 0,4 1 3 16,4 3-5-16,-3 1 4 0,10-4-2 15,-1 2 0-15,0-4-1 0,7 2 0 16,-3 0-1-16,3 1 0 0,0 3 1 16,0-7 1-16,10 3 3 0,-6-4 6 0,5-5-1 15,-2 1 3-15,6-4 1 0,3 0-2 16,3-4 3-16,5-9-4 0,-3-1 0 15,2-6-2-15,-3-5 0 0,1-1-2 16,-3-8-2-16,-1-3 1 0,-2-1-2 16,-1-3 5-16,-5-1-1 0,0-2 1 15,-3-6-1-15,-3 0-1 0,1-2 0 16,-4 0-1-16,0 4 2 0,0 5-2 16,0 7 1-16,0 6 0 0,0 10-1 15,-4 3-2-15,2 8 1 0,1 5-2 0,1-1-3 16,0 5 1-16,0-2-3 0,-3 2 0 15,0 0 1-15,-3 7-1 0,-1 5 1 16,4 5 1-16,-3 5-2 0,5 1 3 16,1 4 1-16,0 2-1 0,0 4 1 15,3 4 1-15,2-1-2 0,-2 2 0 16,0-1 1-16,0 0 1 0,0-2-3 16,1-3 2-16,1 0 0 0,2-2-2 15,-3 1 5-15,3-4 1 0,-1-1-1 16,2-3 1-16,0-2-3 0,1-6-1 0,1-1 2 15,3-4 1-15,-6-2 1 0,8-4 3 16,-1 0-2-16,5-3 1 0,4-1 0 16,0 0 0-16,2 0-1 15,-1-5 3-15,-2-1-1 0,3 0 1 0,-4-1 0 16,-2-3-2-16,1 2 2 0,-4-3-4 0,0 0 2 16,0-2-2-16,-3 1 3 0,-1-2-2 15,-2 5-3-15,-2-3 3 16,-3 4-3-16,-1-2 7 0,1 0 1 15,-4 6-1-15,-1-1 0 0,0 5-2 0,0-6-1 16,0 0-2-16,0 0 0 0,-1-2-2 16,-4 7-3-16,-8-3 1 0,-1 2 0 15,-2 2 0-15,-6 0 1 0,3 6-1 16,2 1 1-16,1 3-2 0,3 0 1 16,1 1 0-16,4-2 4 0,-1 3-3 0,2 0 3 15,2-4-4-15,-3 7-1 0,5-6 3 16,0 2-3-16,2-1 4 0,1 1-3 15,0 0 0-15,0-4 1 16,0 3 0-16,4-3-1 0,3 0 2 0,-1-2 2 16,1 0-1-16,2-4 1 0,2 1-1 15,-2-2 2-15,3 0 0 0,-1 0 0 16,1 0-1-16,-2-2 0 0,6-4-1 16,-9 3 2-16,10-6-1 0,-5 0 0 15,-5 2-1-15,6-4 3 0,-7 3-4 0,0-1 2 16,0 2 0-16,-3 2 0 0,-2 2 0 15,-1 3-1-15,0-2-1 0,0 2-2 16,4-1-2-16,-4 1-3 16,0-2 1-16,3 2-1 0,-3 0 4 0,0 0 1 15,0 0 1-15,3 0 0 0,-2 2 2 16,1 4-4-16,1 4 3 0,3 4-1 16,-5-5-1-16,10 3 2 0,1-4-1 15,1-1 1-15,6-2 0 0,1-2 1 16,2-2 1-16,4-1-1 0,0 0 2 0,-3-6 1 15,4-2-2-15,-6-5 2 0,5-1-4 16,-2-4 4-16,-2-5-3 0,0-2-1 16,-2-2 4-16,-1-3-4 0,-3-6 5 15,1 0-3-15,-4-1 1 0,1-6 3 16,-5-2-3-16,-3-2 2 0,-3 0-2 0,-3-2 0 16,0 4-1-16,-10-3 1 0,-3 3-2 15,-3 1-5-15,-3 5 5 16,2 1-3-16,-2 4 2 0,3 4 2 15,0 7-3-15,6 7 1 0,-3 5-2 0,6 6-2 16,-2 3 0-16,-4 2 0 0,0 9-2 16,1 9 2-16,-2 7 0 0,7 3 5 15,1 8-4-15,3 5 6 0,3 4-6 16,0 6-1-16,7 6 1 0,2 6-1 16,7 3 0-16,0-3-2 0,1-4 3 0,1-4-3 15,2-5 4-15,-2-6 3 0,0-4-1 16,2-4 4-16,-2-6-3 0,-1-3-1 15,-1-6-2-15,0-5 2 0,-6-5-2 16,1-2 4-16,-5-5-1 0,-3-1-1 16,0 0 1-16,0-1 1 0,0 1 4 15,0-2 1-15,0 3-1 0,-3-4-1 16,0 0-1-16,0 0-13 0,0 0-68 16,1 0-163-16</inkml:trace>
  <inkml:trace contextRef="#ctx0" brushRef="#br0" timeOffset="13379.5036">25436 3795 188 0,'0'0'24'0,"0"0"-3"15,0 0-2-15,0 0 0 0,0 0-1 16,0 0-2-16,0 0 2 0,0 0-4 16,0 0-1-16,12-14 0 0,-1-6-5 15,1-6 2-15,3-6 1 0,3-7 1 0,7-9-1 16,5-11 4-16,6-4-3 0,6-7 4 15,7-8-2-15,5-7-2 0,2-12 1 16,5-9-5-16,2-6 1 16,1-3-4-16,0 3-10 0,-5 0-4 0,-3 6-1 15,-3 3-1-15,-3 3 11 0,-5 4 3 16,0 9-3-16,-6 10 3 0,-3 12-16 16,-4 7-1-16,0 7 2 0,-3 4-1 15,1 3 15-15,2 3 1 0,3 0 1 16,2 1-2-16,0 1 0 0,0 1 0 0,-4 3 2 15,-1 5-2-15,-6 4 1 0,-5 7-2 16,-7 6 2-16,-7 7-2 0,-3 3 1 16,0 0 0-16,-1-1 0 0,0 2 0 15,0-1-1-15,-3 3-1 0,0-2 0 16,0 2 0-16,2 0 1 0,-2-1-1 0,1 1 2 16,-1-2 0-16,1 2 0 0,-1-1 1 15,2 1-2-15,-2-2 1 16,0 2-2-16,1 0 1 0,-1 0-1 15,0 0-1-15,0-2 0 0,0 2-1 0,2 0-2 16,-2 0 0-16,0 0 1 0,0 0-2 16,1 0 3-16,-1 0 1 0,10 0 0 15,5 0 2-15,11 0 0 0,9 0 1 16,4 0-1-16,4-1 0 0,-1-4 0 16,0 1-1-16,-2-1 0 0,-4 2 2 0,-2 0-1 15,-4 0-1-15,-7 2 1 0,-5 1-1 16,-6 0 0-16,-7 0 0 0,1 0 1 15,-6 0 0-15,0 0 2 16,0 0 2-16,1 0-1 0,1 0 2 0,-1 0-2 16,1-3 0-16,-1 3 0 0,1 0-2 15,-2-2 1-15,0-4-2 0,0-6 0 16,0-2 0-16,-8-6 0 0,-4 4-1 16,-2-3 0-16,-3 1 0 0,-5-2-2 15,1 2 2-15,0 1-1 0,1 0-1 0,8 6 2 16,-1 1 1-16,6 5-2 0,3 2 0 15,1 0-9-15,3 3-10 0,-2-1 0 16,2 1-1-16,0 0 9 0,0 1 7 16,0 9 3-16,2 7 0 0,5 3 1 15,5-2-2-15,3-1 2 0,3 1 0 16,4-2 0-16,2 0 1 0,1-1 0 16,2-1 1-16,-2-3-1 0,1 1-1 15,-2-3 1-15,-1 2-1 0,-3-1 1 16,-2-1-1-16,-2 0 0 0,-1 2-1 0,-7-4 0 15,2 4 1-15,-5-4-1 0,-1 3-1 16,-1 6 1-16,-3 1 0 0,0 7 2 16,-12 4 0-16,-5 4 1 0,-7 1-2 15,-2 3-20-15,-2-1-34 0,3-2-72 16</inkml:trace>
  <inkml:trace contextRef="#ctx0" brushRef="#br0" timeOffset="14120.4301">28093 977 396 0,'0'0'2'0,"0"0"-4"0,0 0-3 15,0 0 1-15,0 0-1 0,0 0 3 16,0 0-3-16,0 0 2 0,0 0 2 0,37 92-2 15,-27-53 1-15,-4 4 2 0,0 0-1 16,-3 4 0-16,0-4 1 0,-3-4-1 16,0-2-2-16,0-7 2 15,0-5-1-15,0-6 2 0,-5-4 2 0,4-4 2 16,-1-7 0-16,1 1 2 0,1-5 4 16,-2 0 19-16,2 0 7 0,0 0 0 15,-1 1-3-15,1-1-17 0,-2-1-8 16,2-11-3-16,0-6-1 0,0-7-1 15,8 1-1-15,2-2 0 0,4 0-1 0,0 1 0 16,1 0 1-16,1 4-2 0,1 0 2 16,0 3-2-16,1 2 0 0,1 1-1 15,0 3 0-15,1 1-3 0,-5 6 0 16,2 1-1-16,1 4 1 0,-1 0 5 16,1 2-1-16,-3 4-1 0,-2 3 0 0,-2 3-3 15,1 7 0-15,-2 1-1 0,-4 0 3 16,-3 7-2-16,-2-2 0 0,-1 3 1 15,0-1 0-15,0 1-4 16,-4-1-5-16,1 0-12 0,0-2-7 0,0 2-15 16,-1-9-13-16,3 0-9 0,-1-6-12 15,1-6-8-15</inkml:trace>
  <inkml:trace contextRef="#ctx0" brushRef="#br0" timeOffset="15246.0816">28641 1062 335 0,'0'0'39'0,"0"0"-7"16,0 0-11-16,0 0-7 0,0 0-7 15,0 0-5-15,0 0-4 0,0 0-1 16,0 0-5-16,0 0 0 0,14-41-1 16,-11 43 2-16,1 15 5 0,-1 8-1 15,1 10 6-15,-1 4-1 0,-1 0-1 16,-2 0 0-16,1-1-3 0,-1-6 0 0,0-4-1 15,0-8 1-15,0 0 1 0,0-8 1 16,0 2 0-16,0 0 2 0,0-8 1 16,0 0-1-16,0-6 3 15,0 0 0-15,0 0 3 0,0 1 3 0,0-1 1 16,6 0 2-16,4 0-3 0,3-7 0 0,4-7-5 16,-2-4 4-16,-1-2-2 15,-2-3-3-15,1-2 0 0,-2-3 0 16,0-1-3-16,-2-1 3 0,-1 1-7 0,-2-1 2 15,-2 2-2-15,-1 10-1 0,0 0 3 16,-2 9 2-16,-1 3-1 0,2 1 0 16,-2 5 0-16,0-1-2 0,0 1 1 15,0-1-3-15,1-1-1 0,-1 0-1 16,0 2-1-16,0 0 2 0,2 0-1 16,-1 2 2-16,1 11 1 0,-1 9 0 0,3 6 4 15,-2-3-2-15,1 2 2 0,-2-1-3 16,2-1-2-16,0-3 2 0,0 1-1 15,-2-9 0-15,2 2 1 0,0-1-1 16,0-1 1-16,3 1 1 0,-1-3 1 16,3-2 1-16,2 0 1 0,6 1-1 15,1-5 2-15,3-2-1 0,3-2 0 16,5-2 1-16,1 0-2 0,3-8 0 16,1-1 0-16,2-3 0 0,-1-2-1 15,1-3 4-15,0 0-4 0,-2-3 1 0,-2-2 1 16,-2-1-2-16,-5-1 2 0,-2 0 0 15,-5-4-4-15,0-2 0 0,-3 1-2 16,-3-1-1-16,-4 3 4 0,-1 7-1 16,-4 2-1-16,-2 7 0 0,0-1 0 15,-2-2-2-15,-2 6 1 0,-5-2 0 16,-2 0-2-16,2 5 3 0,-7-1 1 16,-3 6-1-16,0 0 1 0,-7 0-2 15,3 8 0-15,-2 5 3 0,2-1-4 16,0 5 1-16,4 1-1 0,2 2 0 0,1 3 2 15,3-1 1-15,2 3 2 0,3-3-1 16,1-6 1-16,4 0-1 0,2-5-1 16,1-1 0-16,0 1 2 0,0-1 0 15,0-2 3-15,10-3 3 0,7 0-2 16,5-5 3-16,8 0-4 0,2-8 1 16,-3-3-1-16,-3-7-1 0,-4 0-4 15,-3-3 0-15,-4-2 0 0,-4 3 1 16,-4 2 3-16,0 4 0 0,-4 4-1 15,0 5 0-15,0 2 1 0,-3 3 0 0,0-3-2 16,0 3-2-16,0-1-2 0,1 0-3 16,-1 1-1-16,0 0 2 0,0 0 0 15,-4 12 3-15,-6 9 1 0,0 12-2 16,1 6 4-16,-1 2-1 0,1 7 0 16,3-3 2-16,0 1-5 0,-1 0 1 0,5 1-1 15,-1 2 1-15,1 3 0 0,1 0 0 16,-2-1 1-16,-2-1-3 0,-1-3 3 15,-3-5 1-15,-5 0 17 0,-1-5-1 16,-3-5-2-16,1-4-1 0,1-6-13 16,3-8-1-16,1-3 2 0,4-5 3 15,-4-5 2-15,-4-1-1 0,-1 0 2 16,-4-7 2-16,0-6-1 0,2-7 4 16,5-4-17-16,1-7-3 0,4-4-1 15,6-6-2-15,3-4 13 0,3-9 2 0,7-1-2 16,5-3 0-16,2 1 0 0,6 4-1 15,3 5 1-15,3 5-1 0,3 5 0 16,0 6-2-16,-2 7-6 0,0 7-8 16,-2 7-18-16,-11 3-18 0,2 8-29 15,-2 0-26-15,1 7-74 0</inkml:trace>
  <inkml:trace contextRef="#ctx0" brushRef="#br0" timeOffset="16452.9839">29959 942 407 0,'0'0'29'0,"0"0"-3"0,0-79-7 16,-4 57 1-16,1 5-7 0,-4 2-1 16,1 2 1-16,2 5-5 0,-4-6-2 15,4 6-4-15,-4 1-1 0,-4-4-1 0,3 5-3 16,-7-2 0-16,0 5-1 15,-2 3 0-15,-7 0 1 0,5 0 1 0,-2 5-2 16,-1 4 3-16,2 3-1 0,1 5 0 16,0 1 2-16,4 5-4 0,1 4 2 15,1 2-1-15,4 5 0 0,2-1 2 16,3 0 0-16,2-1 0 0,3-1 1 16,0-6 1-16,0-7-1 0,6-4 0 0,-1-5 2 15,3-4-1-15,7-1 4 0,1-4-2 16,7-1 0-16,0-10-2 15,0-6 3-15,-4-1 0 0,-2-4-1 0,-4-1 0 16,0 0-2-16,-4 2 0 0,0 0-1 16,-5 7 0-16,3-1 1 0,-4 5 0 0,-2 6-1 15,1 0-1-15,-2 4-3 16,0-2-2-16,0 2-5 0,0 0 0 16,0 0 0-16,0 0 1 0,0 13 5 15,0 12 1-15,0 11 2 0,-3 7 2 0,0 7 2 16,1 6 1-16,0 0-3 0,-2 2-1 15,2-3-4-15,-1-3 0 16,-1 2-1-16,1-3-1 0,-3 4 3 0,-3 0 1 16,-4 1-1-16,-1-3 3 0,-5-3 0 15,1-4 1-15,-3-5 1 0,-1-4 16 16,1-5-3-16,0-2 4 0,-2-7-2 16,-1-5-14-16,2-7 3 0,6-3 0 15,-1-5 0-15,1-3 2 0,-3-5 0 16,-3-7 3-16,2-6-12 0,3-5 2 0,4-6-1 15,0-5-5-15,6-6 15 0,5-6-5 16,2-5 0-16,5-5 0 0,10-4-3 16,8 1 1-16,6 2 0 0,7 1-1 15,6 2-1-15,6 7-3 0,-1 5-6 16,-3 5-3-16,-2 7-8 0,-4 8-5 16,-2 6-4-16,-3 2-8 0,2 7-14 15,-5 1-8-15,-8 3-10 0,0 1 7 16,-11 2 18-16,2 0 17 0,-3 0 21 15,-5 2 9-15,1 1 4 0,-2-3 4 0,2-12 6 16,-1-5 4-16,3-4 13 0,-2-2 5 16,-2-1-5-16,1 2-5 0,0-3-5 15,-2 0-1-15,1 3 4 0,-1 4 4 16,1 1-3-16,-1 0-2 0,0 5-7 16,3-5-1-16,-5 8-5 0,2-1-2 0,-1-2-2 15,-1 8-2-15,1 0-3 0,-2 4 0 16,0-2-4-16,0 2 0 0,1-1 0 15,-1-1-5-15,2 0 2 0,-1 2 0 16,6 0 0-16,8 0 2 0,1 0 0 16,5 8 1-16,-2 1-1 0,-2 1 0 15,-4-3 1-15,-1-1 1 0,-2-3 0 16,2 0 1-16,4 1 1 0,-5-2-2 16,5 0 0-16,1-2 1 0,-4 0 0 15,8-8 0-15,-7-3-1 0,2-1 1 0,-4-4-2 16,-1-1 2-16,-1-1-1 0,-1-1 0 15,-3 6 1-15,-2-2-2 0,0 4 1 16,-2 5-1-16,-2-7-1 0,0 6-1 16,0-3-4-16,-2-1 1 0,-5 3-3 15,1 1 1-15,2 3 1 0,-5 2 1 16,-2 2 0-16,-2 0 2 0,-6 4-1 16,4 4 2-16,-2 4-1 0,3 2 2 15,-5 4 0-15,1 3-1 0,1 2 2 16,1 3-1-16,2-1-2 0,2 3 1 0,2 1-1 15,4 1 2-15,2 2 1 0,4-2 1 16,0 0 1-16,0-5-1 0,4 0 2 16,4-2 0-16,6-1 1 0,2-4-1 15,7-1 2-15,8-7 1 0,2-4-3 16,6-4-2-16,1-2-6 0,-1-9-4 0,-2-6-3 16,-6-7-3-16,-2-3-10 15,-4-9-5-15,-5-4-11 0,-4-3-10 16,0-3-2-16,-6-2-4 0,0 1-1 15,-1 0-1-15,-2 0-5 0,2 3 14 0</inkml:trace>
  <inkml:trace contextRef="#ctx0" brushRef="#br0" timeOffset="16677.127">30687 523 38 0,'0'0'66'0,"0"0"7"15,0 0 3-15,0 0-10 0,0 0-3 16,14-79-11-16,-12 75-18 0,-2 4-12 16,0-1-9-16,0 1-10 0,0-2-5 0,1 0-5 15,-1 2-1-15,0 0 1 0,0 0 1 16,0 2 3-16,0 14 0 15,0 7 0-15,0 7-1 0,0 4 3 16,0 0 1-16,0 8 1 0,0 1 1 0,0 4 0 16,0 3 1-16,2 2-1 0,-1 0 1 0,-1 4-2 15,0-1 1-15,0 0 0 16,0-4-3-16,-1-4 2 0,-1-2-3 16,2-9-7-16,0-10-4 0,0-11-29 15,0-9-13-15,0-3-15 0,0 2-7 0,0-2-101 16</inkml:trace>
  <inkml:trace contextRef="#ctx0" brushRef="#br0" timeOffset="16887.6038">30500 662 370 0,'0'0'44'0,"0"0"-7"0,0 0-12 15,0 0-6-15,0 0-3 0,0 0-4 16,0 0-5-16,0 0-4 0,0 0 0 16,0 0-1-16,45-11-1 15,1 6 1-15,6 3-7 0,2-2-13 0,1-1-35 16,-5 3-48-16,1-4-164 0</inkml:trace>
  <inkml:trace contextRef="#ctx0" brushRef="#br0" timeOffset="18104.1074">27686 303 413 0,'0'0'26'0,"0"0"-9"0,0 0-3 16,0 0-1-16,0 0-3 0,0 0-6 15,0 0-6-15,0 0-3 0,0 0-5 16,3-14 0-16,-3 14 2 0,0 0-1 16,0 0 5-16,2 0 2 0,-2 11-2 15,1 1 2-15,0 8-1 0,-1 0-2 0,2 0 3 16,-1-2 0-16,1 1 0 0,-1 0 0 15,3-3 1-15,-1 3 0 0,2-6 0 16,-2-4 0-16,-2-4 1 0,0 0 0 16,-1-5 1-16,3 1 6 0,0 0 1 15,0 1 3-15,7-2 3 0,0 0-3 16,4-8-2-16,1-5-1 0,-2-1-3 16,0-3 2-16,-3 3-2 0,-2 2 0 15,0-1-1-15,-3 6-1 0,-1-3 1 16,0 1-1-16,-2 5 2 0,2-5 0 0,-2 4-1 15,-1 0-1-15,1 1-1 0,-2 4-1 16,0 0-1-16,0-2-1 0,1 2-1 16,-1 0-1-16,0-1-1 0,2 0-2 15,-2 1 1-15,0-2-1 0,1 2 2 16,-1 0 0-16,0 0 2 0,3 0-1 0,-3 0 1 16,1 3 0-16,3 8-2 15,1 4 1-15,-1 1-1 0,2-5 1 16,1 1 2-16,3-1 0 0,-1 0-1 15,1-3 2-15,-1-3 0 0,-1-1 0 0,3 0 2 16,1-2-1-16,0-1 1 0,0-1 1 16,8 0 0-16,-1 0 2 0,1-5-2 15,0-2 0-15,-1-3 1 0,-4 0-1 16,0-4 0-16,0 0 0 0,-3-2 1 16,-1 1-2-16,-2-4 1 0,-5 7-3 0,1-5 1 15,-4 7 0-15,-1-2-1 0,0 1 1 16,0 1 0-16,-1 1-5 0,-7 2-7 15,2 1-14-15,-4 3-9 0,-7 2-11 16,-3 1-8-16,-4 0-4 0,-2 7-7 16,0-4-34-16</inkml:trace>
  <inkml:trace contextRef="#ctx0" brushRef="#br0" timeOffset="19364.904">28314 240 245 0,'0'0'26'15,"0"0"-5"-15,0 0-7 0,0 0-6 16,0 0-5-16,0 0-3 0,0 0-1 0,0 0-1 15,0 0-2-15,13-6 2 0,-13 6 1 16,1 0-1-16,-1 0 0 0,2 0 1 16,-2 0-1-16,1 0 2 0,3 0-2 15,-1 4 2-15,3 3-1 0,1 0-1 16,-1-1 2-16,1 1 2 0,1-2 0 0,-1-1 4 16,-2-2 3-16,6-1 0 15,-4-1 3-15,7 0-3 0,-1 0 0 0,0 0-2 16,2-3 0-16,-6 1-2 15,0-1-1-15,-1-2 1 0,-4 3 1 0,-1-1-1 16,2 2 1-16,-5 1 2 0,0-2-1 16,0 2-1-16,0-1-2 0,1-1-3 15,-1 1-1-15,0-4-1 0,0 0-1 16,-3 1-2-16,-4-2 1 0,2 4 1 16,1 1-2-16,-7-1 1 0,5 2 1 0,0 0-1 15,-4 0 0-15,4 0 2 16,2 0-5-16,-5 0 0 0,6 3 1 0,-1 4-1 15,-2 0 0-15,3 2 2 0,0 0 0 16,3 2 2-16,0 6 1 0,6-4 0 16,-2 1-1-16,5-2 2 0,0-1 0 15,2-2 2-15,-1 0 2 0,4-3 1 16,1-1 3-16,-4-2 0 0,9-3 2 16,0 0 0-16,2-1 0 0,5-8-3 15,-1-4 0-15,-3-1-2 0,-2-2-1 0,-1-3 2 16,-3 1-2-16,-4-2 2 0,-1 2 1 15,-1-2-1-15,-3 1 2 16,-4-1-3-16,-1 5-1 0,-2-3 35 0,-1-1 0 16,0 6-1-16,0-7 0 0,0 8-34 15,0 0-1-15,0-1-1 0,0 8 1 16,0 0 0-16,0 5 0 0,-1-2-2 16,1 2-2-16,0-1-4 0,-2-1-5 15,2 1 1-15,0 1-3 0,-1 0 5 16,-2 0 1-16,-1 7 3 0,-2 7 0 0,1-1 1 15,0 3-1-15,1 2-1 0,2-6 0 16,-1 9 1-16,3-1 0 0,0-1-33 16,0 4 0-16,3-1-1 0,4-4 1 15,2 1 38-15,2-1 0 0,2-3-1 16,2 0-1-16,1-3-1 0,-5-2 1 0,3-3 2 16,0-2-1-16,-4-1 1 15,7-1-1-15,-1-2 2 0,3-1-1 16,4 0-1-16,0 0 1 0,3-1 1 15,2-5 0-15,1-2-1 0,0 1 0 0,0-1 0 16,-2-1-1-16,-1 1 1 0,-3-1 0 16,-1 0 1-16,-6 4 2 0,-3-2-2 15,-6 2 2-15,-2 2-1 0,0 2 0 16,-4-3 0-16,1 0-1 0,-1 1 0 16,2-1-3-16,-3-1-1 0,0 1-2 0,-4-3-1 15,0 2 0-15,-6 0-1 0,1 2 2 16,-3 0 0-16,1 1 0 0,-2 2-1 15,-7 0 0-15,-1 0 2 0,-2 6-3 16,-1 1 3-16,-1 1-1 0,3 2 0 16,3 0 0-16,5-2 0 0,2 0 0 15,7-2-1-15,2-3-1 0,0 1 2 16,0 1 2-16,3 1 0 0,0 1 1 16,0 1 1-16,0-4 1 0,4 1 3 15,2 1 0-15,4-4 3 0,7-2 0 0,3 0 1 16,7-8-3-16,2-2 1 0,1-4-3 15,-1-1 2-15,1-3-1 16,-4-1 3-16,-3-2-1 0,-3-1-2 0,-6 0 2 16,-4-3-1-16,-4 0 33 0,-2-3 0 15,-2 1-4-15,-2 0-2 0,0 7-32 16,0 7 2-16,0 8 1 0,0 5-1 16,0-2-2-16,0 2-2 0,0-1-6 15,0-1-5-15,0 0-3 0,0 1 2 16,0 1 2-16,0 0 6 0,0 3 0 0,0 14 0 15,7 11-1-15,0 8-1 0,2 0 2 16,-2 2-1-16,1 0-30 0,-3 1 0 16,-4 0-8-16,-1-1-23 15,0-2-5-15,0 0-167 0</inkml:trace>
  <inkml:trace contextRef="#ctx0" brushRef="#br0" timeOffset="21441.8501">15442 967 320 0,'0'0'36'16,"0"0"2"-16,0 0-2 0,0 0-4 0,0 0-12 16,0 0-2-16,0 0-7 0,0 0-5 15,0 0 1-15,0 0-5 0,2-46 0 16,-2 45-2-16,0-1-5 0,0 0-2 15,0 2-3-15,0-1-1 0,0 1 3 16,0 13 2-16,-2 11 3 0,1 7 1 16,1 7 2-16,0 6 1 0,0 3-2 15,0-1 0-15,0 1-2 0,0-5 0 16,0-4 2-16,0-6 0 0,5-4 0 16,1-8 0-16,-1-4-1 0,-1-5 1 0,3-2 1 15,-1-3 0-15,3 0 3 16,-8-5 1-16,9 0 0 0,-4-1 2 0,5 0-1 15,3-1 2-15,-3-6-1 16,5-4 1-16,-3-2-2 0,0-3-2 0,-3-2 0 16,2 0-1-16,-4-1 1 0,1-2 3 0,0 0-1 15,-2 0 0-15,-1 0-2 16,-3-2-1-16,0 5-1 0,-2-2 1 16,1 6-2-16,-1 1 0 0,-1-1 0 15,0 8 0-15,0 1-1 0,0 5 0 0,0-1-1 16,0 1-1-16,0-2-1 0,3 2-1 15,-3 0 0-15,0-3-2 0,0 3 1 16,0 0 1-16,1 3 2 0,4 8 1 16,2 7-1-16,2 6 1 0,-1 2-1 15,2 0 2-15,0-2-1 0,1 0 1 16,1 1-3-16,2-3 3 0,-1-1-1 0,1-2 1 16,1-2 0-16,0-3 1 0,-4-5 0 15,1 0 0-15,2-3 0 16,-7-1-1-16,12-2 1 0,-9 1 1 0,6-4 0 15,4 0 3-15,2-6-2 0,5-5 1 16,-1-4-2-16,0-3 1 0,-4-6 1 16,-2-4-1-16,0-5 2 0,-4-5-1 15,0-5 2-15,-6-5-4 0,-1-2-1 16,-3 0 0-16,-5 3-3 0,-1 4 3 16,0 5 0-16,-5 6-2 0,-6 7-2 0,0 1-2 15,-5 8-7-15,-2 4-11 16,-3 6-20-16,-4 6-18 0,1 1-33 15,0 13-39-15</inkml:trace>
  <inkml:trace contextRef="#ctx0" brushRef="#br0" timeOffset="22085.66">16515 874 235 0,'0'0'23'0,"0"0"-9"16,0 0-2-16,0 0-4 0,0 0-3 15,0 0-3-15,0 0-2 0,0 0-1 0,0 0-3 16,0 0 1-16,-3-12 0 0,2 12 1 15,1 0 1-15,-2 0 1 16,2 0 0-16,-1 1 1 0,1 6 1 0,0 6-1 16,0 4 3-16,7-4 0 0,6 6-1 15,0-6 3-15,4-2 1 0,-5-4 1 16,5-2 2-16,1-5-1 0,2 0-3 16,3 0 1-16,-2-6-3 0,-4 0-2 15,-3-3 2-15,-4 3-3 0,-1-5 0 16,0-1 0-16,-5 3 0 0,1-5 0 0,-3 5-1 15,-2-3-1-15,0-3-3 0,-7 1-3 16,-6-3-5-16,-1 5-2 0,-4 5-4 16,-5 2 0-16,-1 4 4 0,-5 1 5 15,-3 5 2-15,0 3 1 0,2 3 3 16,1 3 1-16,5 1 1 0,1 2 1 0,2 2-1 16,2 1 1-16,0 3 1 15,5 0-1-15,4-1 1 0,4 5-1 16,1-2 0-16,5 5 2 0,0-2 4 15,3 1-1-15,8-2 4 0,3 0 1 0,3-3 0 16,5-2 7-16,4-4-2 0,1-4 0 16,4-3-4-16,2-6-1 0,2-2-6 15,-2-3 1-15,5 0-1 0,-5 0-1 16,2-6-1-16,-8 0 0 0,-7 1-1 16,-5-1 1-16,-5 3-1 0,-3-1-1 0,-1 1 1 15,-2 0-1-15,5-1 0 0,-6 0-1 16,0 1-10-16,0 0-6 15,-3 3-16-15,0-6-20 0,1 1-34 16,-1 1-46-16</inkml:trace>
  <inkml:trace contextRef="#ctx0" brushRef="#br0" timeOffset="22433.6894">17008 435 306 0,'0'0'45'0,"0"0"-13"0,0 0-8 16,0 0-15-16,0 0-6 0,0 0-6 16,0 0 0-16,0 0 0 0,0 0-1 15,12-6 2-15,-8 26 0 0,-1 7 2 16,1 5 2-16,-1 2 4 0,0 2-1 0,0 2 1 15,-1 1 2-15,1 4-6 0,1 0 0 16,-1 0-1-16,-1 3 2 0,3 0 0 16,-2-2-1-16,-2-2 2 0,2-1-2 15,0-4 0-15,0-4-1 0,-1-10 1 16,0-2 2-16,1-8-2 0,-2-2 1 0,1 0-3 16,-1-6 0-16,1 0-4 15,-1-2-4-15,1 2-15 0,-1-2-17 16,2 2-61-16,-1-5-116 0</inkml:trace>
  <inkml:trace contextRef="#ctx0" brushRef="#br0" timeOffset="23152.5849">17620 396 375 0,'0'0'38'15,"0"0"-13"-15,0 0-10 0,0 0-9 0,0 0-6 16,0 0-2-16,0 0-3 16,0 0 2-16,0 0 1 0,0 0 1 15,9 25-2-15,-5 5 1 0,-3 0 0 0,2 4-1 16,-1 0 0-16,-1 4-1 0,-1-1 0 15,2 2 2-15,-2 4-1 16,1-1 2-16,1 4-1 0,-2-2 2 0,0-1 2 16,0-3 0-16,0-5-1 0,0-3 1 15,0-11-1-15,0-3 3 0,0-5-3 16,0-9 2-16,0 2 3 0,0-6 1 0,0 0 9 16,0 0 11-16,1 2 3 15,-1-2 1-15,4 0-9 0,2-12-14 16,3-8-3-16,-1-8-5 0,0-4 0 0,-2-1 0 15,-2 0 1-15,0-1-1 0,-4 1 0 16,0 1 1-16,0 3 0 0,-4 0 0 16,0 5-1-16,-4 0-1 0,-1 1 0 15,-2 3 0-15,-1 2 0 0,1 3 1 16,-1 4-3-16,1 3-1 0,3 3 0 0,-6 1-2 16,-3 3-1-16,-4 1 1 0,-3 0 1 15,2 1 0-15,5 6 2 0,0-2 1 16,2 6 0-16,1 3-1 15,1 1-1-15,-1 5 2 0,0 1 1 0,1 2 1 16,0 2-2-16,3 0 1 0,1 2 0 16,1 1 0-16,3-3 0 0,1 2-2 15,2-5 2-15,1-1 0 0,1 1 1 16,0-4 1-16,4 0-1 0,4-1 1 16,2-2 2-16,0-3 0 0,3-1 0 0,6-4-1 15,2-2 1-15,4-4 2 0,0-1-2 16,2 0 0-16,2-1-1 0,1-7-1 15,-1 0 2-15,-1 0-2 16,-2-2 0-16,-2 3-2 0,-8-1 1 0,0 4-1 16,-7-1-1-16,-5 4 1 0,1-1-2 0,-5 2-4 15,0-2-4-15,0 2-10 16,1 0-12-16,0-1-22 0,-1-1-20 16,0 1-23-16,0 1-27 0</inkml:trace>
  <inkml:trace contextRef="#ctx0" brushRef="#br0" timeOffset="23885.9137">17902 615 228 0,'0'0'36'15,"0"0"-9"-15,0 0-11 0,0 0-8 16,0 0-6-16,0 0-3 0,0 0 0 16,0 0 0-16,0 0 1 0,0 0 0 15,62 51-1-15,-55-28 1 0,-4 1-3 16,0 4 2-16,1-1-1 0,-2 1 0 0,1 0 2 16,-3-1-3-16,0-7 3 15,0-2-1-15,0-6 2 0,0-5 2 16,0-2 2-16,0-5 4 0,0 0 21 15,0 0 15-15,0 2 10 0,0-1-2 0,0-1-19 16,3 0-17-16,3-13-13 0,3-9 0 16,0-5-4-16,2-1 1 0,-2 0 0 15,0 2-1-15,1 3 0 0,-1 2 1 16,0 6-1-16,-1 0 0 0,-2 7-1 16,-3 4 0-16,4-4 0 0,-4 4-1 0,0 2-3 15,0-1-1-15,3 3 1 0,4 0 1 16,6 2 2-16,3 6-3 0,-5 5 1 15,-2 2 1-15,-2 2 0 0,-2 4-1 16,-2 2 2-16,2 1 1 0,-4 3 0 16,3 2 1-16,-4 0-1 0,-2-3 1 15,1-8 0-15,-2 1 1 0,0-9 0 16,0-4-2-16,0 0 1 0,0-6 1 16,0 0 2-16,0 0 4 0,0 1 0 15,0 1 1-15,0-2-3 0,0 0 0 0,3-6-4 16,3-9 0-16,1-8 0 0,3-1 0 15,0-2 0-15,0-3-1 0,2 2 1 16,-2 1 0-16,0 0-1 16,3 5 1-16,-1 0-1 0,0 2 0 0,0 4-2 15,0 2 2-15,-2 4-1 0,1 1 0 0,4 2 2 16,-1 0-3-16,2 1 1 16,-1 2 0-16,3 1-2 0,0 2 1 15,5 0 1-15,-3 0-2 0,-4 4-1 16,0 3-2-16,-4 4 0 0,-2 4 2 0,-2 2 0 15,-2 3 1-15,-3 4 2 0,-3 2 0 16,0 3-1-16,-3 1 0 0,-6 2-3 16,-2 1-4-16,-2 0-4 0,-2-1-9 15,1-4-14-15,0-2-14 0,3-10-23 16,1 3-30-16</inkml:trace>
  <inkml:trace contextRef="#ctx0" brushRef="#br0" timeOffset="24485.7583">18774 639 213 0,'0'0'22'0,"0"0"-5"0,0 0-8 16,0 0-4-16,0 0-2 0,0 0-1 15,0 0-1-15,0 0 0 16,0 0-2-16,4-8 3 0,-4 8-4 0,0 0 2 16,2 0-1-16,-2 0-1 0,0 0 4 15,1 0 0-15,-1 0 3 0,3 2 1 16,0 2 1-16,3 4 1 0,1 2 0 16,0-2-1-16,2 1 0 0,-3-4 2 15,1 1 4-15,1-2 4 0,1 1 4 0,4-1 2 16,-1-1-2-16,5-1-1 0,2-2-2 15,0 0-5-15,1-3-3 16,0-3-3-16,-2-3 1 0,-3 0-4 16,-3 0 1-16,0-1-2 0,-5 2 0 0,-1 0-1 15,0-2-1-15,-3 0 0 0,2 1-1 16,-5-2-1-16,0 1 0 0,-3-1-2 16,-4-2-1-16,0 4-6 0,-5 0-2 15,-5 4 1-15,1 3 0 0,-7 1 3 16,1 1 4-16,2 0-1 0,1 3 2 0,0 2 1 15,2 3-1-15,-2 2 1 0,3 2 0 16,-1 0 1-16,0 4-2 0,2 1 3 16,1 1-2-16,1 2 2 0,4-1 1 15,-1 4 0-15,6-1 2 0,1-5-1 16,3 1-2-16,0 0 1 0,0-1 0 0,6 5 0 16,-1-8 3-16,1 0-1 15,-2-7 1-15,4 1 3 0,4 1 0 16,0-4 1-16,10 0-3 0,0-5 2 15,2 0-5-15,2 0 0 0,0-4-1 0,0-2-3 16,-3-2-2-16,-2 1-10 0,-4-2-17 16,-4-4-29-16,-1 1-29 0,2-1-150 15</inkml:trace>
  <inkml:trace contextRef="#ctx0" brushRef="#br0" timeOffset="24984.9522">19219 583 350 0,'0'0'47'16,"0"0"-8"-16,0 0-16 0,0 0-7 15,0 0-10-15,0 0-5 0,0 0-5 16,0 0-2-16,0 0 2 0,0 0 1 16,3-11 0-16,2 22 1 0,-1 5 0 15,4 7 1-15,-3-1 1 0,-2 1-1 0,0 0-2 16,0 2 3-16,-2-4-1 0,-1-4 0 15,0-1 0-15,0-4 2 16,0 1-1-16,0-1 1 0,0-8 0 16,0 2 1-16,0-6 2 0,0 0 4 0,0 0 9 15,0 2 4-15,0-2-1 0,0 0-5 16,0 0-8-16,0-10-3 0,2-9-3 16,2-4 1-16,3 1-1 0,0-1-1 15,1 1 1-15,0 2 0 0,2 3 0 16,0 1-1-16,1 1-1 0,-1 3 0 0,0 3 0 15,0-2 1-15,0 6-1 0,2-4 1 16,-4 5-2-16,2 0 1 0,1 0 0 16,-3 1-1-16,4 2 1 0,-1 1-1 15,1 0 0-15,-1 0 1 0,6 1 0 16,-5 6-1-16,4 1-1 0,-3 3 0 16,-1 1 0-16,-2 4 1 0,-1 0-1 15,-2 4 0-15,-1-1-1 0,-3 3 2 16,0-1-1-16,-3 2 2 0,0 0-1 15,0 1 1-15,0-1-1 0,-2 0 1 0,-1-7-3 16,0 1-11-16,2-7-12 0,-1-5-16 16,2 1-21-16,0-6-5 0,0 0-60 15</inkml:trace>
  <inkml:trace contextRef="#ctx0" brushRef="#br0" timeOffset="25397.4463">19855 262 387 0,'0'0'35'0,"0"0"-6"0,0 0-5 16,0 0-12-16,0 0-6 0,0 0-6 15,0 0-2-15,0 0-5 0,0 0 1 0,9-7-1 16,-9 7 3-16,0 1-1 0,0 13 2 15,0 5 0-15,-3 4-1 0,-1 2 1 16,1 0 2-16,-1-2 0 16,0 4 1-16,1 0-1 0,1 0 0 0,1-2-2 15,-1 1 2-15,1 1-1 0,-1-2 1 16,-1 0 0-16,2-9 1 0,0 2-1 16,1 0 1-16,0-7 0 0,0 6 0 15,1-1 1-15,2-7 0 0,3 5 0 16,-3-6 0-16,1-2 2 0,2 1 3 0,-2-2 2 15,2 1 0-15,3-3 0 0,-2 0 1 16,6-3-2-16,3 0-1 0,2 0 1 16,0 0-2-16,-4-3-1 0,2-3-3 15,-6 3-2-15,5-5-4 0,-2-1-10 16,-3-1-13-16,4-6-32 0,-5 4-36 16,-2-1-150-16</inkml:trace>
  <inkml:trace contextRef="#ctx0" brushRef="#br0" timeOffset="25703.7334">19673 359 407 0,'0'0'39'0,"0"0"-12"15,0 0-5-15,0 0-3 0,0 0-7 16,0 0-5-16,0 0-2 0,0 0-4 16,0 0-1-16,-15-1-3 0,15 1 0 15,0 0 3-15,1 0 3 0,18 0 3 16,7 0-1-16,11 0 1 0,3 0-2 16,0 0 0-16,-4-3-4 0,-3 0 1 15,-8 0-1-15,-6 1 0 0,-6 1-1 0,-8 1-6 16,1 0-7-16,-6 0-12 0,0 0-25 15,0 0-44-15,2 0-147 0</inkml:trace>
  <inkml:trace contextRef="#ctx0" brushRef="#br0" timeOffset="26994.3439">16739 1741 6 0,'0'0'17'0,"90"-11"-3"0,-45 6-1 16,0-2-4-16,-1 2-4 0,0 1-1 15,-1 0-3-15,1 0 2 0,-1 1-3 16,5 0-2-16,1 0 2 0,3 2-1 16,1-1 0-16,4-1 1 0,-2 0 0 15,-2 0 0-15,2 0 0 0,-1 0-1 0,-4 0 1 16,-2 0-3-16,0 0 2 0,-3 1 0 15,-1 1-2-15,0 1-1 0,-1-2-3 16,3 1 0-16,-1-2 0 16,3 0 1-16,0-2 2 0,2 1 3 0,1-2 1 15,0-1 2-15,4 0 2 0,1-1 0 16,2 1-2-16,0 1 0 0,1 1-1 0,-1 1-1 16,-6 1 0-16,0 0 1 15,-6-1-1-15,-1-2 2 0,-2 2-1 16,4-2-1-16,-1 0 0 0,4 0 0 0,4 1 1 15,4 0-1-15,0 1 4 0,3-1 0 16,1 1 4-16,-1-2 1 0,-1 0-1 16,0-2 1-16,-3 1-3 0,-2 2-3 15,-4 1-2-15,-6 3 1 0,-2 1-2 16,-3-1 0-16,0 1 2 0,-3-1-2 0,-1 1 0 16,0 0 0-16,0 0 1 15,1 0 0-15,-1 0 3 0,0-2-2 0,0 0 1 16,0 1-2-16,-3-1 1 15,-2 1 1-15,-4-1-1 0,-6 1-2 0,-8-1 1 16,-8 2-1-16,-5 0 7 0,0-1 4 16,0 1-3-16,2 0-1 0,-1 0-21 15,1 0-45-15</inkml:trace>
  <inkml:trace contextRef="#ctx0" brushRef="#br0" timeOffset="27986.0491">16018 1739 25 0,'0'0'10'15,"152"-16"-3"-15,-60 5-2 0,8-1-4 16,10 0 0-16,1 0 0 0,1-1-1 0,-4 1 1 16,-7 3 2-16,-4 0-1 15,-9 2 3-15,-4 0-4 0,-7 3 4 16,-11 1-2-16,-8 0 0 0,-9 0 0 15,-8 0-1-15,-8 1-2 0,-11 0-2 0,-3 1 1 16,-8-1-1-16,-5 1-1 0,0 1 1 16,-6 0 1-16,0-1-5 0,0 1-27 15</inkml:trace>
  <inkml:trace contextRef="#ctx0" brushRef="#br0" timeOffset="32416.8497">24636 2541 114 0,'0'0'3'0,"0"0"-3"16,0 0-3-16,0 0 0 0,0 0-1 15,0 0 2-15,0 0 1 0,0 0 1 0,0 0 1 16,0-13 1-16,0 12-2 0,0 1 0 15,0-1-1-15,0 1-1 0,0 0-1 16,0 0 1-16,0 0-4 0,0 0 0 16,0 0 3-16,0 0-3 0,0 0 12 15,0 0-8-15,0 4 9 0,0 2-5 16,0 6-2-16,0-1 0 0,0 0 1 0,2 7 11 16,-2-8-11-16,0 9 12 0,0-8-13 15,0 4 0-15,0 2 0 16,1 0-1-16,1 1 2 0,-1-1-2 0,1 2 2 15,-1-6 0-15,-1 9-1 0,0 0 3 16,0 0-2-16,0 8-1 0,0-3 2 16,0-1-3-16,0-2 1 0,0-6 0 15,0 0 0-15,3-1 0 0,-1-5 0 16,0 8-1-16,1-3 1 0,-2-4 0 0,-1 7 0 16,0-2 0-16,0-6 0 0,0 10-1 15,0-4 1-15,0-6 0 16,-1 10 1-16,-2-4 1 0,2 2-1 15,-2 5 3-15,0 0-4 0,2-8 2 0,-1 0-2 16,-1 3 0-16,2-2 0 0,-1 2 0 16,1 0 0-16,1-1 0 0,0 1-2 15,0 1 1-15,-2 0 0 0,2 1 1 16,-1 3 0-16,-1 5-2 0,2-1 2 16,-1-3 0-16,0 1-1 0,-1 1 0 0,1 1 0 15,-3 0-2-15,2-3 2 0,2 0 1 16,0-2 0-16,0 0 0 0,0 1 3 15,0 0-5-15,0 0 4 16,0-7 0-16,0 2-3 0,0-1 4 0,0 1-3 16,0 6-1-16,0 0 1 0,0-1-1 15,0-2 0-15,0 4 0 0,0-4 1 16,0 2-2-16,0 0 2 0,0-9-1 16,0 3 0-16,0 1 0 0,0 0 0 15,0 7-1-15,0-2 4 0,0 1-4 0,0 1 1 16,0 1 1-16,-1 3-1 0,1-2 0 15,-2 1 1-15,2 1-4 0,-1-1 3 16,-1 0 2-16,1-1-2 0,-1-3 3 16,1-1-2-16,-1 2 0 0,2-3 2 15,-1 2-2-15,-1-1 1 0,0 2 0 16,0 4 0-16,-2-1 0 0,1 2-1 16,-3 4 2-16,0 1-2 0,2 1 0 15,0 0 0-15,-1-2 0 0,2 1 2 16,0-4 0-16,-1-1 2 0,3-2-3 0,1-1 2 15,-1-3 1-15,1-7-3 0,0 0 4 16,-2-1 1-16,2-5 4 0,0 6-1 16,0-6 3-16,0-2-3 0,0 1 1 15,0-1 1-15,0 0-2 0,0-1-1 16,2 1-1-16,-1 0-4 0,0-1-1 0,1 3-1 16,0 5-1-16,0-7-6 15,-1 7-48-15,-1-8-121 0</inkml:trace>
  <inkml:trace contextRef="#ctx0" brushRef="#br0" timeOffset="33593.2083">25870 2563 139 0,'0'0'9'0,"0"0"-6"0,0 0 1 0,0 0 2 16,0 0 1-16,0 0 0 15,0 0 4-15,0 0 2 0,0 0 7 16,-5-3 5-16,5 2-2 0,0 1-4 15,0-2-5-15,0 1-17 0,0 0 11 0,-1-6-11 16,1 2 9-16,0-2 1 0,0 3-3 16,0 4-2-16,-1-6 1 0,1 1-1 15,-2 0-1-15,2-1 0 0,0 6 1 16,-1-1-2-16,1 1 1 0,0-2 1 16,0 1-1-16,0 1-2 0,0-1 1 0,0 1-3 15,0-2 0-15,0 2-2 0,0 0 2 16,0 0 10-16,0 2-7 0,0 11 12 15,0 7-12-15,0 8 0 16,0-3 10-16,0 4-12 0,-2 1 11 0,1 2-9 16,-1 3-3-16,0 1 2 0,0 2 0 15,2 2 0-15,0-1 0 0,0 1-1 16,0-2 2-16,0-1 0 0,0 0-1 16,0-2 1-16,0-2-1 0,0-1 5 15,-1 2-4-15,-1-3 2 0,1 1 1 0,-1-2-4 16,1 1 4-16,1-2-3 0,0 0-2 15,0-1 1-15,0-1 0 0,0-2 0 16,0 0 1-16,0-1 0 16,0 0-1-16,0 1 1 0,0-2-3 0,0 4 3 15,0-2-1-15,0 4 0 0,0 0 2 16,1 1-2-16,-1 1 0 0,0-1 1 16,0 0 0-16,0 0 3 0,0 1 1 0,-1 1-1 15,-2-2-1-15,1-1-4 16,2-2 0-16,0-2 2 0,0-1-3 0,0-3 3 15,0-4 0-15,0 1 0 0,0 2 2 16,2 1-2-16,-1 8-1 0,1 0 0 16,-2 2-1-16,0-1 1 0,0 6 1 15,0-2-1-15,0 0 0 0,0 1 1 16,-2 1-1-16,1-1 3 0,1 2-3 0,0-2 1 16,0-2 0-16,0-1-3 15,0-5 4-15,0-1-2 0,0 0 1 16,0-2 0-16,0 1 0 0,0 2 0 15,0 0 0-15,0 4-3 0,-3-1 2 0,-1 3-1 16,-1 1 1-16,1-1 1 0,0 0-2 16,1-2 1-16,1-2 1 0,2-8-2 15,0-2 2-15,0-6-1 0,0-1 1 16,0 0-1-16,0-6 1 0,0 6 0 16,0-5-2-16,0 4 5 0,0 3-3 0,0-3 3 15,0 1-5-15,0-6 2 0,0 0 2 16,-1-1-2-16,1 1-2 15,0-2 2-15,0 3 0 0,0-7 0 0,0 5-9 16,0 1-33-16,0 1-64 0</inkml:trace>
  <inkml:trace contextRef="#ctx0" brushRef="#br0" timeOffset="39844.7852">21818 3839 11 0,'0'0'6'0,"0"0"-4"16,0 0-2-16,0 0-1 0,0 0 1 0,0 0 0 15,0 0-1-15,0 0-2 0,0 0-1 16,82-27-2-16,-64 27 2 0,-1 0 4 16</inkml:trace>
  <inkml:trace contextRef="#ctx0" brushRef="#br0" timeOffset="40499.0487">23633 3770 10 0,'0'0'12'16,"0"0"0"-16,0 0-1 0,92-4-2 15,-68 2-1-15,3-1 0 0,3 2 0 16,4-1-2-16,3 1-1 0,3-3-1 16,1 3-3-16,0-2 0 0,2 0 1 15,-4 0 0-15,-1 1-2 0,-4 1 2 16,0-1 1-16,-2 1 3 0,-2-1 2 16,0 1 2-16,1-1-2 0,-2 1 0 15,1 1-2-15,0-1 0 0,1-1-1 16,0 0-1-16,3 1-2 0,4-1-2 0,0 0 1 15,3 1 0-15,-2 1 0 0,0-2 0 16,-5 2 1-16,0 0-4 0,-4 0 2 16,-1 0 3-16,-2 0 0 0,-3 0 2 15,-5 0-1-15,1 0-1 0,-3 0-2 16,3 0 2-16,5 2-2 0,-3-1 0 16,1 1 2-16,1 0-2 0,-1-1 0 0,-6 1-1 15,1 0 0-15,0-2 0 16,-5 1 1-16,3 0-1 0,-7 1 1 15,-4-2 0-15,5 1-1 0,-4-1 0 0,-1 0 0 16,7 2 0-16,-6-2-1 0,7 0-3 16,3 0-6-16,1 1-7 0,-1 1-15 15,3 1-18-15,0 0-27 0</inkml:trace>
  <inkml:trace contextRef="#ctx0" brushRef="#br0" timeOffset="41323.8944">25794 3743 5 0,'0'0'14'0,"0"0"0"0,0 0-5 0,0 0-7 15,0 0-10-15,0 0-11 0</inkml:trace>
  <inkml:trace contextRef="#ctx0" brushRef="#br0" timeOffset="41965.7025">25612 3741 44 0,'0'0'15'0,"0"0"-2"16,0 0 0-16,0 0-3 0,0 0 1 16,0 0 0-16,0 0-2 0,86-23-3 0,-64 21-1 15,2-1-4-15,0 0 2 0,0-1-2 16,0 1-1-16,1 2 1 0,2-2 0 15,4 2 0-15,1-1-1 16,1 2 2-16,3 0-1 0,0 0 0 0,0-2-1 16,0 2 0-16,-1-1 1 0,0-1-2 15,0 1 3-15,1-2 3 0,3 1 2 16,-2 1 3-16,1-1-1 0,0 1-1 16,-1-1 1-16,1 1 0 0,-2-2-2 15,3-1 3-15,2 1-2 0,3-1 0 0,3-1-1 16,0 1-3-16,0-2-1 0,2 1-1 15,0 0-1-15,-1 0 0 0,4-1-1 16,1 2 2-16,2 1-2 16,5 0 0-16,2 1 0 0,0-2-1 0,0 1 2 15,-1 0-1-15,-3-2-1 0,-4 3 1 16,0-3 0-16,-5 0 0 0,3 1 0 16,0 0 0-16,-1-1 0 0,1 2 0 15,0-1 0-15,-1 2 0 0,1-1 0 16,1-2 0-16,2 1 0 0,-1-1-1 0,2 1 0 15,0-3 1-15,-1 3-1 0,0 1 1 16,-4-1-2-16,-1 2 2 0,-2 0 0 16,0 2 0-16,-4-1-1 15,-1 1 1-15,-3 0 0 0,-1 0 1 0,-1 0-1 16,-2 0 0-16,-1 0-1 0,1-2 1 0,0 2-1 16,2 0 1-16,-1 0 1 0,-1 0-2 15,1 0 1-15,-4-2 0 16,-3 2 0-16,-7 0 0 0,-10 0 0 15,-1-1 1-15,-6 1 0 0,-1 0 2 0,1 0-6 16,-6 0-20-16,0-1-52 0</inkml:trace>
  <inkml:trace contextRef="#ctx0" brushRef="#br0" timeOffset="43797.4042">21550 4625 3 0,'0'0'23'0,"0"0"-2"16,0 0-9-16,0 0-9 16,0 0-3-16,0 0 2 0,0 0 0 15,0 0 0-15,0 0 3 0,102-17 1 16,-73 16 1-16,4 1 2 0,3 0 0 0,4 0-3 15,1 0 0-15,0 0-4 0,0 0 0 16,-2 0 1-16,-2 0-3 0,-1 0 0 16,0 0 0-16,3 0 0 0,1 0 1 15,1 0-1-15,2 0 0 0,1 0 0 16,-1 0 0-16,2 0 0 0,-2 1 1 0,3 1-1 16,-1-2 1-16,4 1-1 15,-3-1 3-15,1 0 0 0,-3 0 1 16,-1 0 2-16,-3 0 0 0,0 0-2 15,1 0 1-15,-2 0-2 0,2 0-2 0,2 0 0 16,-2 0 0-16,-1 0-1 0,2 0 0 16,-1 0 2-16,-1 0-2 0,3 0 1 15,-1 0-1-15,2 0 1 0,1 0 0 16,0 0 0-16,1-1 0 0,-1-2 0 16,-1 1 1-16,-2 0-1 0,-1 1 0 0,1-1 0 15,-3 2-1-15,1 0 0 0,2 0 0 16,-1 0-1-16,1 0 0 15,2 0 0-15,-1 0-1 0,1 0 1 0,0 0 1 16,0 0 0-16,1 0 1 0,0-1-1 16,0 0 0-16,0-1 2 0,1 1-2 15,-2-1 0-15,0 1 0 0,0 1 0 16,0-2 0-16,-2 2-2 0,1 0 1 16,0 0-1-16,-3-2 1 0,1 2-1 15,-1 0 0-15,1 0 2 0,-1 0-1 0,3 0 1 16,0 0-1-16,1 0 1 0,1 0 0 15,0 0 0-15,4 0 0 0,0 0 1 16,-1-1-2-16,1 1 1 16,-2-2-1-16,-3 1-1 0,-3 1 4 0,-2-2-4 15,0 1 2-15,-2 0 0 0,-2-1 0 16,-2 0 2-16,-1 1-2 0,0-2 1 16,1 1-1-16,1-1 1 0,2 0-3 15,3 2 3-15,3-2-4 0,1-1 3 16,3 1 2-16,3 2 0 0,-4-1-1 0,3 1 1 15,-5 0 0-15,0-1-2 0,0-1 2 16,-4 1-1-16,2-1 2 0,-1 0-2 16,-1 2-1-16,1-1 2 0,5 1-2 15,2-1-1-15,3 1 0 0,3 1-3 16,3-2 2-16,0-1-1 0,2 1 0 16,-3-1 3-16,-3 2-1 0,-6 0 2 15,0-2-1-15,-5 0 0 0,-2 1 1 16,0-1-1-16,1 3 2 0,2 0-1 15,0 0-1-15,3 0 0 0,0 0 1 0,1 0 0 16,2 0-1-16,3 0 1 0,0 0-1 16,3-3 0-16,1 1-1 0,0 0 1 15,-3-2-2-15,-3 3 1 0,2-1 1 16,-1 2-4-16,0 0 4 0,2 0 1 16,-2 0 0-16,0 0 2 0,-3 0-1 0,-2 0 0 15,-2 0 2-15,-2 0-2 0,-1 0 2 16,0 0-3-16,1 0 0 0,1 0 0 15,3 0-2-15,1 0 2 0,3 0-3 16,1 0 2-16,-1 0-1 0,-4 2 0 16,-2-2 1-16,-5 0 0 0,-4 0-2 0,-5 0 4 15,-1 0-2-15,-10 0 1 16,-1-2 0-16,-7 2 1 0,3-1-2 16,-2-1 1-16,5 0-1 0,5 1-1 15,-1 1 1-15,7 0-1 0,-2 0 0 0,-3 0 0 16,-5 0 0-16,0 3 1 0,-5-1-2 15,-2-1 2-15,3 1-1 0,-7-2 0 16,-1 1 1-16,-5-1 1 0,0 0 0 16,0 0 2-16,6 0 0 0,0 0-2 15,0 0 1-15,-1 0-1 0,0 0-1 16,-1 0 1-16,1-1-1 0,6-2-1 16,-7 1 1-16,1 0-1 0,-1 2-2 15,-4 0-7-15,0-1-40 0,0 1-42 16</inkml:trace>
  <inkml:trace contextRef="#ctx0" brushRef="#br0" timeOffset="46967.566">21825 3767 60 0,'0'0'25'0,"0"0"-3"15,0 0 0-15,0 0-3 0,0 0-6 16,0 0-5-16,0 0-2 0,0 0-2 16,0 0-4-16,0 0 0 0,-19-4 0 0,19 2 1 15,2 2 2-15,11-1 3 0,7-1 0 16,11 2 0-16,3-1 0 0,8 1-2 15,1-2-2-15,5 0 0 0,-1 1 1 16,0-1-3-16,2 0 1 0,2 0 0 16,2 1-1-16,1 1 1 0,2 0 0 15,1 0-1-15,-1 0-1 0,-3 0 1 16,-3 0-1-16,-1 1 1 0,-6 1-1 16,1-1 0-16,-2-1-1 0,0 1 1 15,2-1 1-15,1 0-2 0,3 0 0 0,1 0-1 16,3 0 0-16,3 0 3 0,3 0-3 15,1-1 3-15,0 0-1 16,-2-1 0-16,0 1 1 0,-4-1 0 16,-3 2-1-16,-2 0-4 0,-3 0 0 0,-3 0-2 15,-1 0 2-15,-1-2 3 0,0 2 0 16,1 0 0-16,2 0 1 0,2-1-3 16,1 1-4-16,-1-2-1 0,1 1-1 15,-2-2 3-15,1 1 3 0,0-2 2 16,-3 1 2-16,1-2 0 0,-3 1 0 0,0-1 0 15,-2 2 3-15,-3 0 0 0,0 0-2 16,-2 1 2-16,-1 1-2 0,-2 1-1 16,1-1 0-16,-2 1 0 0,-1-2 1 15,-2 2-1-15,-1 0 1 0,-6 0-1 16,0 0 0-16,-8 0 2 0,3-2-4 16,-2 2 2-16,2 0-1 0,0-1 1 15,-1 1 0-15,7-2 0 0,-8 1 0 16,8 1 0-16,-10-2 0 0,-4 2-1 15,1 0 1-15,-7 0 2 0,0-1 2 0,0 1 0 16,1 0-13-16,1 0-36 0</inkml:trace>
  <inkml:trace contextRef="#ctx0" brushRef="#br0" timeOffset="49653.6522">24029 1247 345 0,'0'0'36'16,"0"0"-9"-16,0 0-6 0,0 0-12 15,0 0-6-15,0 0 1 0,0 0-2 16,0 0-1-16,0 0 2 0,0 0-2 16,52-30 2-16,-26 25-2 0,1 1 0 0,2 3-1 15,3-1 1-15,0 0 0 16,0 1-1-16,0 0 0 0,-2-3-1 15,-1 3-2-15,-4-3 0 0,-5 3-1 0,-3-1-3 16,-7-2-2-16,-4 3-3 0,4-3 4 16,-7 2 0-16,0-2-6 0,1-3-1 15,-2 2-4-15,-2-8 1 0,0-4 6 16,0-1 5-16,-2-4 2 0,-4 1 1 16,2 0 4-16,-1 6 0 0,0 0 0 0,2 4 3 15,0 2 4-15,0-1 3 0,2 5-2 16,-1 2-2-16,2 3-8 15,0-2-9-15,0 2-4 0,0 0 0 16,0 0 6-16,0 0 5 0,9 2 3 0,7 8 1 16,0 6-1-16,3 3-1 0,-5 1-1 15,-1 0 1-15,-4 0 0 0,-3-5 0 16,-3 0 0-16,-3 2-5 0,0 4-19 16,0 8-25-16,-3 0-119 0</inkml:trace>
  <inkml:trace contextRef="#ctx0" brushRef="#br0" timeOffset="56593.2383">26353 349 196 0,'0'0'24'0,"0"0"-4"0,0 0-3 15,0 0-3-15,0 0 0 0,0 0 4 16,0 0 6-16,0 0-2 0,0 0 0 16,6 0-7-16,-5 0-5 0,-1 0-4 15,1 0-3-15,1 0 0 0,-2 0 0 0,1 0-3 16,1 0 2-16,-1 0 2 16,2-5 8-16,0 1 0 0,0-1 3 15,3-4 1-15,-3 5-2 0,-1-6-2 16,3-8-4-16,-2 9-3 0,0-7-2 0,-2 6 0 15,-1 0 3-15,2-1-4 0,-2 5 3 16,1 1 1-16,-1 5 0 0,0-1 2 16,0 1-4-16,0-2 0 0,2 1-1 15,-2 0 0-15,0-1 1 0,0 0-1 16,0 1 0-16,0-1 0 0,0 1 0 0,0-1-2 16,0 0 1-16,0 1 1 0,0 0-4 15,0-1-3-15,0 1 0 0,0-1-4 16,0 2 1-16,0-1 0 15,0 1 0-15,0 0 3 0,0 0-1 0,0 0-1 16,0 3 3-16,0 10-1 0,3 4 0 16,0 4 0-16,-1 0 0 0,1 1 0 15,-2 2 1-15,-1 0 0 0,0 3 1 16,0 2-2-16,-3 2 1 0,0 1 0 16,0-1 0-16,0 5 1 0,1-2 1 0,1 4-1 15,-1 1 0-15,-1 1 0 0,2 2 1 16,-2 0 0-16,0 3 0 0,-1 4 1 15,-1 2 0-15,-3 4 2 16,-1 0-2-16,2-2 3 0,-3 1-1 0,4-4 0 16,0-2 0-16,2-3-3 0,1-1-2 0,0-3 1 15,0-2 1-15,0-1 0 16,-1 1 1-16,3-1-1 0,1-2-1 16,-2-1 0-16,2-2 0 0,-1-3 1 15,-2 1 1-15,-2 0-1 0,1-3 1 0,-1 1 1 16,0 1-1-16,-2 1 16 0,1 1-1 15,1-2-2-15,1 2 1 16,1-3-14-16,0 0-1 0,0-2 1 16,2-1-1-16,-2-2 1 0,3 2 0 0,-1-1 1 15,1 2-1-15,-2 0 0 0,1 1 0 16,-1-1 2-16,-1 0-2 0,1-2 0 16,-3 2 1-16,1-2-1 0,-1 1 1 15,2-2 2-15,-2-1-3 0,2-2 1 16,0 0-1-16,0-4 0 0,2 0 0 0,-2 1 0 15,1-6 11-15,1 10-9 0,-1-4 9 16,2-6-4-16,0 8-7 0,0-8 6 16,0-6-6-16,0 4 0 0,0-3 1 15,0-3-1-15,0 3 0 0,0-3 1 16,0 2-1-16,0 0 1 0,-1 5 0 16,1-5 0-16,0 4-1 0,0 2 0 15,0-7 0-15,0 6 0 0,0-7 1 16,0 0-1-16,0 2 0 0,0-6 0 15,0 6 0-15,0 1 1 0,0-1 0 0,0 0 0 16,0-6 2-16,0 5-1 0,0-1 0 16,0 0 0-16,1 3 1 0,-1-7 1 15,0 0 1-15,0 0 1 0,0 2 0 16,2-1-1-16,-2-1 1 0,0 1-2 16,0-1 1-16,0 1 0 0,0-1-1 0,0 0 0 15,0 2-1-15,0-2 1 0,1 0 0 16,-1 2-1-16,0-2 1 0,0 0-2 15,0 0-7-15,0 0-17 0,2-4-49 16,-1-10-201-16,2-11-15 0</inkml:trace>
  <inkml:trace contextRef="#ctx0" brushRef="#br0" timeOffset="57986.0065">26386 155 113 0,'0'0'57'16,"0"0"-37"-16,0 0 3 0,0 0-5 0,0 0-41 15,0 0 39-15,0 0-1 0,0 0 4 16,0 0 1-16,0 0-3 0,-4 10-4 15,2-10-5-15,1 0-3 0,-2 2-2 16,2-2 1-16,-1 0-2 0,1 1-1 16,-1-1-1-16,1 2 0 0,-1-2 2 15,1 0-2-15,-1 2 2 0,1-2 1 16,1 0 0-16,-2 1 1 0,2-1 0 16,-1 0-3-16,1 0 1 0,0 1-1 15,0-1 1-15,0 0-1 0,0 0 0 0,0 2 1 16,0-2 2-16,1 1 0 0,10 2-1 15,4 2 1-15,5 1-2 0,-2-2 1 16,4 1-1-16,-2-2-1 0,5 2 0 16,2-4 3-16,4 2-1 0,5-3 1 15,1 0-2-15,7 0-1 0,-1 0 0 16,2 0 0-16,-2 0 0 0,3 2 2 16,-1-1-1-16,1 2-1 0,-3-1 0 15,-4 0-1-15,-6-2-1 0,-3 1 1 16,-2 0-1-16,-10 1 1 0,-1-1 1 0,-5 1 0 15,-1-2 2-15,0 0-1 0,2 0 1 16,3 0 1-16,-5 0-1 0,3-3 4 16,-4 0-5-16,-6 2 4 0,3-4 2 15,-4 2 0-15,0-1 4 0,2 3-2 16,-5 1-2-16,0-1-1 0,0 1-5 0,0-5 3 16,-3 1-5-16,-11-4 0 15,-7 2 0-15,-7 1-2 0,-5 1 0 16,-6 1 1-16,-6 0 0 0,-3 1-1 15,-1-1 0-15,0 1-1 0,3 1 0 0,5 1 0 16,9 0-4-16,11 0-19 0,9 0-23 16,7 0-32-16,5 0-21 0,-2 0-12 15</inkml:trace>
  <inkml:trace contextRef="#ctx0" brushRef="#br0" timeOffset="58478.9375">27258 194 467 0,'0'0'17'0,"0"0"-9"0,0 0-8 0,0 0-6 15,0 0-3-15,0 0 1 16,0 0 1-16,0 0 1 0,0 0 0 16,7 70-2-16,-5-38 2 0,-2 1 0 15,0 7 0-15,0 4 1 0,0 6-1 0,-2 6 3 16,0 6 0-16,-1 6 1 15,1 7 1-15,2 7 0 0,0 3 1 0,0 4 3 16,2 2 1-16,-1-3-2 16,1-1-1-16,-2-3-2 0,0-6 2 0,0-2 0 15,0-1 0-15,0-7 0 0,0-3 0 16,0-4 2-16,0-6 13 0,-3-3-1 16,-2-3 0-16,-1 0-1 0,-1 0-15 15,-1 0 1-15,0 1-1 0,4 1 2 16,-1-1-1-16,3-5 3 0,0-2-1 0,1-6 2 15,-1-5-2-15,0-2 1 16,0-12-1-16,2 0 3 0,-1-6-2 0,1 0-1 16,-2 0 2-16,2-1-1 0,-1 1 13 15,1-7-12-15,0 1 12 0,-2-1-11 16,2 0 0-16,0 1 1 0,0 1-1 0,0-7 1 16,0 0-1-16,0 0 0 15,0 1-1-15,0 1-2 0,0-1 1 16,0 0-2-16,0 1 0 0,0 0 0 15,0-1 1-15,0 1-1 0,0-1 1 0,0 7 4 16,-1 3-7-16,-4 4-20 0,-5 2-102 16,-3-4-146-16</inkml:trace>
  <inkml:trace contextRef="#ctx0" brushRef="#br0" timeOffset="59621.8433">26082 5497 309 0,'0'0'31'0,"0"0"0"0,0 0-3 15,0 0-2-15,0 0-8 0,0 0-5 0,0 0-2 16,0 0 2-16,0 0 2 0,-14-82 1 15,14 75-3-15,0 2-5 0,0 5-2 16,0-1-6-16,0 1-2 0,0-2-3 16,0 2 2-16,0-1-1 0,0 1 3 15,0-1-2-15,0 1 3 0,0-2 0 0,0 2 0 16,0 0 0-16,0 0 0 0,0 0-1 16,0 0 0-16,0 0 1 0,0 3-1 15,0 9 0-15,0 0 2 0,0 8-2 16,-1-2 1-16,-1 2 2 0,1 6-2 15,-2-1 0-15,1 2 1 0,1 0-2 16,-2 2 2-16,1 1-1 0,1 2 3 16,0 1-3-16,-1 2 2 0,1 1 2 15,-1 1-2-15,1 0 3 0,1 5-5 16,0-1 1-16,0 3-1 0,0 1 1 16,0 4 3-16,0 3-2 0,0 3 1 0,0 0-2 15,0-3 2-15,0 3-2 16,0-4 2-16,0 2 2 0,0 2-3 15,0-2 2-15,-2 2-1 0,2 0-3 0,0 2 1 16,0 3 0-16,0 3 0 0,0 4 0 16,-1 4 1-16,-3 2 4 0,1 0-4 15,0-5 3-15,-1-3-3 0,1-4-2 16,0-3 2-16,0-5 1 0,0-3 1 16,0-1 0-16,0-4 2 0,0-1-4 0,1-6 1 15,0-1-2-15,1-4 0 16,-1-1 0-16,2-3 1 0,0-8 2 0,0-3-3 15,0-5 5-15,0-7-4 16,0 0 0-16,0-6 0 0,0 0 0 0,0 0-1 16,0 1-10-16,0-1-37 0,0-5-172 15,2-16-69-15</inkml:trace>
  <inkml:trace contextRef="#ctx0" brushRef="#br0" timeOffset="60142.7727">27180 5381 368 0,'0'0'23'16,"0"0"2"-16,0 0-3 0,0 0-7 15,0 0-6-15,0 0-9 0,0 0-5 0,0 0-1 16,0 0 0-16,4-13 0 0,-2 17 3 16,-2 14 1-16,0 12 1 0,0 15 2 15,0 5 1-15,0 9 1 0,-3 5 1 16,1 5 4-16,1 5 3 0,1 8 7 16,0 7 2-16,0 6 3 0,0 8-3 0,1 7-2 15,4-2-4-15,-2 2-6 0,1-3 3 16,2-3-6-16,0-4-1 15,2-5 3-15,-1-9-6 0,1-10 4 0,1-11 3 16,-1-10-1-16,-1-12 2 0,-1-7-5 16,-1-15-1-16,-3-9 0 0,0-6 1 15,-2-6 2-15,0 0-5 0,8-1-12 16,4-18-59-16,7-14-211 0,-2-23-12 16</inkml:trace>
  <inkml:trace contextRef="#ctx0" brushRef="#br0" timeOffset="64245.7554">26102 4112 235 0,'0'0'33'15,"0"0"-6"-15,0 0-3 0,0 0-5 16,0 0-5-16,0 0-3 0,0 0-7 16,0 0-1-16,0 0-2 0,34-51 1 15,-22 36 0-15,-4 7 1 0,2-1 1 0,0-1 2 16,1 0 2-16,0 0 1 0,-1 2-1 16,1-2-1-16,3 0-3 15,0-1 1-15,4 0-3 0,-8 4-1 16,4-1 1-16,-1 1 0 0,0-1-1 0,6-2 0 15,-2 0 0-15,1 1 0 0,-1 0-1 16,-5 3 1-16,3-2 0 0,-1 3-1 16,-6 1-3-16,8-4 3 0,-4 3-5 15,-2 0 7-15,1-3-1 0,1 3-1 16,-2 1 0-16,2-2 1 0,-3 2-1 0,0 1 1 16,0-2 0-16,3 2 0 15,5-3 1-15,-1 2 0 0,6-3-1 16,-7 3 0-16,0 1 0 0,-5 0-1 15,3 1 1-15,-1 1-1 0,1-1 0 0,0 0 0 16,-3 1 0-16,3 1 0 0,-3 0 0 16,3 0 0-16,-3 0 0 0,0 0 0 15,0 0-1-15,0 0 1 0,1 3 0 16,0-1 1-16,-1 1-1 0,5 0 0 16,-4 0 1-16,4 1-2 0,1-1 1 0,-8 1-1 15,8 0 0-15,-7-1 1 0,1 1 0 16,4 3 0-16,-6-3-1 0,5 2 0 15,0 2 3-15,-2 1-3 0,4 2 3 16,-5-4-2-16,-1 2-1 0,1 2 1 16,-2-5-1-16,4 5 1 0,-2-1-1 15,0 1 1-15,0 3 0 0,-1-4 0 16,0-1 0-16,1 2-2 0,-1 1 1 16,1-1 1-16,-3 0 0 0,-3-4 3 15,2 2-2-15,-1 0-1 0,-1-1 1 0,1 2 0 16,-3-8 0-16,1 3 1 0,-2-3-1 15,1 1 2-15,-1 0-2 0,2 2 0 16,-3-5 1-16,0 0 1 16,0 0-2-16,2 2-2 0,-2-2-9 0,1 1-34 15,-1-1-85-15,0 0-103 0</inkml:trace>
  <inkml:trace contextRef="#ctx0" brushRef="#br0" timeOffset="65132.8859">26134 4061 371 0,'0'0'31'0,"0"0"-4"0,0 0-5 16,0 0-4-16,0 0 1 0,0 0-2 15,0 0-4-15,0 0-3 16,0 0-3-16,-1-16-3 0,1 14-2 0,0 1-1 16,0 0-2-16,0-1-1 0,0 1-1 15,0 1 0-15,0-2 1 0,0 2 1 16,0 0 1-16,6 0-1 0,0 0 1 16,2 3 0-16,7 4-1 0,-8 0 2 15,5 2-1-15,0 2 0 0,0 0 3 0,4 1-2 16,-1 1 1-16,-1-1-1 0,-1 1-2 15,0-1 2-15,1 4 0 0,-2-1 0 16,2 1 0-16,1 0 0 0,1 0 0 16,-2-2 0-16,4 2-1 0,-4-3 2 15,2-1-2-15,0 0 2 0,0-1 0 16,-2-2 1-16,2 0-1 0,-4-3 0 16,1 1 0-16,0-2-1 0,-4 0 2 15,5 1-3-15,-2-1 1 0,-4-3 0 16,7 5 0-16,-2-3-1 0,-2-1 3 0,5 0-2 15,3 2 1-15,-7-3 0 0,9-1 0 16,-9 1-1-16,4-2 0 0,-3 0 1 16,2 0-1-16,-1 0 0 0,0 0 0 15,-1 0 0-15,-1-2 0 0,1 1 1 16,-5-1-1-16,3-1 0 0,-3 0 0 16,1-1 1-16,0-1 2 0,-2 3-4 15,1-4 2-15,4-1 1 0,-3-3-1 16,5-2 1-16,-4-1 0 0,3 1-1 15,-1-4 0-15,0-1-1 0,0 0 0 0,0-1 0 16,1-2 0-16,-3 1 0 0,0 1 0 16,2 0-1-16,-5 4 2 0,-1 0-2 15,-2 6 2-15,-1-4-1 0,2 1 0 16,-4-2 1-16,3 1 2 0,-4-1-1 16,1 0 1-16,1 2-2 0,-2-3-1 0,1 2 1 15,-1-1-1-15,0 7 1 0,2-3 1 16,-2 4-1-16,0-2 1 0,1 2 1 15,-1 5-2-15,0-1 0 0,0 1 1 16,0-2-1-16,2 1-1 0,-2 0-2 16,0-1-4-16,0 1-10 0,0-1-18 15,0 1-32-15,0 1-41 0,0-2-51 16,-6 0-94-16</inkml:trace>
  <inkml:trace contextRef="#ctx0" brushRef="#br0" timeOffset="66876.5509">26253 4081 207 0,'0'0'11'15,"0"0"0"-15,0 0 0 0,0 0 3 16,0 0 4-16,0 0 4 0,0 0 7 16,0 0 5-16,0 0-1 0,0 0 6 15,-25 0-1-15,24 0 0 0,1 0-5 16,-2 0-13-16,2-4-9 0,11-9-8 0,10-5-2 16,10-3 0-16,6-2-1 0,2 2 1 15,1 2 0-15,-3-1 0 16,-4 3 0-16,-5 2 0 0,-11 4 0 15,-3 2 0-15,-6 4-1 0,-5 2 0 0,1 2-4 16,-4 1-9-16,0-1-5 0,0 1-4 16,0 0 4-16,-6 4 7 0,-8 8 8 15,-8 6 1-15,-5 4 2 0,-5 2-2 16,-5 2 1-16,0 1 0 0,0-1 1 16,2-2 0-16,4-3-2 0,7-3 2 0,8-8 0 15,5-4-3-15,8-3 3 0,3-3-1 16,-2 0 2-16,2 0 1 15,0 0 2-15,7-3 0 0,12-8 0 0,10-7 2 16,4-3-3-16,5-2-1 0,1 0 1 16,-2-1-2-16,-2 0 0 0,-2 2 0 15,-2 0 0-15,-5 4 1 0,-6 1-2 16,-6 6-3-16,-5 5 4 0,-4 3-4 16,-5 3 3-16,0-1 4 0,0 1-9 15,0 0-2-15,0 0-4 0,-5 3 0 0,-8 9 8 16,-11 6 2-16,-5 5 1 0,-6 1 0 15,-3 3-1-15,-3 1-1 0,3-3 1 16,3-2 0-16,5-3 1 16,10-6-1-16,5-3 1 0,6-6-1 0,5-1 1 15,1-2-1-15,3-2 1 0,0 0 0 16,2 0 3-16,16-4 2 0,11-9-1 16,12-6 0-16,2-1-1 0,1-3-2 15,-4 2 1-15,2 0-1 0,-4 1 0 16,-4 0 0-16,-2 4-1 0,-4 0 2 0,-8 6-2 15,-6 1 0-15,-6 4 3 0,-4 2 0 16,0 2-3-16,-4 1-3 0,0-2-3 16,0 2 0-16,-8 5 1 0,-10 9 2 15,-9 6 4-15,-7 3-3 0,-3 5 2 16,-3 1-1-16,2 0 1 0,3-1-1 0,3-3 1 16,6-4-2-16,10-6 2 15,2-5 0-15,7-4 0 0,4-3 2 16,0 1-1-16,3-4 2 0,0 0 4 15,10-2 0-15,12-7 1 0,9-6-3 0,7-5 0 16,3-3-2-16,2-2-2 0,-1-1 2 16,-1 2-2-16,-3-1 2 0,-4 3-2 15,-6 3 0-15,-6 3 0 0,-7 5 2 16,-7 5-3-16,-5 4 2 0,-3 2-2 16,0 0-1-16,0 0-3 0,0 0-5 0,0 0 4 15,0 0-1-15,-11 11 4 16,-9 9 1-16,-9 7 1 0,-5 3-1 0,0 1 1 15,0 1-1-15,4-4-1 16,5-5 1-16,9-6 1 0,4-5 0 0,6-5 0 16,3-4-2-16,1 1 2 0,2-4 5 15,0 0 0-15,11-2 2 0,10-9 0 16,11-3-1-16,3-5-2 0,2-1 0 16,1 0-1-16,-5 2-2 0,-3 1 1 15,-5 0-1-15,-2 1 1 0,-4 4 0 0,-6 2-2 16,-6 3 1-16,-1 6-1 0,-6 1-4 15,0 0-2-15,0 0-1 0,0 0-1 16,-4 5 4-16,-9 8 3 0,-9 5-1 16,-3 7 1-16,-5 5-1 0,-6 5 1 15,-2 2 1-15,2-2-2 0,1 1 1 16,8-7 0-16,4-6 0 0,10-8 1 0,5-8-1 16,4-2 1-16,4-5 0 15,-1 0 1-15,1 0 2 0,0 0 3 16,14-4-1-16,9-9 2 0,11-7-2 0,3-4-2 15,1-1 2-15,-3 1-3 0,-3 1 0 16,-5 4-1-16,-3 3 1 0,-3-2-2 16,-8 9 1-16,-4 2 0 0,-5 4 0 15,-4 3 1-15,0-1-2 0,0 1-3 16,2 0-2-16,0-2-1 0,-2 2-1 0,0 0 2 16,-6 8 1-16,-7 6 4 15,-5 7-1-15,-4 4 0 0,-1-1 0 16,1 0 1-16,3-2-1 0,6-7 1 15,6-5 0-15,4-7 0 0,3-3 0 0,-2 0 3 16,2 0 2-16,0 0 0 0,0 0 2 16,6 0-2-16,9-8-1 0,7-8 1 15,1-1-3-15,1 1 0 0,1-1-1 16,-5 2 0-16,0 3 0 0,-7 3 0 16,-4 3 0-16,-5 4-1 0,-4 2-2 0,0-1-4 15,0 1-4-15,2 0-1 0,-1 0-1 16,-1 0 6-16,0 0 1 0,-3 9 4 15,-10 9 0-15,-3 5 1 16,-4 2-1-16,-1 1 1 0,0-3 0 0,2-1-1 16,8-9 1-16,5-5-1 0,2-6 0 15,4-2 1-15,-2 0 1 0,2 0 1 16,0 2 1-16,0-2 1 0,0 0 0 16,7-2 0-16,7-6 0 0,6-7-2 15,0-3 1-15,5 1-2 0,1-3 0 0,0 2 1 16,-3 2-2-16,-3 3 0 0,-6 4 0 15,-5 2-1-15,-4 6-2 0,-5 1-8 16,0-2-3-16,0 2-2 0,0 0 2 16,0 9 8-16,-11 5 2 0,-4 7 3 15,-6 3 1-15,-2-1 0 0,-1-4 0 16,2-1 0-16,6-5 1 0,2-5 2 16,6-4 2-16,4-1 1 0,1 0 3 15,3-3 5-15,-2 0-1 0,2 0-3 16,2-7-3-16,8-8-6 0,7-8 0 0,2 0-1 15,4-4 1-15,-1 2 1 0,0-1-2 16,-3 1-2-16,-2 5-1 0,-2-2-5 16,-6 8-8-16,-1 1-11 0,-4 5-20 15,-2 3-20-15,-2-5-21 0,0 5-134 16</inkml:trace>
  <inkml:trace contextRef="#ctx0" brushRef="#br0" timeOffset="67247.809">26835 3942 257 0,'0'0'41'0,"0"0"-5"16,0 0-4-16,0 0 1 0,0 0-1 16,0 0-7-16,0 0-9 0,0 0-7 0,0 0-7 15,0 0-4-15,-8-67 0 0,-9 67-1 16,-5 0 0-16,-7 5 1 0,0 4 1 15,-1 4-1-15,0 1 1 0,1 0-3 16,3-1-2-16,8-2-12 0,7-5-10 16,6-3-11-16,5-3 1 0,0 1 6 15,8 2 5-15,9 1 1 0,7-4 2 16,2 0 0-16,-1-8 10 0,-2-1 8 16,-4 0 5-16,-7 1 1 0,-4-2-1 15,-1 3 6-15,-2-3 4 0,-1 1 5 0,-2 4-2 16,-2-4-3-16,0 4-4 15,-5 0-4-15,-2 0-1 0,-7 3 0 16,-8 2-1-16,-3 0 1 0,-9 8 0 16,2 1 0-16,2 5 2 0,2-2-3 0,6 4-7 15,7-6-35-15,7-4-62 0</inkml:trace>
  <inkml:trace contextRef="#ctx0" brushRef="#br0" timeOffset="70314.8302">27263 3999 161 0,'0'0'23'0,"0"0"-4"16,0 0 0-16,0 0-1 0,0 0 3 15,0 0 2-15,0 0-4 0,0 0-1 16,0 0-6-16,0 0-4 0,-14-15-3 15,13 15 0-15,-1-3-4 0,1 2 2 16,-1 0-2-16,1-1 1 0,0 0 3 16,-2 1-1-16,2-1 5 0,-1 1-1 15,1-1-1-15,-1 0-2 0,1 1-5 16,-1 1 1-16,1-2-1 0,-1 2 0 16,1-1 0-16,-1 1 0 0,2-1 0 0,-1 1 0 15,-1-2 0-15,1 2 0 0,-1-1 0 16,1 1-1-16,0-2 1 0,-1 2 0 15,1-1 0-15,-1 1 1 0,0-2 4 16,0 2-1-16,1-2 5 0,-1 2 3 16,1 0 1-16,-1 0 3 0,2 0 0 15,-1-3 1-15,-1 3-1 0,1 0-3 16,-1-1-3-16,1 1-2 0,1 0-2 16,-1-2-1-16,1 2 0 0,-2-1 0 15,2 1 0-15,-1-2 2 0,1 2-1 0,-2-1 1 16,2 1 2-16,-1-2-2 0,1 1 1 15,0-1-2-15,0 1-3 0,0-1 1 16,0 0-2-16,0-3 0 0,0-3-1 16,0-2-1-16,3-7-4 0,2 3 3 15,4-4-4-15,3 1 4 0,-1 2 1 16,1 1 0-16,2 2 0 0,-1 0-1 16,3 0 0-16,-1 0 1 0,2-1 0 15,-1 3 0-15,3-2 0 0,-2 1 0 16,-2 1-1-16,-4 2 1 0,2 0 1 0,-1 1-1 15,1-1 0-15,3-3 0 0,-1 1 0 16,0 1 0-16,1-2 1 0,-2-1-1 16,2 2 1-16,-1-3-1 0,2 3 0 15,-1 1 0-15,3-1 0 0,0 0 0 16,2 1 0-16,-1 0 0 0,-3 2 1 16,-2 2-1-16,-4 1 1 0,1 1-1 15,3-3 0-15,-5 3-1 0,7 1 1 16,-2-2 0-16,2 3 0 0,6-3 0 15,-2 3 0-15,2-2 0 0,0 1 0 0,0 1-1 16,-7 1 1-16,3 0 0 0,-2 0 0 16,-4 0 0-16,5 0 0 0,-7 0-1 15,-2 0 1-15,5 5-1 0,-5-3 0 16,4 5 0-16,0 0 0 0,-5-1 1 16,4 4 0-16,-1-1-1 0,1 1 0 0,1 2-1 15,2 1 1-15,-2-1 1 0,1 1-1 16,1 1 1-16,0 1-1 0,0 0 1 15,1 1 0-15,-3-1 0 16,1 0-1-16,-4 2 1 0,-2 0 0 0,-2-6 0 16,1 5-2-16,-2-3 2 0,1 1 0 15,2 1 0-15,-2-2 0 0,0 0 0 16,0 1 4-16,2-1-4 0,-3 1 5 16,1 0-5-16,-2-5 0 0,2 6 0 15,-1-2 0-15,-2-1 0 0,2 1-1 0,-2-3 1 16,0-2 0-16,0 1 0 0,0-4 0 15,-2 5-2-15,1-7 1 16,-1 2 1-16,1-1 0 0,-2-4 0 0,0 0 1 16,0 0-1-16,0 2-1 0,1 4 1 15,0 1-1-15,-1-4 2 0,2 4-1 16,-2-7 1-16,0 0 2 0,0 0-2 16,0 4 1-16,0 1-1 0,-4 1 1 15,-2 1-2-15,-3-1-12 0,-1 2-21 16,-4-2-42-16,-2 4-84 0,-6-4-101 0</inkml:trace>
  <inkml:trace contextRef="#ctx0" brushRef="#br0" timeOffset="70985.0798">27145 4048 412 0,'0'0'20'15,"0"0"-12"-15,0 0-6 0,0 0-3 16,0 0 0-16,0 0-2 0,0 0 0 16,0 0 1-16,0 0 1 0,-4-9 1 15,12 11 0-15,4 5 0 0,4 4 0 16,0 1 0-16,-1-2 0 0,0 4 1 16,0-2-1-16,2 2 0 0,0 1 1 15,1-1 0-15,1-1 1 0,-3 1-1 0,1 0 0 16,0 0 0-16,4-1 2 0,-1-1 0 15,0 2 2-15,3-1 1 16,2-1 0-16,-1 1 0 0,0-4-1 16,2 0-1-16,1-2-1 0,-1 0 0 0,1-2 1 15,1 2-1-15,-1-3 2 0,2 0-3 16,-1-2 3-16,-2-2-3 0,3 0 1 0,0 0 1 16,3 0-2-16,1-2 1 15,3-3-1-15,0-1-1 0,-1 0 0 16,-3 0-1-16,-2 1 2 0,-3 1-2 0,-1-2 1 15,-4 2-1-15,-2-2 0 0,-6 2 2 16,0-1-1-16,-2-3 1 0,0 0-2 16,3-5 1-16,1 0 1 0,-5-1 0 15,3-2 2-15,-3-4-2 0,-2-1 0 16,-2-1 1-16,0-1-2 0,0 0 1 0,-2 0-1 16,1-1 2-16,-4 0-3 15,1 6 1-15,-3 0 2 0,0 0 3 16,0 4 1-16,0-3 2 0,0 7 0 15,-1 5-1-15,-1-4-6 0,1 5 0 0,0-1-1 16,-1 0-4-16,2 5-11 0,-1-1-22 16,-4 1-24-16,-4 0-37 0,-6 4-89 15</inkml:trace>
  <inkml:trace contextRef="#ctx0" brushRef="#br0" timeOffset="71328.1277">27079 4046 321 0,'0'0'24'16,"0"0"-6"-16,0 0-3 0,0 0 3 15,0 0-1-15,0 0 1 16,66-90 3-16,-37 71-3 0,5-1-4 0,4-1-3 16,4-3-2-16,5 0-3 0,2-2 3 15,6-1 1-15,0 0-1 0,1 0-2 16,-4 2-4-16,-1 2 0 0,-6 3-4 16,-8 3-1-16,-13 7-6 0,-9 2-9 15,-9 7-13-15,-6 1-5 0,0 0-2 16,0 0 6-16,0 9-1 0,-10 6-7 0,-9 8-12 15,-7-1-24-15,-6 4-24 0</inkml:trace>
  <inkml:trace contextRef="#ctx0" brushRef="#br0" timeOffset="71846.9462">27400 3974 452 0,'0'0'41'15,"0"0"-21"-15,0 0-14 0,0 0-5 16,0 0 2-16,113-76-3 0,-70 53-4 15,3-2 3-15,3 3-2 0,-1 1 3 16,-2 1 0-16,-5 3 2 0,-8 5-2 16,-10 4-4-16,-11 6-14 0,-5 0-10 15,-7 2-8-15,0 0-1 0,-3 9 7 16,-13 8 6-16,-8 9 7 0,-11 3-4 16,-4 2 6-16,-6 3 2 0,0 3-1 0,2-3 8 15,1-2 1-15,9-5 5 0,7-6 8 16,11-8 10-16,5-7 17 0,7-4 19 15,3-2 5-15,0 0-3 0,0 0-16 16,10-5-18-16,9-11-13 0,13-3-9 16,11-3 1-16,8-1 0 0,5-2 0 15,4 2 0-15,-1 2 1 0,-3 1-2 16,-4 0-3-16,-5 5 3 0,-10 3-5 16,-9 3 3-16,-12 6-4 0,-11 2-4 15,-5 1-2-15,2 0-1 0,-2 7 10 0,0 8-6 16,-10 7 4-16,-11 2-3 0,-6 3 0 15,-8 4 3-15,-4 0 3 0,-3 1 0 16,3 1 1-16,2-5-1 16,6-5 1-16,10-8 1 0,9-8 0 0,8-2 3 15,4-5 5-15,0 0 3 0,0 0 1 16,0 0 2-16,0 0-3 0,14 0-4 16,11-9-1-16,12-5 0 0,9-1-1 15,5-2-1-15,4 1 1 0,-3-1-5 16,-2 2-1-16,-6 2-3 0,-5 1-1 0,-4 2-4 15,-6 2-4-15,-9 3-11 0,-10 1-12 16,-4 4-13-16,-6 0-26 0,0 0-128 16</inkml:trace>
  <inkml:trace contextRef="#ctx0" brushRef="#br0" timeOffset="72800.1853">24379 4092 36 0,'0'0'36'0,"0"0"-1"15,0 0-4-15,0 0-4 16,0 0-2-16,0 0 1 0,0 0 0 16,0 0-6-16,0 0-5 0,0 0-8 15,3-17-6-15,-2 16 0 0,-1 0-1 0,0 1 0 16,2-2 0-16,-2 2-1 0,0-2 1 15,0 2 1-15,1-1-1 0,-1 1 1 16,0-2 0-16,0 0 2 0,0 1 0 16,0 0 1-16,2 1-2 0,-2-1 1 15,0-1 0-15,0 2-2 0,1-2-1 0,-1 2-1 16,0-1-3-16,0-1-3 16,0 1-3-16,0 0-4 0,1-2-4 15,-1 2-10-15,2 1-34 0,1-5-101 16</inkml:trace>
  <inkml:trace contextRef="#ctx0" brushRef="#br0" timeOffset="74206.8364">24473 3952 99 0,'0'0'0'16,"0"0"0"-16,0 0 0 15,0 0-2-15,0 0 2 0,0 0 0 0,0 0 0 16,0 0 2-16,0 0-2 0,0 0 0 16,7 0 1-16,-5 0 0 0,-2 0 1 15,1 0 0-15,-1 0 1 0,2 0 2 16,-2 0 4-16,1 0 1 0,-1 0 1 16,1 0 4-16,-1 0 7 0,2 0 3 15,-2 0 4-15,1 0-1 0,-1 2-3 0,2-2-6 16,-2 0-8-16,1 0-6 0,-1 0-4 15,2 0 0-15,-1 2 1 0,1-2-1 16,0 0 0-16,0 0-1 16,-1 0 2-16,1 1-2 0,-1-1 0 0,1 0 4 15,-1 0 6-15,0 2 9 0,1-2 7 16,-1 0 0-16,1 0-4 0,-1 0-10 16,1 0-6-16,-1 0-5 0,1 0 0 15,-1 0 0-15,1 0-1 0,-1 0 1 16,1 0-1-16,-1 0 1 0,2 0-1 0,-2 0 3 15,0 0 1-15,1 0 2 0,-1-2 5 16,1 2 0-16,-1-1-1 0,2-3 0 16,0-3-2-16,-1 2 1 0,1-5 1 15,-3 4 1-15,0-8-6 0,0-6 0 16,0 2-6-16,-3-6 3 0,-5 4-1 0,0 0-1 16,-4 2 3-16,-1 0-1 0,-3-1 0 15,0 3 0-15,-2-1 0 16,0 0-1-16,-2 1-1 0,-2-1 0 15,3 2 1-15,-2-1 0 0,1 3 0 0,-1 1 0 16,-2-1-2-16,-3 1 1 0,-1 1 0 16,-2 4-1-16,0 0 2 0,-1 0-2 15,-1 3 1-15,2 0 0 0,0 1 0 16,1 1-1-16,-1 1 1 0,1 1 0 16,-1 0 0-16,0 0 0 0,2 0 0 0,2 0-1 15,6 0 1-15,3 1-1 0,1 4 1 16,4-3-1-16,-3 3 1 15,4-2-1-15,1 2 0 0,0-1 1 0,-1 1-2 16,3-1 2-16,0 1 0 0,-1 0 0 16,-1-1 0-16,-2 4-1 0,1 1 1 15,-6 1-1-15,3 0 1 0,-1 3-1 16,2-1-2-16,-1 1 1 0,3 0 0 16,0 2 0-16,0 1 1 0,4-5 0 15,0 3 0-15,2 1 0 0,1-4 1 0,0 6 0 16,2-7-2-16,-1 2 2 0,2 0-1 15,0-1 0-15,0 1 5 0,0 2-5 16,0 6 4-16,0-7-4 0,0 6 1 16,0-3-1-16,2-3 0 0,-1 3 1 15,0-5-1-15,1 1 2 0,1-1-1 16,0 0 0-16,0 0 0 0,-2-1 0 16,2-1 0-16,-1-5 1 0,1 5-1 15,-2-5 1-15,2-1-1 0,-1 1 1 16,-2-4-1-16,2 3 0 0,1 1 0 0,3 1 0 15,-2 2 1-15,2 0-1 0,0-1 0 16,1 1 0-16,-1-2 0 0,-1 2 0 16,1 0 0-16,0-1 0 0,1-1 1 15,-1 0-1-15,1 0 0 0,-1 0 2 16,3 0-4-16,-2-2 2 0,0 3 0 16,1 1 0-16,4 0 2 0,-1 0-2 0,-1 2-2 15,1 0 2-15,1 0 0 0,-2 3 0 16,7 2 2-16,-2-2-2 15,1 0 0-15,-3-1 2 0,3-2-2 0,-6-2 1 16,3 0-1-16,1 2 1 0,2-4 1 16,4 5-1-16,1-4 1 0,-3 0-1 15,-3-3-1-15,-1 1 1 0,-4-3-1 16,2 3 1-16,7-3 1 0,-8 1-1 16,8 1 0-16,-6-3-1 0,0 0 0 0,-1 1 1 15,-2-1 0-15,3 0 1 0,-3 0 0 16,4-3 1-16,-1-5 1 0,6-4 0 15,-3-1-3-15,1-6 1 16,1-1 0-16,1-5 0 0,1-2 1 0,-1-1 0 16,1-1 0-16,-2 1 0 0,-1 2 2 15,-4 0 1-15,1 2 1 0,-4 3-4 16,-1-1 1-16,1 3-2 0,-3 6 1 16,-4 5-2-16,0 5 1 0,-3 3-1 15,0 0-1-15,0 0-1 0,2 0-2 0,-2-2-5 16,0 0-12-16,0-1-18 0,-5-3-27 15,-9 3-33-15,-11 0-78 0,-5 3-62 16</inkml:trace>
  <inkml:trace contextRef="#ctx0" brushRef="#br0" timeOffset="74719.1632">23572 4016 510 0,'0'0'18'16,"0"0"-10"-16,0 0-7 0,0 0-1 16,75-100-2-16,-36 73 2 0,9 1-3 15,3 0 2-15,1 1 1 0,1 1 0 16,-5 2 0-16,-3 4 1 0,-9 2-1 0,-12 5-2 16,-9 6-5-16,-9 3-12 15,-1 2-12-15,1 0-10 0,0 3-3 16,-2 10-2-16,-4 3 1 0,-7 8-5 15,-9 2-3-15,-6 3-9 0,-2 3 10 0,-5 0 15 16,-1-2 13-16,-1-4 18 0,5-4 12 16,8-5 19-16,7-9 22 0,7-4 31 15,4-4 30-15,-1 0-3 0,1 0-15 16,0 0-31-16,0-3-32 0,10-9-16 16,11-6-6-16,13-8-1 0,3 1-5 0,5-2 3 15,-3 2-5-15,-3 4 2 0,-1 1 2 16,-4 3-1-16,-6 5 1 0,-4 3-1 15,-11 4-1-15,-4 4-4 0,-6 1-4 16,0 0-2-16,0 1-2 0,-3 13 1 16,-10 10 4-16,-10 8-5 0,-8 3 0 15,-4 4-1-15,-2 3 2 0,-5 0 5 16,1 2 3-16,4-5 0 0,3-2 1 16,9-6 0-16,7-12-1 0,10-7 2 15,5-7 4-15,3-5 8 0,0 0 2 0,13-6 4 16,16-8-3-16,14-7-4 0,8-5-5 15,7-3-6-15,-1 2-18 0,0 1-25 16,-8 2-51-16,-4 4-140 0</inkml:trace>
  <inkml:trace contextRef="#ctx0" brushRef="#br0" timeOffset="75621.579">23429 4045 382 0,'0'0'38'16,"0"0"-6"-16,0 0-6 0,0 0-7 15,0 0-3-15,0 0-9 0,0 0-1 16,0 0 0-16,0 0 2 0,-5-81-2 16,0 65 1-16,1-2-2 0,-2 1-5 0,-3-4 3 15,0 1-3-15,-2 2 2 0,-2-1-1 16,-2 4 0-16,-1 0-1 0,-2 0 0 15,-3 0 0-15,-1-2-1 0,-1 2 1 16,2-2-1-16,0 2 1 0,0 0 2 16,-1 0-2-16,2 1 2 0,-2 0-2 15,1 4-3-15,-4 1 2 0,3 3 0 16,-4 2 0-16,2 3 1 0,-4 1-2 16,2 0 0-16,0 0 1 0,1 5 1 15,2 1-1-15,2-2 2 0,2 2-2 0,0 0 0 16,-1 0 0-16,2 2 0 0,-2-1 0 15,-3 3-2-15,1 0 2 0,-1 1 1 16,0 0 0-16,2-3 0 0,2 2-2 16,1-1 0-16,4 0 0 0,-2 2 1 15,3 1 0-15,-1 0 1 0,2 3-1 16,0 2-1-16,1-1 4 0,4 4-4 16,-1 0 3-16,4-5-3 0,1 2-1 15,0 1 2-15,3 2 0 0,0 4 0 16,0-3 0-16,0 1 1 0,4-1-3 0,1 1 2 15,2-1-1-15,0-2 0 0,5 2 0 16,-2 0 1-16,2-2-1 0,2 1 0 16,-1-2 2-16,4-2 0 0,-1 2 0 15,3-1 1-15,-1-2-2 0,0 1 1 16,2-3 0-16,1 0 0 0,0-1 0 0,2 0 1 16,2-1 0-16,-2-3-1 15,2 2 1-15,2-5-1 0,2 2 1 16,2-3 0-16,0-1 0 0,3 0 0 15,0-1 1-15,1-1-2 0,-1 1 0 0,-4-2 1 16,-3 0-1-16,-7 2 0 0,1-2 0 16,-2 0 0-16,2 0 1 0,5-5-1 15,0-2 1-15,-5 0 0 0,0-2 1 16,-2-2 0-16,-5-4 0 0,2-3 2 16,-3-5-2-16,1-6 0 0,0-3 1 0,-1-1-1 15,1 0 5-15,-2-1-1 0,2 2 3 16,-4 1-1-16,1 3 0 0,-1 0 1 15,-3 2 2-15,-3 9-2 16,-2 0-2-16,-1 7-3 0,-1 4-2 0,0-5 0 16,0 6-9-16,0 0-16 0,-4-2-32 15,-12 7-42-15,-7 0-171 0</inkml:trace>
  <inkml:trace contextRef="#ctx0" brushRef="#br0" timeOffset="75990.9467">22574 3893 472 0,'0'0'4'0,"0"0"-1"0,81-62-3 15,-40 39 1-15,8 2 2 0,0 0-2 16,2 4-1-16,-5 3-6 0,-7 4-13 0,-14 5-17 15,-4 3-21-15,-10 2-12 0,-6 0 0 16,-1 2 9-16,-4 10 16 0,-12 6 6 16,-6 8 3-16,-8 1 7 0,-1 2 6 15,-1-1 21-15,2-1 1 0,4-4 17 16,7-8 16-16,1-3 10 0,7-6 15 0,5-3 15 16,-1 0 15-16,3-3 4 15,-2 0-9-15,2 0-22 0,0 0-27 16,0-1-19-16,19-10-9 0,10-6-5 15,14-2-5-15,8-1 5 0,1 2-6 0,0 3 1 16,-6 4-10-16,-8 4-14 0,-8 5-24 16,-12 2-19-16,-7 0-8 0,-8 6-9 15,-5 10-66-15</inkml:trace>
  <inkml:trace contextRef="#ctx0" brushRef="#br0" timeOffset="76121.9657">22770 4306 431 0,'0'0'20'0,"0"0"-13"0,125-77-9 16,-57 41-24-16,5 4-25 0,-1 0-50 15,-3 5-128-15</inkml:trace>
  <inkml:trace contextRef="#ctx0" brushRef="#br0" timeOffset="76857.4774">22285 4127 249 0,'0'0'39'16,"0"0"1"-16,0 0-1 0,0 0-3 15,0 0-8-15,0 0-6 16,0 0-5-16,33-79-4 0,-27 60-3 15,0 1 2-15,0 0-4 0,-2 5-2 0,2-3 0 16,-4 0-2-16,1 4 3 0,-1-10-6 16,-2 3 3-16,0 1-4 0,-3-7 2 15,-7 5 0-15,-2 4-1 0,-1 0 0 16,-4 4-2-16,-2 4-1 0,-1 0 0 16,-2 4-1-16,1 2-1 0,-1 2 1 0,-3 0 0 15,2 0 2-15,-1 2 1 0,0 3-2 16,1 0 2-16,2 1-1 0,-2 0 0 15,2 2 0-15,-2 1-2 0,0 1 2 16,-1 3 0-16,0 0 3 0,0 4-2 16,-1 0 4-16,1-1-5 0,-1 1 0 15,3-2-1-15,-1 2 1 0,3-2 0 16,4-1 1-16,0 1-2 0,6-5-1 16,1 3 0-16,2-1-2 0,3-3 2 15,-1 4 1-15,2-2-3 0,2-1 3 0,0 1 0 16,-1 0 0-16,2-1-1 0,0 3-1 15,2 3 3-15,3 1 0 0,7 3 0 16,-1-2 1-16,3-3 0 16,3 2-1-16,4-4 2 0,1 3-1 0,4-4 0 15,3-1 2-15,2-2 0 0,2-3 1 16,3-3-1-16,3-3 2 0,-1-2 1 16,-1-9 2-16,1-3 2 0,2-5-2 15,-2 0 1-15,-2-3-3 0,-1 4-1 16,-8 2 0-16,-2 0 1 0,-9 2 0 0,-3 6 0 15,-5-3 0-15,-3 3-2 0,-2 4 1 16,0-7-4-16,-2 6-13 0,-1 1-24 16,0-5-51-16,0 6-166 0</inkml:trace>
  <inkml:trace contextRef="#ctx0" brushRef="#br0" timeOffset="77015.4412">21863 4130 345 0,'0'0'11'0,"0"0"-4"0,97-74-5 15,-57 52-2-15,2 4-9 0,-4 1-24 16,-5 5-33-16,-10 5-121 0</inkml:trace>
  <inkml:trace contextRef="#ctx0" brushRef="#br0" timeOffset="78495.2147">23720 573 180 0,'0'0'23'0,"0"0"0"0,0 0-3 16,0 0 1-16,0 0 4 0,0 0 0 15,0 0 2-15,0 0-4 0,0 0-9 16,-12 0-5-16,12 0-8 0,0-7-4 16,0-6 1-16,0-5-2 0,0-7-2 0,3-1 2 15,1-2-2-15,1 3 3 0,-2 7 4 16,-2 7 8-16,0 6 2 0,-1 5 1 15,0-1-4-15,0 1-9 0,0-2-5 16,0 2-10-16,0-3-8 0,0 2 2 16,0 0 3-16,0 1 10 0,0 0 9 15,6 12 0-15,0 8 0 0,0 10-2 16,0 0-1-16,-1 5 1 0,2 0 0 16,-4 1-2-16,-1 5 3 0,-1 2 3 15,-1 7 0-15,0 7-1 0,0 10 2 0,-3 9-4 16,-2 8 6-16,0 2 0 0,0 5-2 15,0-3-2-15,1-3-3 0,1-3-2 16,0-3 1-16,1-3-1 0,-2-5 2 16,3-1-2-16,1-5 12 0,0-3-2 15,0-5-1-15,0-5 1 0,1-6-12 16,2-1 4-16,0 0-1 0,-3 1 1 16,0-2 0-16,0 1-3 0,0-1 2 15,-7-1 0-15,3-1 2 0,-4-1 2 16,1 2 8-16,0-1-6 0,-3 2 5 0,1-1 0 15,0-2-9-15,1-4 10 0,2 1-12 16,1-4-1-16,1-2 1 0,3-2-2 16,-1-1 3-16,2-2 3 0,-1 1-1 15,1-4 1-15,-2 0-1 0,-1-1 0 16,2-6 1-16,-3-1 0 0,-1 0 3 0,3-4-1 16,-3 5 1-16,1-1 1 15,1-5-3-15,0 5 0 0,1-5-1 16,2 2-2-16,0-3 1 0,0 0 0 15,0 1-1-15,0-6 0 0,0 5 4 0,0-5-3 16,0-1 0-16,2 1 0 0,-2-5-2 16,0 0-6-16,0 0-12 0,0 2-37 15,1-2-124-15</inkml:trace>
  <inkml:trace contextRef="#ctx0" brushRef="#br0" timeOffset="79272.2646">24542 485 16 0,'0'0'34'0,"0"0"11"0,0 0 11 15,0 0-4-15,0 0-4 0,0 0-7 16,0 0-9-16,0 0-5 0,0 0-5 16,0 0-1-16,-20 11-1 0,19-11-2 15,-1 0-3-15,-4 0-3 0,2 0-4 16,-5-2-5-16,-1-11 2 0,5 3-3 0,-1-6 0 15,3-2 2-15,1 4-1 0,1 3-1 16,-1-2 0-16,2 8-1 0,-1 0 1 16,1 0 0-16,0 5-5 0,-3-2-7 15,3 2-1-15,0 0-1 0,-1 2 2 16,-1 13 6-16,-1 7-1 0,2 12 2 16,0 2-2-16,-1 4 2 0,-1 1-2 15,2 3 3-15,-2 2 1 0,1 2 1 0,1 1 0 16,1 4-4-16,0 3 3 0,-2 8 0 15,2 7 5-15,-3 8 2 0,2 3-2 16,-2 1-2-16,-1 0-4 0,1-3-2 16,0-3 2-16,0-2-1 0,0-6-1 15,0-5 2-15,-1-3 12 0,1-7 0 16,-1-2 2-16,-3-5-2 0,2-3-11 16,2-3-2-16,0-2 0 0,2-1 1 15,1 1-2-15,0 0 2 0,0 2 0 0,-1 0 2 16,1 2-1-16,-2-4 0 0,2 0 0 15,0-4-1-15,0-3 0 0,0-1 2 16,0-4 10-16,0 1-10 0,0-3 10 16,0 0-10-16,0-7 0 0,0 0 8 15,0 0-8-15,0 29 8 0,0 16-6 16,0 3 0-16,0-1-33 0,0-55 0 16</inkml:trace>
  <inkml:trace contextRef="#ctx0" brushRef="#br0" timeOffset="80771.9354">22887 387 184 0,'0'0'35'0,"0"0"-1"0,0 0-2 0,0 0-7 16,0 0-1-16,0 0-5 0,0 0-5 16,0 0-5-16,0 0-2 15,0 0-1-15,-34-25-1 0,31 19-3 16,0 2 0-16,1-1-1 0,-1-3 0 0,1 3 1 15,1-2-1-15,-1-3 1 0,2 5 0 16,0-2 1-16,0 2-1 0,0 5 0 16,-2-1 1-16,2 1-3 0,0-2-3 15,0 2-5-15,0-1-1 0,0 1 2 16,0 0 1-16,0 1 3 0,0 14-2 0,0 4 2 16,4 6-2-16,0 1 0 0,0 1-1 15,1 3 1-15,-1 2 1 16,-2 0 0-16,-2 5 3 0,0 1-5 15,0 1 3-15,-3 4-1 0,-3 3-2 0,0 4 6 16,2 6-2-16,-3 5 2 0,2 7 0 16,2 6 1-16,2 3 3 0,1 1-3 15,0-1-1-15,0-4-6 0,3-1 1 16,1-4 1-16,-2-1-1 0,1-3 0 16,-3-5 1-16,0-4 0 0,0-7 3 0,0-1 0 15,-2-5 10-15,-2-1 1 0,-1-3-1 16,0 0 0-16,-1 1-11 0,0-2 1 15,-2 4 0-15,0 5-2 0,1 1 2 16,-1 1 1-16,2-2-2 0,0-4 1 16,1-2-1-16,1-2 0 0,0-2 3 15,-1-2-2-15,0-2 10 0,0-1-10 16,1 1 9-16,1-2 1 0,-1 4-11 16,-1-1 12-16,1-1-10 0,-2-2-2 15,3 0 4-15,0-3-2 0,1 0 1 0,0-1-1 16,2 0-1-16,-1 0 2 0,-1-2-1 15,1 2 2-15,1-8 0 0,0 0 0 16,0-6-1-16,0-1 1 16,0 1-1-16,0-2-1 0,0 3 1 0,1-4-2 15,2 1 0-15,-1-5 1 0,0 3-3 16,0-4-3-16,-1-1-9 0,1 2-25 16,-2-5-96-16</inkml:trace>
  <inkml:trace contextRef="#ctx0" brushRef="#br0" timeOffset="81533.9485">23443 573 202 0,'0'0'10'0,"0"0"-6"16,0 0 4-16,0 0 1 0,0 0 4 16,0 0 5-16,22-94-3 0,-18 81-5 15,1-1 7-15,-1 1 0 0,-1 2 0 16,3-4 0-16,-5 5-9 0,2 1-3 16,-2-3 3-16,1 6 0 0,-1-4 0 15,1 6-2-15,-2-3-4 0,1 3-2 0,-1 4 0 16,0-2 2-16,0 2-2 0,0-2 1 15,2 1-1-15,-2-1-3 0,0 2-5 16,1-3-2-16,-1 2 1 0,0 1 1 16,2 0 7-16,-1 7 0 0,2 12 2 15,-1 6 0-15,-2 5-3 0,0 4 0 16,0 1-3-16,0 1 0 0,-3 4 3 16,0 2 1-16,-2 5 0 0,2 4-2 15,0 2 1-15,0 4-1 0,-1 8 0 16,0 9 2-16,0 5 6 0,-1 6-1 0,1 1-2 15,0 0 1-15,-1 0-6 0,-1-4 0 16,1-5 1-16,-1-3 0 0,0-3-1 16,0-4 11-16,0-6 1 0,-1-3 0 15,3-5 0-15,0-2-11 0,-1-1-1 16,2 0 2-16,0 1 0 0,0-4-1 16,2-2 1-16,0-4 1 0,-1-2 0 0,2-6 0 15,0-3 0-15,-2-3 0 0,2 1-3 16,-2-1 3-16,-1 2 3 15,2-1 6-15,-2 2-7 0,0 0 8 0,1 1 0 16,1-2-8-16,1-2 6 0,0-8-8 16,0-1 0-16,0-7 0 0,0-4 0 15,0-2 0-15,0-5 2 0,0 0-1 16,0 0 0-16,0 2-2 0,0-1-2 16,0 0-9-16,0 1-21 0,0-2-177 0</inkml:trace>
  <inkml:trace contextRef="#ctx0" brushRef="#br0" timeOffset="82536.4056">22887 385 336 0,'0'0'29'0,"0"0"-3"16,0 0-5-16,0 0-4 0,0 0-16 16,0 0-2-16,0 0-7 0,0 0 1 15,0 0 5-15,39-22 1 0,-5 17 2 16,5 3-1-16,2 1 1 0,0-1 0 16,0 2 0-16,0-1 0 0,-2 0 2 15,-2-4-2-15,-1-1 0 0,-2-2 1 16,-2-1 2-16,-4-2 1 0,1-2-1 15,-4 1-1-15,-6-1-1 0,-3 4 0 0,-6 2 6 16,-4 1-1-16,-3 1 0 0,0 2-2 16,-3-4 3-16,0-6 2 0,-6-2-3 15,-3-4 4-15,-5 3-5 0,-2 5-5 16,-3 3 31-16,4 1-6 0,7 4-18 16,-7 3-40-16,2 0-193 0,-7 0-8 0</inkml:trace>
  <inkml:trace contextRef="#ctx0" brushRef="#br0" timeOffset="82952.7643">23725 359 397 0,'0'0'-13'0,"0"0"-3"16,0 0 1-16,0 0 11 0,0 0 5 0,0 0 2 15,0 0-1-15,95 10 1 0,-57-10 7 16,3-2-2-16,4-3 2 0,1-4-2 16,-2 2-6-16,-1-2-2 0,-4-2 4 15,0-3 0-15,1-1 3 0,-2-1-2 16,0-1 3-16,-7 3 4 0,-3-1 3 16,-11 6 13-16,-8-5 0 0,-8 1 1 0,-2-3-4 15,-16 0-12-15,-7 2 31 16,-10 3-10-16,-7 7-11 0,-5 4-28 15,-8 3-80-15,-2 6-162 0,-6 3-46 0</inkml:trace>
  <inkml:trace contextRef="#ctx0" brushRef="#br0" timeOffset="83740.8204">22615 249 287 0,'0'0'35'16,"0"0"-2"-16,0 0-8 15,0 0 0-15,0 0-7 0,0 0-4 16,0 0-5-16,0 0-3 0,0 0-1 15,0 0-2-15,-3-7-1 0,1 3-1 0,0-7-1 16,0 7 3-16,1-1-4 0,-1 1 1 16,2 4-3-16,-1-2-1 0,1 2-7 15,0 0-2-15,-2-2 2 0,2 2 0 16,-3 2 5-16,0 15 0 0,-4 10 2 16,-1 11 0-16,-1 5-1 0,-1 7-2 0,-2 7 1 15,2 1-3-15,1 6 1 0,1 4 2 16,1 7-1-16,1 4 3 15,1 9 1-15,1 6 4 0,-2 6 1 0,1 4-1 16,-1 2-1-16,-2-3-6 0,0-3 1 16,1-6-1-16,2-5 2 0,2-7 12 15,2-4-1-15,1-4-1 0,0-3-3 16,0 2-11-16,0-2 2 0,0 2-2 16,0-2 5-16,-3-5-1 0,1-4 2 15,0-3 10-15,-1-4 1 0,0-5-1 16,-3-3 4-16,3-8-9 0,-1-5 1 15,1-4 2-15,0 1-5 0,0-5 0 0,0-7 0 16,0-2-1-16,2-5 0 0,-1-8 0 16,-2 6-7-16,3-6-22 0,-1 0-75 15,-5-4-109-15</inkml:trace>
  <inkml:trace contextRef="#ctx0" brushRef="#br0" timeOffset="84335.0682">21920 297 30 0,'0'0'0'16,"0"0"6"-16,0 0 8 0,0 0 5 15,0 0 3-15,0 0-5 0,0 0-5 16,5 77 1-16,-4-43-2 0,-1 2 0 16,0 9 0-16,0 5-4 0,0 8 6 15,-4 12-5-15,-2 9 0 0,-2 13-3 0,-1 10-6 16,0 7 2-16,-1 6 3 15,3-1-3-15,1-4 0 0,0-3-5 16,0-7 0-16,0-4 10 0,-2-4 1 0,2-4 2 16,0 0-3-16,-1-1-10 0,0-2 2 15,1-2 0-15,0-5-1 0,2-7 5 16,1-7-2-16,-1-8 8 0,0-6 2 16,1-5 2-16,-2-5 2 0,1-7-8 15,1-9-1-15,2-6-2 0,-1-8 0 16,1-6-3-16,1 3 0 0,0-7-1 0,-2 0-3 15,2 0-10-15,-1 0-43 0,-4 0-133 16</inkml:trace>
  <inkml:trace contextRef="#ctx0" brushRef="#br0" timeOffset="84719.3152">21895 397 309 0,'0'0'24'0,"0"0"-11"0,0 0-1 0,0 0-3 15,0 0-3-15,0 0-5 0,0 0-4 16,0 0-5-16,0 0 1 0,-6-13 2 15,16 11 2-15,10 1 4 0,6-1-2 16,2 2 1-16,6 0 1 0,1 0 1 16,1 0 3-16,5-1 3 0,3-3-2 15,3-1-1-15,0-1 0 0,-2-4-2 16,-1 1 2-16,-7-3-1 0,-6 2 0 16,-11 4-1-16,-7 2 3 0,-6-3 3 15,-4 4 6-15,-1-7-3 0,-2-1 5 0,-8-3 1 16,-9-3-5-16,-6 4 1 0,-6 2-7 15,-6 3-10-15,-2 4-3 16,-4 4-24-16,-1 0-57 0,-4 3-150 16</inkml:trace>
  <inkml:trace contextRef="#ctx0" brushRef="#br0" timeOffset="85779.4391">21835 5422 198 0,'0'0'31'16,"0"0"-3"-16,0 0-4 0,0 0-3 15,0 0-2-15,0 0-3 0,0 0-7 16,0 0-4-16,0 0-11 0,0-35-3 16,0 35 0-16,-1 0-1 0,1 3 9 15,-3 15 4-15,0 11-2 0,0 12 0 16,0 5-1-16,-2 5 0 0,2 3 1 16,-2 6 1-16,1 4 4 0,-2 3 0 15,0 4-1-15,-4 3 0 0,2 5-3 0,-3 5-1 16,-1 3-1-16,-2 2 0 15,0-2 2-15,1 0-1 0,1-4 2 0,-1-5-2 16,5-5-2-16,-1-6-2 16,0-8 1-16,5-8 1 0,0-5 1 0,1-7 2 15,0-10 0-15,0-7 0 0,1-11-2 16,2-4-5-16,0-7-9 0,0 3-6 16,0 2-37-16,9-5-147 0</inkml:trace>
  <inkml:trace contextRef="#ctx0" brushRef="#br0" timeOffset="86300.8977">22259 5396 309 0,'0'0'14'0,"0"0"-6"0,0 0-1 16,0 0-1-16,0 0-7 0,0 0-6 16,0 0 1-16,0 0-1 0,0 0 8 15,0 0 6-15,16 64 3 0,-15-13 9 16,1 12 1-16,-2 5 0 0,0 8 2 16,-6 3-8-16,2 3 1 0,-2 3 2 15,0 3-4-15,-1 3 1 0,1 1-4 0,-1 2 0 16,0-5 0-16,-1 0-6 0,1-4 3 15,0-3-3-15,1-3 0 0,0-5 4 16,-1-4-4-16,3-6 1 16,1-8-3-16,0-9 0 0,0-9 0 0,2-12 1 15,-2-7 2-15,3-7-3 0,-2-5 3 16,2-1-2-16,0-6 3 0,-1 0-3 16,-1 0-10-16,-2-8-16 0,-3-13-25 15,1-12-22-15,2-12-64 0,2-9-112 16</inkml:trace>
  <inkml:trace contextRef="#ctx0" brushRef="#br0" timeOffset="86683.4078">21897 5448 284 0,'0'0'43'15,"0"0"-3"-15,0 0-5 0,0 0-8 16,0 0-13-16,0 0-14 0,0 0-13 16,0 0-4-16,0 0 0 0,-30-25 8 0,36 29 11 15,8 4 5-15,8 6 0 0,4 2 0 16,3-3-4-16,1 2 0 0,1-3 1 15,-2-2-1-15,1-5 3 16,-1-1-1-16,-2-4 1 0,-1 0-1 0,-1-4-1 16,-2-6-1-16,-1-1 2 0,-4-3 0 15,-1 1 1-15,-5-4 1 0,-1-3-2 16,-5 1 1-16,-4-2-3 0,-2-4 3 16,0 3-3-16,-10-1-1 0,-4 0-5 15,-2 5-7-15,-4 1-20 0,-1 4-27 0,4 6-42 16,-3 4-136-16</inkml:trace>
  <inkml:trace contextRef="#ctx0" brushRef="#br0" timeOffset="87634.0307">22680 5460 158 0,'0'0'28'15,"0"0"0"-15,0 0-3 0,0 0-2 16,0 0 1-16,0 0 0 0,0 0 1 16,0 0-1-16,0 0 0 0,0 0-4 15,-12-61-7-15,12 57-6 0,0 4-7 16,0-2-7-16,0 2-3 0,0 0 0 0,0 0 1 16,0 0 5-16,0 7 7 15,3 13-1-15,2 9 1 0,-2 10 0 16,-1 9 2-16,-2 8 2 0,0 6 0 15,0 5 3-15,-1 1-1 0,-5 0-1 0,0-1 1 16,0-2-2-16,1-1 0 0,-2 3 1 16,1 1 0-16,1 1-3 0,1 2 1 15,0 0 4-15,-1 1-4 0,1 0 5 16,-2 1-2-16,3 0-5 0,0-1 1 16,1-1-4-16,0-2-1 0,2-7 0 0,0-7 1 15,0-8-2-15,0-6 2 0,0-11 2 16,0-7-3-16,0-5 3 0,0-9-2 15,0-4 0-15,0 1 0 0,0-6-1 16,0 0 1-16,0 0-1 0,0 2 0 16,0 0-2-16,0-1-2 0,0 1-7 15,0 0-10-15,0-2-33 0,0 1-81 16,0-2-111-16</inkml:trace>
  <inkml:trace contextRef="#ctx0" brushRef="#br0" timeOffset="88640.9426">23310 5370 226 0,'0'0'38'0,"0"0"0"15,0 0 2-15,0 0 1 16,0 0-1-16,0 0-11 0,0 0-8 15,0 0-8-15,0 0-11 0,12-59-9 0,-11 57-2 16,-1 2 2-16,3 12 4 0,-1 12 1 16,2 10 4-16,-3 10-2 0,-1 11 5 15,0 9 1-15,-3 5 4 0,-5 8-2 16,-1-2 4-16,0 3 1 0,0-1-1 16,1 2-1-16,1 0-2 0,0-2-2 0,-2 1-1 15,2-2-3-15,0-4 2 0,-1-1 1 16,0-3-4-16,2-1 3 0,2-4-2 15,1-2-3-15,1-5 1 16,2-1-1-16,0-7 1 0,0-2-1 0,0-7 1 16,0-4-3-16,0-8 3 0,0-7 0 15,0-3 0-15,0-6 1 0,0-7 1 16,2 7-2-16,-1-6 0 0,-1-2 1 16,2 4 0-16,-2-7 0 0,0 0 0 15,0 0 0-15,1 2-1 0,-1-1 1 0,0 0-2 16,1-1 1-16,-1 2-1 0,2-2-2 15,-2 0 1-15,0 2 2 0,1-2-1 16,-1 0-2-16,0 0-1 0,2 0-2 16,-2 0 1-16,0 0-2 0,1 0-2 15,-1 0 1-15,0-8-2 0,0 1 2 16,0-4 0-16,-3 0 0 0,-1 0 1 16,-2-4 0-16,-1 2 3 0,-4-6 1 15,-1 4 0-15,0 0 1 0,-4 2-2 16,-2-1-1-16,-3 0 0 0,-5 0-1 0,-4 2 1 15,-3 0 2-15,-2 1-4 0,-3 4 3 16,1-1 1-16,1 5 1 0,-1 2 1 16,4 1 2-16,0 0-2 0,0 7 1 15,1 4 2-15,1 1-5 0,2 0 4 16,2 2 0-16,4 1-1 0,3 0-1 16,4 3 0-16,0 1-3 0,6 2 0 15,1 1 0-15,2-2 0 0,1-3-1 16,6 1 0-16,0 2-1 0,0-1-1 15,9 5 4-15,2-3-3 0,6-3 7 0,3-1-5 16,3-3 2-16,3-2 1 0,1-4-2 16,2 2 2-16,3-4 0 0,2 0 1 15,3-3-3-15,2-1-1 0,1-2 0 16,2 0-7-16,-1-2-6 0,0-6-7 16,-1-2-5-16,-1-4 0 0,-3-2 4 0,-1 0 7 15,-2-2 7-15,-6-3 9 0,-1-2 6 16,-3-2 5-16,-1-2 6 0,-6 2 4 15,-3-4-3-15,-3 1 5 0,-5 0 1 16,-4-1 1-16,-1-2 2 0,-6 4 0 16,-7 1-3-16,-6 4-3 0,-4 3-7 15,-6 4-9-15,-4 5-8 0,-6 3-13 16,-7 1-19-16,-4 5-36 0,-7 1-137 16</inkml:trace>
  <inkml:trace contextRef="#ctx0" brushRef="#br0" timeOffset="89118.6376">21926 7093 221 0,'0'0'40'15,"0"0"2"-15,0 0-4 0,0 0-1 16,0 0-7-16,0 0-5 0,0 0-7 0,0 0-4 16,0 0-2-16,-4-78-2 15,-3 60 0-15,-3 2-2 0,0 0-1 16,-5 3-4-16,1-1 0 0,-5 4-2 15,-2 2-1-15,-3 3-1 0,-3 5 0 0,-4 0-1 16,-1 5-1-16,-2 6 2 0,0 4 1 16,2 0-1-16,4 3-2 0,2 2 1 15,6-1-3-15,6 1 0 0,7 2 1 16,6 1-1-16,1 0 0 0,11 0 2 16,9 2 1-16,8-1-1 0,5-3 5 0,8-3-5 15,4-7 3-15,4-5-1 0,4-6 2 16,0-6-1-16,1-9-3 0,0-7 3 15,-4-2-4-15,-6-3 4 0,-9-3 0 16,-8-3-2-16,-10-3-1 0,-8-2-7 16,-6-4-15-16,-2 1-22 0,-1-1-40 15,0 0-136-15</inkml:trace>
  <inkml:trace contextRef="#ctx0" brushRef="#br0" timeOffset="89797.8312">23665 5403 88 0,'0'0'42'0,"0"0"1"0,0 0-4 16,0 0-2-16,0 0 1 0,0 0-6 16,-24-83-5-16,23 79-5 0,-1-1-7 0,2 5-8 15,-2-2-6-15,2 2-4 16,0-1-4-16,-2 1-1 0,2-2 0 0,0 2 1 15,0 2 5-15,0 13 1 16,0 12 2-16,0 13 1 0,2 7 0 0,-2 8 1 16,0 7 0-16,0 7 3 0,0 6 8 15,0 2-1-15,-2 3 0 0,2 3-4 16,-1 0-6-16,-1 4 3 0,0 2-2 16,-4 2 5-16,1-2 1 0,-1-5-3 15,1-2 1-15,-1-3-5 0,2-3-1 0,1-2 1 16,1-2-3-16,2-2 2 0,0-5-2 15,0-4 1-15,0-10 2 16,0-6-1-16,0-6 2 0,0-13-3 0,0-5-1 16,0-7 1-16,0-9 0 0,2 2-1 15,-2-7 1-15,0 0-1 0,0 0 3 16,0 1-1-16,1 1-2 0,-1-1-5 16,0 1-3-16,2 0-4 0,-2-1-15 15,1-1-32-15,1 0-100 0,2-12-68 16</inkml:trace>
  <inkml:trace contextRef="#ctx0" brushRef="#br0" timeOffset="90782.7691">24228 5396 198 0,'0'0'51'15,"0"0"-6"-15,0 0-9 0,0 0-14 16,0 0-4-16,0 0-4 0,0 0-2 16,0 0-4-16,2-80-4 0,-2 75 1 15,0 5-1-15,0-2 0 0,0 2-1 16,0-1-3-16,0-1-7 0,0 2-3 16,0-1 0-16,0 1 1 0,0 0 5 15,0 3 3-15,0 12 2 0,0 8-1 0,0 9 0 16,0 1 2-16,0 5-1 15,0 5 1-15,0 7 5 0,0 5 1 0,-2 3 1 16,-2 8 0-16,0 1-6 0,0 4 1 16,-1 4-2-16,-1 3-2 0,2 4 3 15,-2 0-4-15,-1 0 2 0,3-2-1 16,-2-7 4-16,2-3 1 0,-1-5 1 16,1-4 2-16,-2-1-3 0,5-6 1 15,-2-1 2-15,1-3-5 0,2-3-1 16,0-4-2-16,0-5 0 0,0-2 0 0,0-4 0 15,0-3 0-15,0-1 0 0,0-3 0 16,0 1 0-16,0 0 3 0,0-1-3 16,0 2 5-16,0-8-5 0,0-8 0 15,0 2 0-15,0-6 0 0,0-2 0 16,0 2 0-16,0-3 0 0,0 2 1 0,0-1-1 16,0 1 0-16,0-6 1 15,0 0 0-15,0 0 2 0,0 1 0 16,0 0 0-16,0 1 0 0,0-2-1 0,0 2 1 15,0-2-3-15,-1 1 0 0,1-1-2 16,0 0 0-16,-1 2-1 0,1-2-2 16,-2 0-1-16,1 0 2 0,-1 0-2 15,1 0 2-15,-1 0 0 0,-5 0 2 16,-1 0 0-16,-4 1 0 0,-1-1-2 16,-2 2 3-16,-2 0-2 0,-2 1 2 0,-4-1 1 15,3 1 0-15,-5-1 0 0,-1 0 1 16,-3-2 0-16,-3 0 2 0,1 0 2 15,-3-2 3-15,2-3-1 0,1-2 0 16,2-3 0-16,1 2-3 0,4-4-1 16,1-2 3-16,4 0 2 0,0-2 0 15,6-4-4-15,3-1-4 0,7-4 0 16,3-1-5-16,2 1 4 0,10 0-3 16,3 1 1-16,4-1-1 0,2 4-2 15,1 1 3-15,4-1 2 0,0 3-1 16,2-2-1-16,-1 4 2 0,0 4-4 0,1 1 5 15,-3 5-1-15,2 4 1 0,-1 2 0 16,0 0-3-16,-3 7-3 16,-4 3 0-16,-5 4-1 0,-5-1-2 0,-4 0 4 15,-4 4-2-15,-1-1 1 0,-7 4 2 0,-6-2-1 16,-6-1-4-16,-4-4-16 16,-3-3-24-16,0-6-37 0,-5-4-133 15</inkml:trace>
  <inkml:trace contextRef="#ctx0" brushRef="#br0" timeOffset="91115.3757">23669 5323 233 0,'0'0'-5'0,"0"0"10"0,0 0-1 16,97-10-7-16,-55 10-17 0,1-2-62 15</inkml:trace>
  <inkml:trace contextRef="#ctx0" brushRef="#br0" timeOffset="91505.8195">22151 5309 287 0,'0'0'64'0,"0"0"-8"0,0 0-7 0,0 0-12 16,0 0-10-16,0 0-8 0,0 0-8 16,0 0-9-16,0 0-10 0,-22-18-10 15,22 15-5-15,17 0-14 0,18-4-96 16,24-5-108-16</inkml:trace>
  <inkml:trace contextRef="#ctx0" brushRef="#br0" timeOffset="109039.4061">10313 3336 135 0,'0'0'25'15,"0"0"-3"-15,0 0-6 0,0 0-7 16,0 0-2-16,0 0-3 0,0 0-4 16,0 0 0-16,0 0-3 0,0 0 3 15,-7-6 1-15,8 6 1 0,12 0-1 16,7 0 0-16,6 0 0 0,-1 0-1 16,1 1 0-16,3-1 1 0,3 3 1 15,1-3 0-15,6 0-1 0,0 0 0 0,0 0 0 16,-1 0-1-16,4 0 0 0,-3 1 0 15,0-1 0-15,3 0-1 0,0 1 0 16,-2-1 0-16,2 0 1 0,0 0 0 16,-1 0 1-16,0 0 0 0,0-1 0 15,1 0 2-15,3-3-1 0,1 2 1 16,2-1-1-16,-3 1-1 0,2 0-1 16,-2 0-1-16,3 1 0 0,-2 1 1 15,5 0 0-15,-1 0 0 0,3 0 1 16,1 0 2-16,3 0-3 0,-1 0 0 0,-1 0 2 15,-1 0-2-15,-2 0 1 0,0 0 3 16,-3 0 5-16,4-2 0 0,2 2 2 16,2-4-4-16,3 3-3 0,4-3 1 15,4 1-1-15,2-1-1 0,-1 0 1 16,0 1 0-16,-2-2 1 0,-2 1 2 16,-3-2 0-16,-3 3-1 0,-2 1-2 15,-5-2-1-15,-3 3-2 0,0 1 0 0,-4 0-1 16,-4 0-1-16,-3 0 1 0,-3 0 0 15,-6 0 2-15,0 0 2 0,-10 0-2 16,0 0 0-16,-8 0-1 0,1 0 1 16,-1 0-1-16,1 0 0 0,-1 1-1 15,1 1 0-15,5 1 1 0,-6-2-1 16,6 2 0-16,-3 0 0 0,-3 0-2 16,3-1-4-16,1 3-8 0,-6-1-33 0,0-1-151 15</inkml:trace>
  <inkml:trace contextRef="#ctx0" brushRef="#br0" timeOffset="110374.6664">10238 3484 306 0,'0'0'24'0,"0"0"-1"0,0 0-1 16,0 0 0-16,0 0 0 0,0 0-3 16,0 0-4-16,0 0-2 0,0 0-4 0,0 0-5 15,0-33-4-15,0 32-3 0,0 0-7 16,0 1 0-16,0-3 0 0,0 3 2 15,0 0 6-15,0 11-1 0,0 7 1 16,0 7 2-16,0 2-1 0,0 1 1 16,0 2 1-16,0 1 0 0,4-1 0 15,-4 0 0-15,0-1-1 0,0 1 0 16,0-1-1-16,0 0 2 0,0 0 4 16,0 1-4-16,0 2 4 0,0-2-3 15,0 1-3-15,0-2 1 0,0-1 0 0,0-5-1 16,0 1-1-16,0-7 2 0,0 1 0 15,0-6 0-15,0 3-1 0,0-1 1 16,0-2 0-16,0 1 0 16,0-7 1-16,0 0-1 0,0-2 0 0,0 3 2 15,0-1-2-15,0 0 1 0,0-6-1 16,0 0 0-16,0 0 1 0,0 1-1 16,0 0 0-16,0 1 1 0,0 0-1 15,0-1 0-15,0 0 0 0,0 1 0 16,0-1 0-16,0 1 0 0,0 0 0 0,0 3 1 15,1-1 0-15,1 0 1 0,5 2 3 16,2-2-2-16,0 0 0 16,8-1 0-16,0-1-4 0,-5-2 3 0,8 0-1 15,-1 0 0-15,1 0 1 0,6 0-1 16,0 0-1-16,2 0 0 0,-2 0 0 16,0-2 1-16,1 2-1 0,1 0 0 15,2 0 2-15,0 0-1 0,2 0 0 0,0 0 0 16,3 0 0-16,-2 0 0 15,2 0-1-15,2 0 0 0,-1 0 1 0,2 0-1 16,0 0 0-16,2 0 0 0,5 0-1 16,-3-1 2-16,4-1 1 0,-1 0-2 15,-2 1 0-15,-4 1 1 0,-1 0-3 16,-2 0 2-16,-2 0 0 0,1 0 0 16,0 0 0-16,1-1 0 0,1 1 0 0,2-2 0 15,1 0 1-15,-1 1-1 0,2 0 0 16,-1-2 1-16,4 2-1 0,-1-1 2 15,2 0-1-15,0 2 0 0,1 0-1 16,-3 0 0-16,-1 0 0 0,-3 0 0 16,-3 0 1-16,1 0-1 0,-4 0 1 15,2 0 0-15,2 0 0 0,1 0 0 16,-1 0 1-16,4-2-2 0,2 1 3 16,-1 0 1-16,0-1-1 0,3 2 1 15,-3-1-2-15,1 1 0 0,1 0-1 0,-4 0 1 16,3 0-1-16,-2 0 0 0,-2 0 0 15,0 0 0-15,-3 0-1 0,0 0 3 16,-1 0-1-16,1 0 1 0,3-2 0 16,2 0-1-16,1 0 0 0,2 1-2 15,1-1 1-15,3 1 0 0,-2 0 0 16,-1-1 0-16,-3 0-2 0,-4 1 1 16,-5 1 0-16,-1-1 2 0,-2 1 2 15,1-1 2-15,-2-1-1 0,-1 2 1 16,-6 0-3-16,0 0-2 0,-9 0-1 0,-7 0 0 15,8-2-1-15,-8 2-1 0,0 0 1 16,-2 0-5-16,-4 0-2 0,0 0-2 16,0 0-8-16,3 0-6 0,-2 0-31 15,1 0-50-15,-1 0-131 0</inkml:trace>
  <inkml:trace contextRef="#ctx0" brushRef="#br0" timeOffset="110876.9662">13564 3344 334 0,'0'0'38'0,"0"0"1"0,0 0 2 0,0 0-6 15,0 0-4-15,-3-78-10 16,3 71-7-16,0 1-3 0,0 6-3 16,0-7-4-16,0 3-3 0,0-2-5 15,0 1-7-15,0 5-5 0,0-1-1 0,0 1 2 16,4 6 3-16,3 7 5 0,2 7 1 15,-2 4 4-15,3 1 2 0,-2 3 1 16,0 8 0-16,1 0 0 0,1 7-1 16,-1 1 1-16,1 2 0 0,0 3 7 15,-1 0-3-15,-2-2 2 0,0-2-4 16,0-2-2-16,-4-5 1 0,-1 0-2 16,-2-3 2-16,0-3-4 0,0-2 0 15,0-1 1-15,0-3-1 0,-2-8 4 16,1-2-1-16,-1-3 1 0,1-8 0 0,1 2 2 15,-3-3 0-15,3 1-1 0,-1-1 3 16,1 3-1-16,0-7-1 0,0 0-2 16,0 0-3-16,0 1-2 0,0 0-10 15,0-1-30-15,-2 0-168 0,2 0-42 16</inkml:trace>
  <inkml:trace contextRef="#ctx0" brushRef="#br0" timeOffset="112091.8414">11422 4459 300 0,'0'0'48'16,"0"0"0"-16,0 0-6 0,0 0-9 16,0 0-13-16,0 0-7 0,0 0-6 15,0 0-2-15,0 0-3 0,0 0-2 16,-6-33-1-16,6 33-4 0,-1-2-4 0,1 2-5 16,0 0-4-16,0 0 3 15,0 0 2-15,-2 0 7 0,2 14 5 0,0 4 2 16,0 8 3-16,0 0-3 15,0 0 3-15,0 1-4 0,0 0-3 0,0-1 3 16,0 2-2-16,0 0 2 0,-1 0 0 16,-3 3 2-16,2-1 0 0,-2 2-2 15,1-1 0-15,2 1 0 0,-2-2-2 16,1 0 5-16,1 1-2 0,-2-3 0 16,1-3 0-16,1 0 2 0,-1-7 2 0,1 0 0 15,-1 0-1-15,2-6-2 0,-5 6-2 16,5-7 1-16,0 1-1 0,-1-1 1 15,-1 1 6-15,-1 5-5 16,2-5 3-16,-1 5-2 0,1-7-3 0,1-5 0 16,0 1 0-16,0 0 1 0,0 0-1 15,0 0 1-15,0 0 0 0,0-6 0 16,0 0 1-16,0 0 0 0,0 2 1 16,0-1 0-16,0 1-1 0,0-1 1 15,0 1 0-15,0-1-2 0,0 0 1 16,0 1-1-16,0 0 0 0,0-1 1 0,0-1 1 15,0 2 2-15,4 0-1 0,7 1-2 16,6-1 0-16,6 1 1 0,3-1-2 16,-3-2-1-16,3 0-1 0,1 0-1 15,-2 0 1-15,1 0 1 0,0 0 0 16,1 0 0-16,1 0-2 0,5 0 0 0,0 1-1 16,1 1 0-16,2 0-1 15,0-2 1-15,6 0 0 0,4 0 0 16,5 0-1-16,1 0 2 0,3 0 0 0,0 0 1 15,1-2 1-15,-1 0-2 0,-1 1 2 16,-1 1 0-16,-2 0-1 0,-2 0 1 16,-3 0-2-16,2-2 2 0,-2 2 0 15,2 0 0-15,0-1 0 0,-2 1 0 16,6-2 0-16,1 2 0 0,1-1 0 0,1 0 0 16,6-1 0-16,-2 1 0 0,3-1 0 15,0 2 0-15,2-2-2 16,3 1 2-16,-1-1 2 0,0 2-2 15,-2-2 0-15,4 1 0 0,0 0 0 0,2-2 2 16,2 1 1-16,3-1-1 0,4 2 1 16,1-3 1-16,4 1-1 0,0 1-2 15,-2 0 1-15,1 2 0 0,-4 0-1 16,-2 0 1-16,-4 0 0 0,-6 0 0 16,-5 0 2-16,-4 0 0 0,-6 0 1 0,-3 0-2 15,-5 0-1-15,-2 0-2 0,-6 2 1 16,-4-2 0-16,-9 0-1 0,-4 0-1 15,-7 0-4-15,-6 0-5 0,0 0-34 16,-6 0-61-16,0 0-142 0</inkml:trace>
  <inkml:trace contextRef="#ctx0" brushRef="#br0" timeOffset="112961.4904">13481 4241 228 0,'0'0'30'0,"0"0"-2"16,0 0-6-16,0 0-6 0,0 0-5 15,0 0-4-15,0 0-5 0,0 0 0 16,0 0 0-16,-14-12-2 0,14 10 2 16,0 0-2-16,0 1-4 0,0 0-1 0,0-3-2 15,14-1 3-15,7 3 1 0,13 1-1 16,7 1 3-16,7 0 0 0,8 1 0 15,9 4 3-15,9-1-2 16,2 2 0-16,5-1-2 0,3 0 2 0,2 0 0 16,0 1-1-16,4-2-1 0,0-1 1 15,-2-1-2-15,0 0 2 0,-5 0 1 16,-4-1 0-16,-5-1 0 0,-2 0-3 16,-7 0-3-16,0 0-2 0,-4-1-3 15,-3-3-4-15,-2 3 4 0,-4-2 0 0,-6 0 4 16,-8 1 4-16,-12 0 0 0,-11 1 6 15,-8 1 0-15,-7 0 1 0,0-1 0 16,0 1-3-16,1 0-3 0,1-2-4 16,-2 1 2-16,1-1 0 0,-1 0 2 15,0 2-2-15,0-1-2 0,0 1-1 16,0 0 0-16,0 0 1 0,0 0 1 16,0 0 3-16,0 0-2 0,-1 1 4 15,-1 6 0-15,1 4 2 0,-5 5 0 16,3 0 0-16,-1 8 1 0,1-3-2 0,0 2-1 15,-1-1 1-15,1 4 0 0,0 3 2 16,1 2-1-16,2 0 2 0,0 6 0 16,0 2-3-16,0 5 4 0,3 3 0 15,0 6 2-15,0 4 0 0,3 3-1 16,-3 2 1-16,0 0-1 0,1 0 0 0,0-8-2 16,-1-4 0-16,0-7-4 15,1-8 2-15,-1-5 1 0,0-9 0 16,-1-3 2-16,-1-5 0 0,-1-8-1 15,0 8 1-15,0-3 0 0,-1 4-5 0,-5-2-30 16,-4-6-164-16</inkml:trace>
  <inkml:trace contextRef="#ctx0" brushRef="#br0" timeOffset="116236.0905">11678 694 87 0,'0'0'25'0,"0"0"-8"16,0 0-8-16,0 0-4 0,0 0-4 16,0 0-1-16,0 0 1 0,0 0 1 15,0 0-4-15,-16-10 2 0,16 10 2 0,-1-1-2 16,-1 1 1-16,1 0 0 0,-2-2 0 15,-3 0 1-15,2 1 1 0,-2 0-1 16,3 1-1-16,3 0 2 0,-1-3-1 16,1 3-2-16,-2 0 3 0,1 0-3 15,-1 0 1-15,1-2-1 0,-6 1 0 0,1-1 0 16,0 0 1-16,-4 2 0 16,4 0-1-16,1 0 2 0,-6 0 1 15,5 0 4-15,-1 0 6 0,2 0 4 16,-1 0 0-16,1 0-3 0,-2 0-5 0,4 0-3 15,3 0-3-15,-1 0-1 0,1 0 1 16,-2 0-2-16,1 2-1 0,-2-2 0 16,2 0 2-16,-1 0 3 0,1 0-1 15,-1 0 4-15,1 0-1 0,-1 0-1 16,1 0 1-16,-2 0-2 0,3 0 0 0,-1 0 2 16,-1 0-1-16,1 0-1 0,-1 0-3 15,1 0 3-15,1 0-1 16,-2 0 2-16,2 0 0 0,0 2 1 15,0 1-4-15,9 1 1 0,8 2 0 0,2 0 1 16,1 0 0-16,2-3 0 0,0 2 0 16,2-2-2-16,1 2-1 0,1-1 1 15,0-1-1-15,-1-1 0 0,-1-1-1 16,1 3 0-16,-9-3-2 0,1 0 1 16,3 0 0-16,-2 1-1 0,0 0 3 0,0-1-3 15,-1 1 1-15,2-2 0 0,4 0 1 16,0 0 1-16,0 0-1 0,2-2 1 15,-2 1-2-15,3 1 0 16,0-2 1-16,2 0-1 0,-4 1 1 0,5 0 0 16,-3 0-2-16,-1-1 1 0,-1-1 2 15,-5 1-2-15,-1 2 3 0,0-2 1 16,-6 1-1-16,7-2 1 0,-3 0-1 16,1-3 2-16,6 0-2 0,-1-2 1 15,-2 1-1-15,3-2-1 0,0 0-1 16,2-2-1-16,1-1 0 0,1-1 0 0,-1 1 1 15,-3 0 1-15,-8 4-1 0,-4 5 1 16,-6 1 0-16,-5 2 5 0,0-2 3 16,0 2-1-16,1-1 0 0,-1-1-1 15,2 0-5-15,-2-4-2 0,-2-4 1 16,-2 1-2-16,-6-4 1 0,-2 5-1 16,3 3 0-16,-6-3 1 0,0 4-1 15,-2-1 0-15,1 3 0 0,-3-3 0 16,-1 1-2-16,2 1-1 0,-9 1 2 0,0-2 0 15,-1 2 1-15,1-2 1 0,-4 0-2 16,0 1 1-16,-3 0 1 0,-2 0-2 16,1 3 0-16,-1 0 1 0,3 0-2 15,0 0 3-15,1 0-1 0,7 0 1 16,-2 0 2-16,2-2-2 0,-1 2 2 16,0 0-2-16,-1 0-2 0,-1 5 2 15,2-1 0-15,7 0 1 0,8-2 0 16,-2-2-1-16,7 0-1 0,0 0 0 15,0 0 0-15,6 0-1 0,-7 0 1 0,3 3 0 16,-2-3 0-16,-3 2-2 0,5-1-1 16,-3 1 1-16,6 0-1 0,1-2 1 15,-2 0 1-15,2 0-1 0,-6 1 2 16,-1 0 0-16,1 1-1 0,-7-1 1 16,7 1 0-16,1-2 0 0,-7 2 1 0,5-2 0 15,1 0 0-15,-6 0 0 0,8 0 0 16,-3 0-1-16,-3 0-1 0,5 0 1 15,1 0-1-15,0 0 2 0,4 0-1 16,-6 0 0-16,2-2 0 0,-1 0-1 16,1 2 1-16,4 0 0 0,-3-1 0 15,3 1-1-15,0 0 0 0,0 0 1 16,-3 0-3-16,3 0 2 0,0 0-1 16,-1 0-2-16,-1 0 3 0,-1 1-1 15,2 6 0-15,-3 4 0 0,2 2 0 0,2 1 0 16,0 7 2-16,0-1-2 0,0 5 0 15,4 2 1-15,-1-2-1 0,0 2 1 16,-1 3 0-16,-1 0 0 16,-1 3 0-16,3-1 0 0,0 1 1 0,0 2-1 15,-3 0 1-15,1 3 1 0,-1 2-2 16,0 0 2-16,2 7-1 0,-1-4 2 16,1 1-1-16,1 0 0 0,1-1 0 15,-1-1-3-15,-2-2 1 0,3-2-1 16,-2-2 1-16,-1-1 0 0,-1 1 2 0,0 1-2 15,0 0 1-15,0 2-1 0,0-1-2 16,0-2 1-16,-1-1 1 0,-1-2 0 16,2-1 1-16,-1 0-1 0,1-3 15 15,0 0-1-15,0-2 4 0,0 0-4 16,0 0-14-16,0-4 1 0,0 2-1 0,0 0 3 16,0 0-1-16,0 2 1 15,0 2 1-15,-3 0 0 0,2 0-3 16,-1 1 0-16,1-1-1 0,1 1-1 15,-3 1 1-15,3 1 2 0,-3 0 2 0,2 2 0 16,-2 1-1-16,0 2 0 0,0-2 8 16,0 0-4-16,3-4 3 0,-3-2-3 15,3-2-6-15,-1-1 1 0,-2-2 0 16,0 1 0-16,-3-2 0 0,3-2 1 16,-1 1-2-16,4-8 1 0,-3 5 0 0,3 0 0 15,0 1-1-15,-1 8 0 0,1-5 0 16,0 4 1-16,0 0-2 0,-2 3 2 15,2-1-1-15,-1 0 1 0,-1-2 0 16,1-7 0-16,1-2 0 0,-2-4 0 16,2-2-1-16,0 1 0 0,0-6 1 15,0 6 1-15,0-6-1 0,0 5 0 16,0-1 6-16,0-6-6 0,0 7 5 16,0-9-5-16,0 2 1 0,0 1-1 15,0-1 1-15,2-1-1 0,-1 1 0 0,1 5 2 16,-1-5-3-16,1-1 2 0,-1 1-2 15,-1 0 0-15,0-1 0 0,3 0 1 16,-3 3-3-16,0-7-4 0,0 0-14 16,0 0-30-16,3 0-186 0,3 0-31 15</inkml:trace>
  <inkml:trace contextRef="#ctx0" brushRef="#br0" timeOffset="117400.7219">12651 435 323 0,'0'0'50'15,"0"0"-7"-15,0 0-8 0,0 0-10 0,0 0-11 16,0 0-3-16,0 0-6 0,0 0 2 15,0 0-1-15,0 0 0 0,6-2 1 16,-6 0 1-16,0 0-3 0,0 1 2 16,0-1-8-16,0 0-3 0,0 1-4 15,0 1-2-15,0 0 3 0,0 0 1 16,3 0 4-16,-3 3 1 0,4 10-1 16,-1 4 0-16,-1 3 0 0,1 7 0 15,-1-1 1-15,-2 0-1 0,2 2 0 16,-2-1 0-16,0 3 1 0,0 4 1 0,0 2 0 15,0 0-2-15,0 6 2 0,0 1-2 16,1 4 4-16,1 5-2 0,-2 3 2 16,1 4-1-16,-1 2-1 0,0-1 0 15,2 3 0-15,-2-4-3 0,0-4-2 16,0-1 3-16,0-1 0 0,0-1-1 0,0 1 4 16,0-1-2-16,0-4 0 0,0-4 2 15,0-7-1-15,0-5 0 16,0-1 0-16,1-6 0 0,-1 0-1 15,3-2 16-15,-2 2-2 0,1-1 0 0,-1 2 0 16,-1-1-14-16,2 3 1 0,-2-1-2 16,0 3 2-16,0 2 0 0,0 2 2 15,0 4-4-15,0 0 4 0,0-1-4 16,0 2 2-16,0-4-1 0,1-2 0 16,2-1 2-16,-1-3-1 0,1-1 0 0,-2 1 1 15,2-1 7-15,-3 0-7 0,1-1 8 16,-1-2-5-16,0 1-4 0,3 0 6 15,-2-1-6-15,1 0 0 16,-1-1 0-16,2-2 0 0,-1-6 0 0,1 1 0 16,-2 0 0-16,1-6 2 0,-1 10-1 15,1-2 0-15,-2-5 1 0,1 6-1 16,-1 0-1-16,0-6 1 16,0 7-1-16,0-2 1 0,0-1 1 0,-1 6 0 15,-2-1-1-15,1-1 1 0,-1-6-1 0,2 1 1 16,-1-7-1-16,2 2-1 0,-1-1 0 15,1 1 1-15,-2-1-2 0,2 1 1 16,0-1 0-16,-1-1 0 16,1 2 7-16,-2-1-7 0,2-1 6 0,-1 1-5 15,-2 0-1-15,3-1 2 0,-1 2-1 0,1-1 0 16,-3 1-1-16,3-1 0 16,0 1 0-16,0-6 0 0,0 5-2 15,0-5 3-15,0 0-1 0,0 1 1 16,0-7 1-16,0 0 1 0,0 0 1 0,0 1 1 15,0 0 0-15,0 0 1 0,0 1-1 16,0 0 2-16,0-1-2 0,0 1-1 16,0-1-2-16,0 1-1 0,0-1-2 15,0 1 1-15,0 0 0 0,0-2-3 16,0 1 0-16,0-1-7 0,-1 1-20 0,1-1-60 16,-2 3-184-16</inkml:trace>
  <inkml:trace contextRef="#ctx0" brushRef="#br0" timeOffset="118759.0031">11973 5356 170 0,'0'0'39'0,"0"0"-4"0,0 0-7 16,0 0-2-16,0 0-7 0,0 0-5 15,0 0-3-15,0 0-3 0,0 0 0 16,1-4 0-16,-1 4-1 0,0 0-2 16,0 0-3-16,0 0 1 0,0-2 4 15,0 2 3-15,0 0 4 0,0 0 1 0,0 0-6 16,0-1-2-16,0 1-5 16,0 0 0-16,0-1-1 0,-1 1-1 0,-2-2 1 15,3 2-1-15,-1-1 1 16,-1 1 2-16,1-2 0 0,-2 2 1 0,2-2 2 15,-1 2-1-15,1-1 0 0,-1 1-1 16,1-2 0-16,1 2-2 0,-2-2-3 16,2 2 2-16,-1-1-2 0,1 1 1 15,-2-1 0-15,2 1 0 0,-1 0-3 16,1-2 0-16,-3 2 0 0,3 0-5 0,0 0 1 16,0 0 0-16,0 0 0 0,0 0 4 15,0 2 0-15,0 10 3 0,0 0 0 16,0 8 0-16,0 1 2 15,0 5-1-15,0 7 2 0,0 2-2 0,0 1 0 16,0 0-1-16,0-3-1 0,0 0 1 16,0-1 0-16,0 0 0 0,0 0 1 15,0 0-1-15,0 1 0 0,0 2 5 16,0 1-3-16,0 4 2 0,-3-2-1 16,0 2-5-16,2-3 1 0,1 1 1 0,0 0 0 15,0 2-2-15,0 1 4 0,1-1-2 16,2 1 1-16,-1-2 1 15,-1-3-1-15,2-1-1 0,-3-2 0 0,0 1 3 16,0-2-2-16,0-1 4 0,0 0-2 16,0-1-2-16,0 1 1 0,-3-3-2 0,3-1 0 15,0 2-1-15,0-1 3 16,0-1-3-16,0 0 1 0,0 1 0 16,3-4-1-16,0 1 1 0,-2-3 0 15,1-1 1-15,-1 1 0 0,1-7 1 0,-1 3 3 16,-1 0-2-16,2 0 0 0,-1 1 2 15,2-2-4-15,-2-5 1 0,1-1 0 16,-1-1-1-16,-1-6 2 16,0 3-2-16,0-7-1 0,0 0-1 0,0 0-1 15,0 1-3-15,3 0-2 0,-3 1-8 16,0-2-51-16,0-2-172 0</inkml:trace>
  <inkml:trace contextRef="#ctx0" brushRef="#br0" timeOffset="120257.3179">12355 5350 224 0,'0'0'27'0,"0"0"7"0,0 0 8 16,0 0 1-16,0 0-2 0,0 0-7 0,0 0-8 16,0 0-7-16,0 0-4 0,0 0-5 15,3-19-5-15,-3 17 0 0,0 2-5 16,0-1-3-16,0 1 0 0,0-2-4 16,0 2-2-16,0 0 1 0,0 0 0 15,0 0 5-15,0 0 3 0,0 0 2 16,0 2-1-16,0 10 1 0,0 0 0 0,0 8-1 15,0-1 0-15,0 3 1 0,0 7-2 16,0-1 2-16,0 1-2 0,0 4-2 16,0 5 2-16,0-3 2 0,-2 3-1 15,-2-1 1-15,4-2-2 0,0-3 0 16,0-4-2-16,0 1 5 0,0-3 3 16,0 1-3-16,0 1 2 0,0-1-3 0,0 0-2 15,-3 1 2-15,3 1-1 16,-3-1 1-16,2 2-2 0,1 1 1 15,0 0 0-15,0-1-1 0,0 0-1 0,0 1 1 16,0 0-1-16,0-1 1 0,0 4 0 16,0-2 1-16,0-1 0 0,0-1 3 15,0-3-1-15,0 0 2 0,0-1 0 16,0-2-3-16,0 0 3 0,0-1-3 16,0 1 0-16,0-2-1 0,0 1 2 0,0 0 2 15,0-2-4-15,0 0 4 0,0 1-5 16,0-2 1-16,1 0 0 0,1-5 0 15,-2 4 0-15,1-1 0 16,-1 0-1-16,0 6 1 0,3-7-1 0,-3 1 1 16,0 0-1-16,3-5 1 0,-2 6-1 15,1 0 1-15,-1-8 0 0,1 6-1 16,1 0 0-16,-1-5 0 0,1 6 0 16,-1 0-1-16,-1-6 2 0,-1 6 1 15,0-4-2-15,0-8 2 0,0 6-3 0,0-6 0 16,0-1 1-16,3 0-1 0,-3-5 1 15,0 0 0-15,0 0 0 0,0 6 0 16,3 1 0-16,-3-3 1 0,1 2-1 16,-1-6-1-16,0 0 1 0,0 0 1 15,0 1 0-15,2 0 1 0,-2 2 1 16,0-2-1-16,0 0 1 0,0 1 1 0,1-2 0 16,-1 0 1-16,0 2-2 15,0-2-1-15,0 0-1 0,0 0-1 16,0 0 1-16,0-2-1 0,-3-2 0 0,-1-1 1 15,1-2-1-15,0 2 0 0,-2-4 2 16,-3-3-2-16,1 4 0 0,1-4 0 16,-1 1 0-16,0 4-1 0,-2-5 1 15,-1 1 0-15,-1-1-2 0,-4-2 1 16,-1 1 0-16,2 0 0 0,-2 3 1 16,1-1 0-16,1 4 0 0,4-1 0 0,-5 2 0 15,5 1-1-15,-6-1-2 16,6 2 0-16,-3 1 0 0,3 1 0 15,-4 2-2-15,-7 0 1 0,11 0-1 0,-7 0 1 16,2 5 0-16,2 0 3 0,-1 2 0 16,1-1 1-16,5-2 0 0,0 3-2 15,1-3 1-15,-1 2-3 0,1 2 3 16,3 0 0-16,-2 2-1 0,3 0 2 16,2 2-1-16,1 1 1 0,0 3 0 0,0-3 0 15,0 4-1-15,6-3 1 0,1 1-1 16,0 3 1-16,2-3 1 0,2-2-2 15,-1 1 4-15,2-2-5 0,5-1 3 16,-2-3-3-16,-2-1 1 0,0-2-1 16,4-3-1-16,-7 0 0 0,10-1 1 15,-1-1 2-15,0 0 0 0,8 0 0 16,-2-5-1-16,-2-2-2 0,0-2-3 16,-1 0 2-16,1 0-2 0,-2-2 5 15,-3 1 0-15,-2-1 2 0,0-1 3 0,-4-1-1 16,-1 1 4-16,-2-4-1 0,-3 0 2 15,-2-2 1-15,-2-4-1 0,-2-1 0 16,0-3-2-16,-2-1 0 16,-5-2-3-16,-5-1-1 0,-5-1 1 0,-3 2-2 15,-1 4-3-15,-2 2-13 0,-1 0-86 16,-1 2-164-16</inkml:trace>
  <inkml:trace contextRef="#ctx0" brushRef="#br0" timeOffset="122186.2637">12041 4141 64 0,'0'0'37'0,"0"0"-5"0,0 0-9 15,0 0-5-15,0 0-2 16,0 0 2-16,0 0 1 0,0 0 5 16,0 0-1-16,-7 12 2 0,7-12-2 15,0 2 1-15,-2-2 1 0,2 1-4 0,0-1-2 16,-1 0-7-16,1 1-5 0,0-1-4 15,-2 0-3-15,2 2-1 0,0-2-1 16,-1 2-3-16,1-2 0 0,0 1 0 16,-3-1 0-16,3 0 2 0,0 1 3 15,-1-1-1-15,1 0 5 0,0 1 0 16,0-1 1-16,-2 0-1 0,2 0 0 16,0 0-2-16,0 2-2 0,0-2-2 15,0 0-1-15,-1 0-4 0,1 2 1 16,0-2-1-16,-3 0 0 0,3 1 2 0,0-1 2 15,0 2 1-15,-1-2 3 0,1 0 0 16,0 2 1-16,-2-2 4 0,2 0-4 16,0 0 2-16,0 0-2 0,-1 0-1 15,1 1 0-15,0-1 0 0,0 0-2 16,0 0 0-16,0 0-1 0,0 0-3 0,-2 1 2 16,2-1 3-16,0 0-4 0,0 2 4 15,0-2 0-15,0 0-1 0,0 0 2 16,0 0 1-16,0 0 0 15,-1 0 4-15,1 0-3 0,0 0-1 0,0 0 1 16,0 0-2-16,0 0-1 0,0 0 0 16,0 0 0-16,0 2 0 0,0-2 1 15,0 0 2-15,0 0-3 0,-2 0 0 16,2 0 1-16,0 0-2 0,0 0 1 16,0 0 1-16,0 0 0 0,0 0 3 0,0 0 0 15,0 0 3-15,0 0-1 0,0 0 1 16,0 0-2-16,0 0-3 15,0 0-1-15,0 0 1 0,-1 0-2 16,1 0-2-16,0 0 1 0,0 1 0 0,0-1 1 16,0 0-1-16,0 0 1 0,0 0 0 15,0 0 0-15,0 0-1 0,0 0 2 16,0 0-1-16,0 0 1 0,0 0 1 16,0 0-2-16,0 0-1 0,0 0-1 15,0 0-3-15,0 0-9 0,0 0-13 0,0 0-24 16,0 0-69-16,0 0-99 0</inkml:trace>
  <inkml:trace contextRef="#ctx0" brushRef="#br0" timeOffset="127420.63">12061 4205 139 0,'0'0'21'0,"0"0"-8"15,0 0-4-15,0 0-4 0,0 0-3 16,0 0-2-16,0 0 0 0,0 0 0 0,0 0 1 16,0 0 2-16,-8 0 4 0,8 0 5 15,-2 0 4-15,2 0 0 16,-1 0-3-16,1 0-5 0,-2 0-4 15,2 0-1-15,-1 0-2 0,-1 0 0 0,1 0 2 16,-2 0 0-16,3 0 5 0,-1 0 1 16,1 0 1-16,-2 0 2 0,2 0-1 15,-1 0 2-15,1 0 1 0,-2 0-4 16,2 0 1-16,-1 0-2 0,1 0 0 16,-2 0 1-16,2 0 0 0,-1 0 4 0,1 0 2 15,-2 0 0-15,2 0 2 0,-1 0-1 16,1 0-1-16,-3 0-1 0,3 0-4 15,-1 1-2-15,1-1-3 16,0 0-3-16,-2 0-2 0,2 0-2 0,0 0-2 16,0 0 0-16,0 0-3 0,0 1 2 15,0-1 0-15,0 2 2 0,0-2 0 16,0 2 2-16,0-1 0 0,0 0 0 16,0 0 0-16,0 2 2 0,0 3-4 15,0-2 2-15,3 1 0 0,0-1-1 0,-2-1 1 16,1 2 0-16,-1-1 0 0,4 4 0 15,-4-3 1-15,1-2-1 0,-1 1 0 16,2-1 0-16,0 0 0 0,-2 0 2 16,2 0-1-16,-3-3 0 0,2 2-1 15,1 1 0-15,1-1 1 0,-1 2 0 0,-3-4-2 16,1 3 2-16,2-1-1 0,0 2 0 16,0-1 1-16,0-1 0 0,0 0-1 15,0 2 1-15,0-1 0 16,-2-3-1-16,3 4 1 0,0-1 0 0,-1 0-1 15,0-1 1-15,0 1 0 0,0-2-1 16,0 3 1-16,0-3-1 0,0 1 2 16,0 0-1-16,2 1 0 0,-5-3-1 15,3 2 1-15,0 0-1 0,0-2 0 16,0 4 0-16,0-2 1 0,3-1-1 0,-2 1 1 16,2-1-1-16,-6-1 0 15,4 0 1-15,-1 1-2 0,3 1 2 16,-2 0-1-16,-4-2 0 0,5 0 0 15,2 0-1-15,-3 0 1 0,2 1 0 0,-2-1-1 16,2 0 1-16,0 0-1 0,5 0 0 16,-5 0 1-16,4 0 1 0,2 0-1 15,-2-3 1-15,-1 1-1 0,-5 1 0 16,6-3 0-16,-4 2 0 0,-2 1 0 16,2-2 0-16,-6 3 0 0,0 0 0 0,3 0 0 15,4-2 1-15,-1 0-2 0,1-3 1 16,-2 4 0-16,2-3 0 0,3-1 0 15,-3-1 2-15,0 2-2 16,3-2 0-16,-4 1-1 0,4-1 1 0,-2 0 1 16,0-1-1-16,-1 2 1 0,-4 2-1 15,5-2 1-15,-5 2-1 0,-2 0 1 16,2 2 1-16,2-4-2 0,-2 2 2 16,2-4-1-16,1 0-1 0,-5-2 1 15,5 2-1-15,-5 2 0 0,4-2 0 0,-1 2 0 16,2-2 0-16,-2-2 2 0,-1 6-2 15,0 1 0-15,-2-3 0 0,2 3 0 16,-1-2 1-16,1 1 1 0,-3 3-1 16,1-4 1-16,1-1-1 0,0 0 0 15,1-3-1-15,0 3 0 0,-2 0 2 16,4-4-1-16,-4 4 0 0,1 1 1 0,1 0 2 16,-3 4-1-16,0-7 1 15,1 3 0-15,-1-1 0 0,2 1-1 16,-2 4 1-16,0-1-3 0,0 1 1 0,0-2-1 15,1 0 1-15,-1 0 0 0,0 1 0 16,0-1 1-16,0 1-3 0,0 0 1 16,0-1-1-16,0 0 0 0,0 1 1 15,0-1-2-15,0 2 1 0,0-3-2 16,0 2 1-16,0 0-1 0,0-1-4 0,0 0-5 16,0 1-7-16,0 0-9 0,0-6-37 15,0 3-62-15,-1-1-130 16</inkml:trace>
  <inkml:trace contextRef="#ctx0" brushRef="#br0" timeOffset="128051.1052">12100 4114 249 0,'0'0'33'0,"0"0"-7"0,0 0-1 0,0 0-2 16,0 0-5-16,0 0-1 0,0 0-4 15,0 0-3-15,0 0-2 0,8-14 1 16,6 0-1-16,-1-1-1 0,6 0 0 16,-2-2-2-16,3 0-1 0,-2 4-4 15,-5 2 0-15,-3 2 0 0,-1 4-5 0,-5 2-1 16,0 2-4-16,-4 1-8 16,0-1-2-16,0 1-1 0,2 0 5 15,-2 0 8-15,0 1 5 0,0 11-2 16,-6 7 1-16,-7 1-1 0,1 2-5 0,-3-1-2 15,0-2 0-15,-1 2 2 0,0 0 5 16,2-3 6-16,1 0 0 0,2-5 3 16,2-4 1-16,3 0 1 0,3-6 1 15,0 1 0-15,3-4 0 0,-2 0-3 16,2 0 0-16,0 2 1 0,0-2 0 16,0 0 0-16,5-5 5 0,8-9-5 0,4-5 2 15,3-2 0-15,-1-2-2 16,3 1-1-16,-1 1 2 0,-3 1-4 15,1 6 1-15,-8 1-2 0,1 4-1 0,-5 3-4 16,-4 3-4-16,0 1-5 0,-3 2-7 16,0-1-1-16,0 1 3 0,0 0 5 15,0 1 2-15,-3 11 3 0,-7 5 0 16,-6 6-4-16,-3 1 3 0,2-1-3 16,-2 1-1-16,0 0-1 0,5-1-2 0,2-1 1 15,2-9-5-15,6-3-19 0,2-7-35 16</inkml:trace>
  <inkml:trace contextRef="#ctx0" brushRef="#br0" timeOffset="128833.7532">12443 4073 309 0,'0'0'32'16,"0"0"-8"-16,0 0-8 0,0 0-7 0,0 0-7 15,0 0 2-15,0 0-2 0,0 0 3 16,0 0 4-16,0 0 8 15,0-28 1-15,0 28-2 0,0-2-1 16,0 2-7-16,0 0-6 0,-1 0-1 0,-8 6 0 16,-4 8 0-16,-2 4 0 0,0 4-2 15,0-1 1-15,2 0 0 0,3-2 0 16,1-3 0-16,3-3 0 0,1-4 0 16,3-5-2-16,1 1-1 0,1-5-4 15,0 0-2-15,0 0 2 0,0 0 4 0,8 0 2 16,7-8 4-16,4-6 0 0,0-1-2 15,1-2 0-15,-4 2-1 0,1 2 0 16,-7 2 0-16,-1 5 1 0,-3 1-2 16,-5 2 0-16,3 1 1 0,1 0-3 15,-5 2 0-15,0-2 1 0,0 2 0 16,0 0 1-16,-3 4 3 0,-6 5 1 16,-5 5-1-16,-1 0 1 0,-2 2-1 15,2 0 1-15,0-1 0 0,0 2 0 16,2-2-2-16,3-4-1 0,4 1-2 0,2-5-8 15,2-3-25-15,1 0-68 0,1-4-131 16</inkml:trace>
  <inkml:trace contextRef="#ctx0" brushRef="#br0" timeOffset="129469.0884">12549 4069 420 0,'0'0'31'0,"0"0"-5"15,0 0-8-15,0 0-3 0,0 0-6 16,0 0 0-16,0 0-5 0,0 0 5 0,0 0 1 16,0 0 0-16,-27-7 0 0,19 2-1 0,4 2-1 15,-4-2-1-15,1-1 0 16,4 4-1-16,-5-3-1 0,5 3 0 16,-2-2 0-16,-2-4 1 0,4 5-1 15,-3-3-2-15,-1-1-1 0,0 0-1 0,4 1 0 16,0 4 0-16,-4-5 0 0,2 4 1 15,-3-1-1-15,-1-1 0 16,0 2 0-16,1 0 0 0,4 1 1 0,-7 0-1 16,4 0 0-16,-3 1-1 0,0-2 0 15,6 1 0-15,-1 2 0 0,-1-2 0 16,-1 2 1-16,2 0-1 0,-7-3 1 16,6 3 0-16,-7-3-1 0,3 2-1 15,0-1 1-15,-2 1 0 0,1-1 0 16,-1 2 0-16,-1 0 0 0,1 0 0 0,0 0-1 15,-6 0 1-15,5 0-1 0,-3 5 1 16,-1-1 0-16,8-1-1 0,-8 4 1 16,10-4 0-16,-4-1 0 0,2 3 0 15,4-3 1-15,1-1 0 0,-1 1-2 16,1-1 1-16,0 1 0 0,-1 0-2 16,0-1 1-16,2 3-3 0,-3 3 2 15,-1 4 0-15,-1 3 1 0,0 8 1 16,1-1 0-16,1 1-1 0,0 3-1 0,3 0-3 15,0 3-7-15,3-3-11 0,0 0-21 16,0-9-58-16,13-2-155 0</inkml:trace>
  <inkml:trace contextRef="#ctx0" brushRef="#br0" timeOffset="130256.5139">12281 3986 321 0,'0'0'31'0,"0"0"-5"15,0 0-2-15,0 0-6 0,0 0-4 0,0 0-6 16,0 0-7-16,0 0-1 16,0 0 0-16,-78 23 0 0,62-10-1 15,2 4 1-15,-1 0-1 0,4 1 1 16,-1 0 1-16,6-4-2 0,0-1-2 0,3-3-1 15,1-5-5-15,0-2-2 0,2 1-5 16,0 0 0-16,0 1 6 0,7-3 4 16,4-2 7-16,7-9 0 0,3-4 1 15,0-3-1-15,1 2 0 0,-6-2 0 16,4 3 0-16,-8 3-1 0,1 2 1 16,-6 1 2-16,-3 4-2 0,1 2 0 15,-5 1 1-15,0 0 0 0,0 0 2 16,1 0 0-16,1 0 1 0,-2 0 1 15,1 0-3-15,-1 0-1 0,0 0 1 0,-10 3-4 16,-3 8 2-16,-6 1-1 0,3 1 1 16,5-3 0-16,2-1 0 0,3-3-1 15,2-3-2-15,1 0-4 0,3-3 0 16,-1 0 2-16,1 0-1 0,1 0 6 16,13 0 3-16,5-8-2 0,7-3 2 0,-3 2-4 15,-1-2 0-15,-7 4 0 0,-1 0-3 16,-5 4 3-16,-5 0-1 0,2 2 0 15,-6 1 0-15,0-3-5 16,0 3-2-16,1 0 6 0,1 0 1 0,-2 0 3 16,0 4 4-16,0 7-3 0,-9 9 1 15,-3 2-2-15,-3-1 1 0,1 0 1 16,0-1-3-16,4-6 0 0,1-1-2 16,6-5-3-16,2-4-2 0,-2 1-5 15,3-4 3-15,3 3 3 0,8-4 1 0,8 0 3 16,3-4 2-16,4-6-2 0,1-4 2 15,-5 0 0-15,-7 3 0 0,-3 3 4 16,-4 2 8-16,-5 2 7 16,1 3 7-16,-4 1-4 0,0 0-8 0,-1 0-10 15,-15 7-11-15,-5 7-11 0,-9 9-48 16,-3 6-169-16</inkml:trace>
  <inkml:trace contextRef="#ctx0" brushRef="#br0" timeOffset="131642.3897">12093 4239 280 0,'0'0'5'16,"0"0"-3"-16,0 0-1 0,19-82 0 15,-13 68-2-15,1 1 1 0,-4 6 0 16,-2 2 0-16,2 1 1 0,-3 4-1 15,0-1 3-15,0 1 2 0,0 0-1 16,2 0 1-16,-2 0-4 0,0 0-1 16,0 8 0-16,-3 0-1 0,-2 5 0 15,4-3-3-15,-1-6 0 0,2 2 1 16,0-6 2-16,0 0 3 0,0 0 5 16,0 1 3-16,0 0 4 0,0-1 0 0,0 0-2 15,0 0-4-15,3 0-3 0,6-7-5 16,3-7-2-16,5-2 2 0,-4 5-4 15,0 1 3-15,-6 6 0 0,-2 0 0 16,-1 2-2-16,-4 2 2 0,0 0 5 16,0 0 0-16,7 7 3 0,-4 1-1 15,1 6-6-15,-1 4 1 0,2 1-3 16,2 6-7-16,-1-5-61 0,4-3-142 16</inkml:trace>
  <inkml:trace contextRef="#ctx0" brushRef="#br0" timeOffset="140934.1462">12352 4071 379 0,'0'0'25'0,"0"0"-9"0,0 0-6 16,0 0-4-16,0 0-4 0,0 0-1 15,0 0 0-15,0 0-1 0,0 0 0 16,56-90 0-16,-34 71 0 0,1 0-1 15,5-2-1-15,5 0-4 0,7-2-2 16,7-3 2-16,9-1 0 0,14-2 2 16,9-4 2-16,9-2 1 0,9-2 1 15,4-1 0-15,5 1 0 0,-1-1 0 16,0 4 0-16,-1 2 0 0,-6 5 0 16,-5 4 1-16,-7 4-2 0,-6 3 0 0,-5 2-2 15,-7 4 2-15,-4 0 1 0,-8 1-1 16,2-1 0-16,-6 3 0 0,0 1 1 15,-3 0-2-15,-1 1 2 16,-5 0 0-16,-4 3-2 0,-4-2 4 0,-10 3-4 16,-5-1 2-16,-9 2 0 0,-5-1 2 15,0 1 0-15,-6 0 0 0,0-1 3 16,0 1-2-16,2 0-1 0,-1 0 2 16,1 0-2-16,0 0-1 0,-2-3 3 15,3 3-1-15,-2 0 0 0,-1-1 1 0,0 1-1 16,2-2-1-16,-2 1 1 0,0-1-1 15,0-4-1-15,-3-4-3 0,-7-3-5 16,-2-3-7-16,-2 2 3 16,1 1-1-16,-2-1 8 0,1 2 2 0,-1-2-3 15,0 2 5-15,4 3-1 0,-1 1 7 16,6 1 2-16,1 4-2 0,1 1-3 16,4 2-4-16,0-1-4 0,0 1-4 15,-1 0-2-15,1 0 0 0,-2 0 1 16,2 0 4-16,0 7 10 0,6 7-5 0,4 5 6 15,4-2-1-15,1 3-4 0,4-2 2 16,0 0-2-16,2-2 0 0,4 0 0 16,-2-2 1-16,-1 1-1 0,-2-3-1 15,-6-2 1-15,-2-2 0 0,-5-1-3 16,-4-4-3-16,0 0-2 0,-3 0-1 0,-1 4 3 16,-10 4 3-16,-7 1 2 15,-4-1-5-15,-4-2-12 0,-3 0-15 16,-3-3-19-16,3-1-30 0</inkml:trace>
  <inkml:trace contextRef="#ctx0" brushRef="#br0" timeOffset="141538.1397">15254 3151 431 0,'0'0'38'15,"0"0"-6"-15,0 0-10 0,0 0-10 16,0 0-6-16,0 0-3 0,0 0-1 16,0 0 0-16,0 0 0 0,0 0-2 15,-60-77-4-15,49 77 1 0,-7 0 1 0,0 4-1 16,-5 7 0-16,-1 2-1 0,2 4 1 15,0 1 0-15,2 2 2 16,1 0 5-16,3 2-4 0,3 1 2 16,0 1-3-16,4 1 0 0,2 0 2 0,1 0-2 15,1-1 1-15,5-1 0 0,0-2-2 16,1-3 2-16,8-2 0 0,-5-5 2 16,8-4-2-16,-5-3 3 0,6-3 2 15,3-1-2-15,4 0 1 0,6-9-1 16,-3-7-1-16,1-4 2 0,-1-4-3 0,-2-5 1 15,1-3-1-15,-2-3-5 0,0-4 0 16,-1-5-3-16,0-2-4 0,-3-4 4 16,-5-3-7-16,-2-3 0 0,-4-2 7 15,-1 1 2-15,-4 2 4 0,0 3 3 16,0 6 2-16,-3 3 3 0,2 9-4 0,-1 2 12 16,1 11-9-16,-1 8-6 15,2 8 9-15,0 5-9 0,-1-1-4 16,1 1 6-16,0 0-12 0,0 0 1 15,1 7 11-15,5 11-7 0,2 8 7 0,0 4-5 16,-2 6 1-16,0 4 1 0,0 5-1 16,-3 8 1-16,0 3 2 0,-3 3-1 15,0 0 4-15,0-1-3 0,0-4 1 16,-4-2 3-16,0-3-8 0,0-1-6 16,-1-5-21-16,-2-2-42 0,-1-3-19 0,-3-7-141 15</inkml:trace>
  <inkml:trace contextRef="#ctx0" brushRef="#br0" timeOffset="142039.9857">15507 3230 512 0,'0'0'26'0,"0"0"-14"16,0 0-3-16,0 0 1 0,0 0-11 15,0 0 2-15,0 0-9 0,0 0-1 16,0 0 1-16,0 0 4 0,9 4 4 16,-5 11-2-16,-1 5 4 0,0 2-3 15,0-7 0-15,-3 2 2 0,0 1-1 16,0-6 0-16,0 8 2 0,0-8-2 16,0-6 0-16,0-1 0 0,0-5 2 15,0 0 5-15,0 0 2 0,0 2 7 16,0 0 0-16,0-2-1 0,0 0-6 0,0 0-4 15,0-12-3-15,6-7-1 0,2-4-1 16,1 1 1-16,1 1-1 0,3 2 1 16,-3-2-2-16,2 3 2 0,1 1-2 15,-1 2-6-15,2 1 6 0,-1 2-7 16,4 2 6-16,-5 4 0 0,0-1 0 16,-4 5 2-16,-2 0-2 0,0 1 2 15,-2 1-1-15,2 0-1 0,5 0 0 0,0 0 1 16,-3 0-2-16,7 7 0 15,-5 2 1-15,3 3 6 0,-3 2-5 0,-1 3 6 16,1-1-5-16,-3 3-2 0,-1-1 4 16,0 0-6-16,-3-4 2 0,-2 1-3 15,-1 3 2-15,0 1 0 0,0 4 2 16,0-7-2-16,-3 1-1 0,0-3-10 16,2-2-13-16,-2-3-22 0,3 2-19 0,0-4-23 15,0-2-141-15</inkml:trace>
  <inkml:trace contextRef="#ctx0" brushRef="#br0" timeOffset="142193.0943">16031 3312 604 0,'0'0'30'0,"0"0"-14"15,0 0-6-15,0 0-5 0,0 0-5 0,0 0-22 16,0 0-39-16,0 0-214 0,0 0-16 15</inkml:trace>
  <inkml:trace contextRef="#ctx0" brushRef="#br0" timeOffset="143613.2643">15318 6384 291 0,'0'0'65'16,"0"0"-9"-16,0 0-8 0,0 0-7 15,0 0-9-15,0 0-4 0,0 0-10 0,0 0-5 16,0 0-7-16,10-53-3 0,-10 47-3 15,-7-2-1-15,3 6-2 0,-8-2 0 16,-8 4-1-16,-2 0 1 0,-7 9-1 16,-2 4 1-16,1 3 0 0,1 1 1 15,-1 1 0-15,1 2 1 0,3-1-1 16,0 1 0-16,6-2-2 0,2 2 3 0,1-2 2 16,4 1-2-16,1 1 2 15,2-2-3-15,5-3-1 0,2 0 0 16,1 2 1-16,2-2 0 0,0 5 0 0,6-2 0 15,3-3 1-15,4-1 1 0,1-2 0 16,3-3 1-16,1-3 1 0,4-3-1 16,1-3 1-16,0 0-1 0,2-5 1 15,-1-7-1-15,3-1 0 0,1-5-1 16,-1-4-2-16,-1-2-3 0,0-4-7 0,-7-2-5 16,-2-2-1-16,-5-3 1 15,-6-1-1-15,-3-2 5 0,0-3-2 16,-3-1-4-16,0-2 1 0,-6 1 2 15,0-1 4-15,-1 4 10 0,0 5 17 0,-2 2 12 16,3 6 7-16,2 8 6 0,-2 3-4 16,5 5-7-16,-1 5-5 0,1 2-7 15,1 4-6-15,0-1-7 0,0 1-3 16,0-2-4-16,0 0-4 0,0 2 0 16,-2 0-1-16,2 0 1 0,0 2 2 0,0 13 3 15,0 9 1-15,3 9 0 0,3 4 0 16,0 6 1-16,-2 2-1 0,2 5 1 15,-2 0 0-15,-1-1 0 16,-3 1-8-16,0-3-8 0,0 0-13 0,0-1-24 16,-4-3-27-16,-3 0-49 0,1-5-97 15</inkml:trace>
  <inkml:trace contextRef="#ctx0" brushRef="#br0" timeOffset="144151.2478">15464 6568 419 0,'0'0'26'0,"0"0"-4"16,0 0-5-16,0 0-6 0,0 0-8 16,0 0-6-16,0 0-2 15,0 0-2-15,0 0 2 0,0 0 2 16,10-8 0-16,-7 8 3 0,-2 11-1 0,1-1 2 15,-1 7-2-15,-1 1 2 0,0 2-1 16,0 4 0-16,0-7 0 0,-1 1 0 16,-2 1 0-16,0-8 0 15,0 8-1-15,2-7 2 0,-1-7-1 0,2 1 1 16,0-6 4-16,-1 0 4 0,1 0 8 0,0 1 7 16,0-1-5-16,0 0-1 15,0 0-9-15,0-11-6 0,7-5-1 16,2-5-1-16,-1-1 1 0,0 3-1 15,0 0 2-15,2 1 0 0,-2 0-1 0,-1 1 1 16,3 0 0-16,-1 2-2 0,-2 0 2 16,-1 5-2-16,2-2-4 15,-2-1 4-15,1 6-5 0,2-4 5 0,-2 3 1 16,-1 2-2-16,1 1 1 0,-4 1-1 16,0 3 1-16,-3 1-1 0,0-2-1 0,0 2 1 15,2 0-4-15,-1-1 2 0,1 1-1 16,6 0 1-16,2 0 1 15,-1 0-1-15,7 4 2 0,-3 5-1 0,0 4 5 16,1 3-5-16,-2 1 4 0,1 1-5 16,-3 0 0-16,-1 0 0 0,1 2-1 15,-4 0 2-15,-1 0-1 0,0 1 3 16,-1-1-2-16,-4 1-2 0,0-1-16 16,0-1-41-16,-4-1-193 0</inkml:trace>
  <inkml:trace contextRef="#ctx0" brushRef="#br0" timeOffset="145033.6712">16084 6017 382 0,'0'0'45'0,"0"0"-12"0,0 0-10 0,0 0-5 16,0 0-6-16,0 0-3 0,0 0-5 15,0 0 0-15,0 0-2 16,-7-13-2-16,7 12-1 0,0 1-1 0,0-1-1 16,0 1 1-16,0 0 1 0,7 0 0 15,9 6-1-15,2 3 4 0,5 3-2 16,3 2 1-16,3-1 0 0,2 2 0 16,4 0-1-16,3-1 1 0,2 2-1 15,-1-3 2-15,0 1-2 0,-1-2 0 16,-1 1 0-16,-3 2 0 0,-3-2 0 0,-2 1 0 15,-5-1-2-15,-3-1 2 0,-6-1-1 16,-8-5 0-16,-4-2-1 0,-3-4-1 16,1 2 1-16,1 3 1 0,-1-1 1 15,1 1 1-15,-2 0-1 0,0-1 1 16,-2 4-1-16,-7 3 1 0,-3 2-1 16,-4 1 1-16,-5-1-1 0,-3 3 2 0,-1 0-2 15,-5 1 1-15,-3 1-2 0,-2 2 2 16,2-1-2-16,-2 1 1 15,2 2 6-15,1-3-6 0,0 1 3 0,8-1-2 16,1-2-1-16,5-2 0 0,4-5-1 16,5 0 0-16,3-4 1 0,3-3 0 15,0 0 2-15,3-3-1 0,-1 0-1 16,1 0 2-16,-2 2-5 0,2-1 1 16,-1 1-11-16,1-1-39 0,0-1-189 0</inkml:trace>
  <inkml:trace contextRef="#ctx0" brushRef="#br0" timeOffset="146792.4557">17212 5844 190 0,'0'0'24'0,"0"0"2"16,0 0 0-16,0 0-3 0,0 0 0 16,0 0-4-16,0 0-1 0,0 0 3 15,0 0-2-15,0 0-1 0,6-22 2 16,-6 15-5-16,0 1 1 0,0 1-1 0,0 5-1 16,0-1-3-16,0 1 1 0,0-3-6 15,0 3-2-15,0-2 1 0,0 1-2 16,0-1-1-16,0 0 0 15,0 1-1-15,0 0-1 0,0-1-1 0,0 1-2 16,-1-1-2-16,1 1-1 0,0-2 0 16,0 3-1-16,0-1 3 0,-2 1 1 15,2 0 0-15,0 0 3 0,0 0 0 16,-1 0 0-16,1 0-2 0,0 0 1 16,-2 4 0-16,1 0 2 0,-1 7-1 0,1-2 0 15,-1 2 3-15,1-1-3 0,1 1 6 16,0 0-6-16,-2-1 0 0,2 2 0 15,0-7 0-15,0 1-1 0,-1-2 1 16,1 2 1-16,0 1-1 0,0-2 0 16,0-5-1-16,-3 0 2 0,3 0-1 0,0 2 1 15,0-1 0-15,0 1-1 16,0 0 1-16,0-1 1 0,0 1 1 16,0-1 0-16,0 1 3 0,0-2 1 15,0 1 4-15,0-1 0 0,0 1 4 0,0-1 3 16,0 0-1-16,0 2 0 0,0-2-4 15,0 0-5-15,0 0-3 0,0 0-2 16,-1 0-2-16,1 0 1 0,0 0-1 16,-3-3 0-16,2-3 0 0,-1-3-1 15,-1-2-4-15,2 7 3 0,-1-7-6 0,2 5 3 16,0 0-5-16,-1-5-9 16,1 6-13-16,0-2-18 0,-2-3-29 15,2 3-39-15,0 1-122 0</inkml:trace>
  <inkml:trace contextRef="#ctx0" brushRef="#br0" timeOffset="147462.4927">17564 6125 396 0,'0'0'59'0,"0"0"-10"0,0 0-13 16,0 0-13-16,0 0-8 0,8-86-6 16,-13 76-5-16,-4-2-1 0,-1 3-3 0,2 3 0 15,-7-2 0-15,-3 3 0 0,2 4 0 16,-8-1 0-16,2 2-2 15,0 0 1-15,-1 5 0 0,-1 3 1 0,-1 4 0 16,-1 0-1-16,-2 4 0 0,-1 1 1 16,2 3 0-16,3 0 0 0,1 1-1 0,5 0 1 15,4 1-2-15,2-1-1 16,5 1 2-16,1 1 1 0,3 0-2 16,3-2 1-16,0 1 0 0,2-4-2 15,6-1 2-15,1-2 1 0,1-3 1 0,6-3 2 16,-4-5 0-16,5 0 3 0,2-4-2 15,4-3 1-15,6-5-2 0,0-6-1 16,-2-3 0-16,-1-5-1 0,0-4 3 16,-3-6-2-16,-1-2 0 0,-2-5-2 15,-2-1 2-15,-1 1-2 0,-2-2-1 16,-3-1-2-16,-3-1-2 0,-2-1-3 16,-4-1-3-16,-1 1 1 0,-2-2-1 15,0 4 8-15,0 1 1 0,-5 3 2 16,1 6 2-16,3 9 0 0,-1 9 3 0,1 3-1 15,-1 6-1-15,1-2-3 0,1 3-4 16,0 4-9-16,-2-1-2 0,2 1 0 16,0 3 3-16,0 15 9 0,0 10 2 15,3 9 2-15,3 2-2 0,3 3 1 16,-1 2 4-16,2 3-3 0,1 3 5 0,3 0-5 16,-1 2-2-16,1 0 2 15,1 1-2-15,-2 1 2 0,-3-1 0 16,-1-2 0-16,-2-3 1 0,0-5 0 15,-1-8-2-15,-2-4-8 0,1-10-30 0,-1-10-33 16,-2-6-139-16</inkml:trace>
  <inkml:trace contextRef="#ctx0" brushRef="#br0" timeOffset="147762.0177">17889 5415 308 0,'0'0'0'16,"0"0"-2"-16,0 0 1 0,0 0-1 16,0 0 4-16,0 0 2 0,43 109-1 15,-27-62 1-15,-1 5 2 0,3 6-2 0,0 4 5 16,-1 4 5-16,0 4-5 0,-3 4 3 15,-6 5-2-15,-6 2-7 0,-2 2 3 16,-12-2-4-16,-11-6 3 0,-7-6 3 16,-8-9-2-16,-4-7-1 0,-4-9-1 15,1-7-6-15,-1-4-5 0,-1-6-38 16,1-5-92-16,-2-9-85 0</inkml:trace>
  <inkml:trace contextRef="#ctx0" brushRef="#br0" timeOffset="148162.2375">17174 5325 370 0,'0'0'33'0,"0"0"-9"0,0 0-11 0,0 0-10 16,0 0-3-16,0 0-2 0,0 0-1 16,0 0-1-16,0 0 2 0,0 0 0 0,-83 47 1 15,60-6-1-15,-2 9 2 0,2 11-2 16,-3 7 4-16,0 6-2 0,1 5 2 15,2 6 2-15,3 3 0 0,3 5 0 16,3 1 0-16,5-2-3 0,6-4 4 16,3-7 0-16,5-6 2 0,16-10 6 15,7-6-2-15,13-6 4 0,11-6-4 16,9-8-4-16,8-7 1 0,6-7-8 16,4-4-8-16,-3-7-46 0,-2-7-181 15</inkml:trace>
  <inkml:trace contextRef="#ctx0" brushRef="#br0" timeOffset="148561.0357">18274 6289 456 0,'0'0'58'16,"0"0"-11"-16,0 0-13 0,0 0-10 15,0 0-9-15,0 0-6 0,0 0-4 0,0 0-4 16,0 0-4-16,5-71 0 0,-5 71-1 16,0 11 2-16,2 9 1 0,1 10 1 15,0 4-1-15,-1 2 2 0,0 5-3 16,1 0 3-16,-2 1 4 0,-1 3-4 16,0 0 4-16,0-1-5 0,-1 1-6 0,-2-3-9 15,0-2-16-15,2-2-23 0,-1-3-41 16,2-1-88-16,0-10-66 15</inkml:trace>
  <inkml:trace contextRef="#ctx0" brushRef="#br0" timeOffset="149136.791">18483 6674 317 0,'0'0'49'0,"0"0"-12"0,0 0-10 16,0 0-8-16,0 0-11 0,0 0-5 16,0 0-3-16,0 0-1 0,0 0-2 0,0 0 0 15,5-12 2-15,-4 10 1 0,1 2 0 16,-1 0 3-16,6 0-1 0,5 0 1 16,-2 0 2-16,7 2-1 0,-7 1 2 15,5-3-1-15,4 0 2 0,-1 0-3 16,5-5 0-16,-5-1-1 0,-2 0 0 0,-5-2 0 15,1 0-3-15,-6 1 2 0,2-6 1 16,-2 5-3-16,-3-4 1 0,0 1-1 16,-3 5 1-16,0-6-1 0,0 3-7 15,-1-2 5-15,-7-2-8 0,2 6 7 16,-5 2 1-16,-1 2-1 0,-1 3 2 0,-5 0-1 16,6 0 2-16,-7 0-2 15,5 3 5-15,1 2-5 0,0 2 3 16,0 2-2-16,3 0 0 0,-1 3 1 15,-1 3 0-15,1 0 0 0,3 1 0 0,-1-6 0 16,3 4-1-16,0 3 1 0,2-7 0 16,1 10 1-16,2 0-1 0,1-2 1 15,0 8 0-15,5-5 0 0,4-1 3 16,3-2 0-16,1-1 4 0,2-2 1 16,3-1 2-16,4-2-1 0,2-2-1 0,0-2-1 15,0-3-2-15,-5-2-1 0,0-2 0 16,-1-1-1-16,0 0 1 0,-1-3-3 15,-1-1 2-15,-7 0-1 16,-5 3 1-16,0-1 2 0,-1-1-1 0,0 0 0 16,1 0 0-16,-1 2-2 0,-3 1-2 15,0-2-3-15,0 2-17 0,0-1-31 16,0-5-95-16,0 0-121 0</inkml:trace>
  <inkml:trace contextRef="#ctx0" brushRef="#br0" timeOffset="150199.4477">14168 6123 251 0,'0'0'47'0,"0"0"-4"16,0 0-6-16,0 0-4 0,0 0-4 15,0 0-6-15,0 0-4 0,0 0-4 16,0 0-5-16,-30-35-3 0,30 35-6 16,-2-2-3-16,2 2-2 0,0 0-1 15,0 0 2-15,0 0 4 0,9 8 0 16,7 6 3-16,4 3 2 0,5 2-2 15,2 1 1-15,2 1-2 0,5 1 0 0,-1-1 0 16,2-2 1-16,2 2-2 0,-2 0-1 16,-2-3 1-16,-3 0-2 0,-1-3 1 15,-4 1-1-15,-2-5 0 0,-1 1 0 16,-4 0 0-16,-6-4 1 0,0 0-1 16,-4-4 1-16,-5 0-1 0,0-2-1 0,0 2 1 15,0-2 0-15,0 2 0 0,0-2-1 16,-3-2 1-16,0 0 0 0,0 0 1 15,0 9-1-15,-3 1 1 16,-9 5 0-16,-7 6-2 0,-5-1 6 0,-5 3-3 16,-4 0 1-16,-3 2-2 0,-4 0-2 15,-3 3 2-15,3-2-2 0,-1 2 1 16,3-4-1-16,5-1 1 0,7-2-1 16,3-3 1-16,9-6 0 0,4-3 0 15,4-2 0-15,3-4-1 0,0 0 2 0,3-3-1 16,-2 0-3-16,2 0-10 0,0 1-55 15,0 0-179-15</inkml:trace>
  <inkml:trace contextRef="#ctx0" brushRef="#br0" timeOffset="151427.9009">13448 7128 327 0,'0'0'52'15,"0"0"-7"-15,0 0-10 0,0 0-6 16,0 0-3-16,0 0-5 0,0 0-3 15,29-87-3-15,-28 75-4 0,-1-6-1 16,0 0-3-16,0 8-4 0,0-9-1 16,-1 11-1-16,-5-4 0 0,2 3 0 15,-3 0-2-15,1 1 0 0,-3 4-1 16,1-2 0-16,3 4-1 0,-8 2 2 16,3 0-2-16,-6 0 1 0,-4 8 0 0,2 1 2 15,1 4-2-15,1 2 0 0,2 1 0 16,-1 1 1-16,-2 1 0 15,4 2 1-15,0-1-2 0,1 3 1 16,2 0 0-16,2 1-1 0,0 2 1 0,4-1 1 16,0 2 3-16,2 0-3 0,2-1 2 15,0-2-3-15,2-3 0 0,2-6 0 16,3-1 0-16,1-2 1 0,-3-5 0 16,8 1 1-16,-5-2 2 0,4-5 0 15,6-2 2-15,2-8-3 0,6-7-1 16,1-4-1-16,-5-5 0 0,0-3-2 15,0-3-6-15,-5-5 3 0,0-4-6 0,-5-3-1 16,-1-4-3-16,-3-3-10 16,-4-4-5-16,-2 0-9 0,-2-1 6 0,0 4 7 15,-3 2 10-15,-3 2 14 0,-3 4 1 16,1 2 3-16,0 8 6 0,2 4 9 16,3 9 6-16,-2 4 0 0,4 6-6 15,-1 5-2-15,2 1-2 0,0 5-1 16,0-1-2-16,0 1-7 0,0-2-7 0,0 2-5 15,0 0 2-15,-1 0 1 0,1 2 4 16,0 15 1-16,0 7 3 0,1 9-2 16,6 2 1-16,-1 1-2 15,0 6 0-15,-2 2 2 0,2 2-3 0,-2 8 2 16,2 1-1-16,0 0 0 0,0 0 1 0,-1-3 1 16,1-3-2-16,3-8-6 0,-2-5-19 15,3-4-32-15,0-12-52 16,0-4-114-16</inkml:trace>
  <inkml:trace contextRef="#ctx0" brushRef="#br0" timeOffset="151702.8923">13651 6417 355 0,'0'0'-5'0,"0"0"1"0,0 0 3 0,0 0 1 16,0 0 3-16,0 0-2 0,79 99 2 15,-60-59-2-15,1 4 4 0,-1 4 0 16,-2 4-2-16,-1 4 3 0,-4 3 1 16,-1 4 1-16,-8-1 3 0,-3 1 2 15,-3-2-1-15,-16 0-4 0,-8-5-1 0,-3-3-4 16,-8-3-1-16,-4-3-2 0,0-6-22 15,0-5-36-15,-1-6-160 0</inkml:trace>
  <inkml:trace contextRef="#ctx0" brushRef="#br0" timeOffset="152121.1527">13098 6373 273 0,'0'0'14'0,"0"0"-14"16,0 0 2-16,0 0 0 0,-88-8 0 15,68 16 0-15,-2 5 1 0,3 1-1 16,0 9 1-16,-1 4 2 0,1 11 2 16,-1 4 1-16,1 11 0 0,2 9 5 0,0 7 1 15,5 6 0-15,3 3 0 0,2-1-2 16,7-3 5-16,0-4 5 0,10-4-1 15,6-7-3-15,7-4-7 16,8-7-3-16,5-4-1 0,7-4 1 0,6-7-2 16,5-4-3-16,2-5-4 0,1-8-22 0,2-4-45 15,-3-8-172-15</inkml:trace>
  <inkml:trace contextRef="#ctx0" brushRef="#br0" timeOffset="152713.568">13953 7443 353 0,'0'0'31'16,"0"0"-7"-16,0 0-3 0,0 0-8 15,0 0 0-15,0 0-1 0,0 0-2 16,0 0-4-16,0 0-1 0,0 0-4 0,-8-37-2 16,7 35-1-16,-3 2 0 0,-6 2 2 15,1 8-1-15,-3 6 1 16,2 2 0-16,3 2-1 0,3 2 1 15,-1 1-2-15,2 1 2 0,2 1-1 0,-1-9 0 16,2 3 0-16,0-1 0 0,0-3 1 16,3 0 1-16,2-1 0 0,-1-6 2 15,2-3 2-15,1 2 2 0,-3-6 4 16,7 0-2-16,2-1-2 0,5-4-1 16,4-8-4-16,-4-4-1 0,-3-3 1 0,-3-4-1 15,-2-1 2-15,0-2-2 0,-1 0 0 16,-2-1-1-16,-1 3 1 0,-2 1 0 15,0 6 1-15,-2-1 0 0,-1 7 0 16,1-2 1-16,-2 1 5 0,0 5 5 16,1 1 3-16,-1 6-1 0,0-1-3 15,0 1-7-15,0-2-5 0,2 1-4 16,-2-2-2-16,0 3 1 0,0 0 1 16,0 0 2-16,1 3 1 0,2 12 1 15,0 7 0-15,0 10 0 0,-3 2-1 0,3 2-1 16,-3 3-9-16,0-2-7 0,0 1-13 15,0-1-17-15,0-5-25 16,0-1-58-16,0-11-100 0</inkml:trace>
  <inkml:trace contextRef="#ctx0" brushRef="#br0" timeOffset="153204.5238">14297 7510 359 0,'0'0'25'15,"0"0"-7"-15,0 0-8 0,0 0-7 16,0 0-2-16,0 0-2 0,0 0 0 16,0 0-1-16,0 0 0 0,0-12-1 15,0 12 3-15,3 0 1 0,-2 0 1 16,1 0 0-16,3 0 1 0,0 0 2 15,-2 2 4-15,4 2-1 0,-3-2 3 0,1-1 3 16,0 1-1-16,1-2-1 0,6 0-2 16,2-2-2-16,7-3-2 0,-9 0-1 15,0-4-1-15,-2-2 0 0,0-1-2 16,2-5 0-16,-5 5 1 0,-2-2 3 16,-1 5 1-16,-3-3 0 0,-1 1-1 0,0-1-2 15,0 2-3-15,-1-1-2 0,-9-1-1 16,4 6 1-16,-6-3-1 0,2 4 1 15,0 2-1-15,0-1 0 16,-3 4-1-16,4 0 1 0,-1 0-1 0,-6 3 0 16,3 4 1-16,0 7-1 0,2 2 0 15,3 3 1-15,0 2 1 0,5 3 1 16,0 1 0-16,3 2 2 0,0-3-1 16,7 2 3-16,6-3 0 0,2 0 0 15,5-2 0-15,3-3 2 0,6-3-3 0,3-3 1 16,4-6-4-16,6-2-7 15,1-4-40-15,8-5-111 0,-5-10-100 0</inkml:trace>
  <inkml:trace contextRef="#ctx0" brushRef="#br0" timeOffset="154604.351">12839 5968 221 0,'0'0'-1'0,"0"0"-3"0,0 0 3 16,0 0 2-16,0 0 1 0,0 0 1 0,0 0-2 15,0 0 3-15,96-21-2 16,-67 18 1-16,2 0 1 0,1 0 0 16,3 0-2-16,0-2 2 0,5 1-4 15,1-1 2-15,4 1-1 0,4-1-1 0,1-1 1 16,4 2-1-16,2-4 0 0,5 2 2 15,1-2-2-15,0 0-2 0,-1-1 2 16,-2 3-2-16,-2 1 2 0,-4 0 0 16,-1 2 0-16,-3 1 0 0,-2 1 1 15,-1-2-1-15,-4 0 0 0,1-4 0 16,-1 1 0-16,4 1 0 0,2-3 1 16,4-1-1-16,2 0 0 0,1-2 0 15,3 1 2-15,-2 0-2 0,0 3 0 16,-2-1 0-16,-5 2-2 0,-1-1 2 0,-3 2-1 15,-1-1 1-15,1 0-1 0,1-2 0 16,-1 1 0-16,3 0 1 0,-2 0 0 16,5-2 0-16,0 0 1 0,5-2-1 15,3-1 1-15,2-4 1 0,4 3 0 16,2-4 0-16,0 2 0 0,1 1-2 0,-2-2 0 16,-1 2 0-16,0 2 0 15,-2-1 2-15,1 0-2 0,0 1 0 16,-1 0 0-16,0 0-2 0,1 1 2 15,1-1 0-15,5 0 0 0,4-1-3 0,7 2-1 16,2-3-2-16,2 0 1 0,1 1 0 16,1-1 2-16,0 0 1 0,-2 2 3 15,-2 0 0-15,0 0 1 0,-3 1 0 16,-2 2 2-16,-2-2 0 0,-2 1 2 16,0-1 4-16,3-1-1 0,-3 0 4 0,2 0 0 15,2-2 1-15,2 2 1 0,-2-2-3 16,-3 4 0-16,-4-1 0 0,-6 2-4 15,-6 1-2-15,-7 4-3 16,-8 1-2-16,-7 1-5 0,-13 2-23 0,-10 0-39 16,-8 0-73-16</inkml:trace>
  <inkml:trace contextRef="#ctx0" brushRef="#br0" timeOffset="157242.0798">12962 6003 187 0,'0'0'11'0,"0"0"-1"16,0 0 1-16,0 0-1 0,0 0-2 0,0 0-5 15,-98-17-1-15,75 17 1 0,-2 0-1 16,2 2 5-16,7-1 0 0,-3 2 4 15,9-1-3-15,0 0-3 0,-1-1-3 16,2 2-1-16,1 0-1 0,4-2 3 16,-4 4-1-16,3-2 0 0,-2 3 2 15,1 0-2-15,0 2 2 0,-1 4-3 16,0 2 0-16,3 4 0 0,-1 0-1 16,1 4 1-16,1-2-1 0,-1 5 1 15,1-1 1-15,0 2 0 0,2 1 0 0,1 2 1 16,0 0-1-16,0 0-2 0,0 2 1 15,0-1 0-15,0 1 2 16,0 1-1-16,0 2 5 0,0-1 1 16,0 1-1-16,0 1 0 0,-3 0-1 0,0-1-3 15,1 1 2-15,-1 1 0 0,0 0 1 16,0 2 0-16,-1-2-2 0,-1 2 3 16,0 0-2-16,-1-3 2 0,-1 0-2 15,1-2 2-15,-2-2-1 0,2-2-2 16,0-2 0-16,3 0 1 0,2-3 4 0,1 2-5 15,0 2 4-15,0-1-3 0,0 1-3 16,0 1 0-16,0-1 1 0,0-1-2 16,0-4-1-16,0 2 1 0,0-2 0 15,0 1 0-15,3 1 1 0,2 0-1 16,0 3 0-16,2-2 0 0,0 1-1 0,-1-2 3 16,-2 0-3-16,-1 0 2 15,0-1-1-15,-3 2 0 0,0-2 0 16,0 2 2-16,0 2-1 0,0-1 1 15,0 1 2-15,0 0-1 0,2 0 1 0,1-2-3 16,0-3-1-16,-1-3 0 0,4 1 0 16,-2-3 0-16,2-2-1 0,-1-3 3 15,0 1-3-15,2-2 1 0,-2-2 0 16,1 4-1-16,-2 0 0 0,-1-4 0 16,1 4 0-16,-1-6 1 0,-1-4-1 0,2 4 2 15,-3-4-1-15,4 4 1 0,-1 0 2 16,2-4-1-16,1 2 0 0,3-1 0 15,2 1-1-15,-2-3-2 16,6 3 1-16,-3-1-1 0,-2-2 0 0,4 2 1 16,-1 2 1-16,2-3-2 0,3 2 0 15,-2-1 0-15,2 0-2 0,1-1 2 16,-1 0 0-16,4-1 2 0,0-1-2 16,1 0 1-16,2-2-1 0,-2 1 1 15,1 2-1-15,-1-2 1 0,-3 1-1 0,2 1 0 16,-2-1-2-16,0 1-1 0,0-2 1 15,1 2 0-15,1-3 3 16,-1 2 0-16,1-2-1 0,3 0 0 16,0 0 0-16,-2 0 1 0,0-3-1 0,2-2 0 15,0 2 1-15,1-2-1 0,2 3 0 16,-1-3 2-16,2 0-2 0,0 2 0 16,2 0 0-16,1 1 0 0,1-2 0 15,-1 0-2-15,0 0 4 0,1 0-2 16,-4 0-2-16,2-1 2 0,-2 0 0 0,2 0 0 15,1-2 0-15,1 1 0 0,-1-1 0 16,-1-1 2-16,2 2-2 0,-2 0-2 16,1 0 2-16,2 0 0 0,0-1 0 15,2 2 3-15,1-2-3 0,4 1 0 16,-2 1 0-16,-2-2-3 0,4 3 2 16,-5-2 0-16,1 1 1 0,0-2-1 15,2 1 2-15,-2-3-1 0,-1 2 1 16,1 0-1-16,2-2 1 0,-1 1-2 15,2-3 2-15,2 2 1 0,1-2 0 0,3 0-1 16,1 2 1-16,0-4-1 0,0 3 0 16,-1 1 0-16,0-1 0 0,0 2 1 15,0-2-2-15,0 1 1 0,0 0-1 16,-1 0 2-16,0 0-2 0,3-2 0 16,2 2-2-16,-2-1 1 0,3-1-2 0,0-1 3 15,0 1 0-15,3 0-1 0,0 2 1 16,0 0 0-16,-1 0 2 0,-2 1 0 15,-2 1-2-15,-3-3 0 0,-1 3 0 16,-3-2 0-16,2 0 0 0,-3 1 0 16,-1 0 0-16,0-2 0 0,0 1 1 15,1 0-1-15,1-2 1 0,2 2-1 16,1-2 1-16,-1 1-1 0,3-1 1 16,-3 2 1-16,2-1-1 0,-2-1-2 15,3 2 1-15,-3 0-3 0,1 0 3 0,-1 0 0 16,-3-1 0-16,3 2 1 0,-5 0 1 15,3-1-2-15,-1-1 0 0,-1 3 0 16,1 1 0-16,-2-1 0 0,1 0-2 16,1 0 2-16,-2 1 0 0,2-1 0 15,3 2 0-15,-3 0 2 0,6 0-2 16,-5 1 0-16,-1-1 1 0,1 1-2 16,-2-1-1-16,-2 1 2 0,0-1 0 15,-3 0 0-15,-3-1 2 0,-1 2-1 16,0-1-1-16,-2 0 1 0,2 1-1 0,2-2-1 15,0 1 1-15,4 0 1 0,2-2-1 16,-2 1 2-16,1-1-2 0,-3 4 0 16,0-4 0-16,-3 3 0 0,-2 1 0 15,-2-2 1-15,-3 2-1 0,3-1 1 16,-2-1 1-16,1 1-1 0,-1-1 0 16,-1-2 1-16,0 4-2 0,0-4 1 0,0 3 0 15,3-2-1-15,2 1 1 16,1 1-1-16,-1 1 0 0,4-2 0 15,-5 2 0-15,-2 0 0 0,-2 0 0 0,-8 2 0 16,-1-2-1-16,-5 3 0 0,2 0 1 16,4-4 0-16,-8 3 1 0,11-2 0 15,-5 1 0-15,2 0-1 0,5-2 2 16,-4 0-2-16,-3 2 0 0,-1-3 1 16,-2 4-1-16,-3-3 1 0,3 2-1 0,-9 1 0 15,2 1 1-15,-2-2 0 0,1 0-1 16,-1 1 0-16,0 0 0 0,0-2-1 15,-1 1 1-15,0-2 0 16,5 0 0-16,-4 1 1 0,2-4-4 0,2 0 3 16,-3 0-4-16,1 1 4 0,-5 1 1 0,3-4-1 15,-2 5 2-15,-1-8-1 16,1 1-2-16,-2-3 2 0,0-5 1 16,-5 0-1-16,-2-5 0 0,-2 2-1 15,1-3 2-15,2 0-2 0,0-5 2 0,0 0-2 16,0-2 0-16,0-1 0 0,1-1 1 15,2 2 0-15,2 2 2 0,-1 0-1 16,2 3 4-16,-1-2-1 0,-1 1 0 16,2 0-2-16,-1-4-6 0,-1 3 4 15,1-3-5-15,-1 0 4 0,1 0 1 16,0-2-1-16,-1 2 2 0,1-2-2 16,-2-2 1-16,2-1-2 0,-2 1 1 15,1-1 0-15,-1 1 1 0,0 1 0 16,2 2 0-16,-1 1-1 0,1 1 2 0,-2 3-2 15,2 0 2-15,-1 3-1 0,1-2-1 16,1 2 2-16,0-1-7 0,0 0 5 16,3-1-4-16,-2-1 3 0,2 1 1 15,-2-3-1-15,2 0 2 0,-1-1-2 16,-2-2 2-16,0-2-1 0,0-1 1 0,0-1-1 16,-3-1 2-16,-3 2-2 0,-1-1 1 15,0 2-1-15,2 3 1 16,1 0-1-16,1 2 1 0,2 1 0 15,-1 1 0-15,2 1 1 0,0 9-7 0,-1-1 5 16,1 6-4-16,0 0 3 0,0 1 1 16,0 5-1-16,0 3 2 0,0-2-1 15,0 0-1-15,0 0 3 0,0 1-3 16,0 5 1-16,0-1 1 0,0-5-2 16,0 0 1-16,0-1 0 0,0 3-1 0,0 4 1 15,0-2 0-15,0 2 0 0,0-1 0 16,0 0 0-16,0-1 0 0,0 1 0 15,0-1 0-15,0 0 1 0,0 1-1 16,0-1 0-16,-2 1 0 0,2-1-2 16,0 0 2-16,-1 1-1 0,-1 0 0 15,-2-2 0-15,-2-2 0 0,-1 1 1 16,0-1-1-16,-2 1 1 0,-1 2-1 16,0 0 2-16,-9-1 0 0,2 1-2 15,-9 1 1-15,-2 1-1 0,-1 0 0 0,-2 0 2 16,-6 0-1-16,-2 0-1 15,-7 1 1-15,-3 4 1 0,-9-1-2 0,-7 3 1 16,-7-1-5-16,-7-1-1 16,-3 5-4-16,0 0-9 0,5-2-21 0,7 3-73 15,4-2-145-15</inkml:trace>
  <inkml:trace contextRef="#ctx0" brushRef="#br0" timeOffset="188226.5878">7870 7236 145 0,'0'0'7'0,"0"0"-2"0,0 0-4 16,0 0-3-16,0 0-4 0,0 0-1 15,0 0 0-15,0 0 1 0,0 0 4 0,0 0 0 16,-5-5 2-16,5 5 0 0,0-2-1 15,0 2-5-15,0 0-6 0,0 0-4 16,0 0-6-16,0 0 3 0,0 0-1 16,0 0-4-16</inkml:trace>
  <inkml:trace contextRef="#ctx0" brushRef="#br0" timeOffset="194482.0734">7078 10065 44 0,'0'0'-1'0,"0"0"-5"16,0 0 2-16,0 0-4 0,0 0 7 15,0 0-1-15,0 0-1 0,0 0 2 16,0 0-3-16,26-58 0 0,-16 50 0 16,-2 3-2-16,-1 1 6 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468.05554" units="1/cm"/>
          <inkml:channelProperty channel="Y" name="resolution" value="2610.91626" units="1/cm"/>
          <inkml:channelProperty channel="F" name="resolution" value="2.84167" units="1/deg"/>
          <inkml:channelProperty channel="T" name="resolution" value="1" units="1/dev"/>
        </inkml:channelProperties>
      </inkml:inkSource>
      <inkml:timestamp xml:id="ts0" timeString="2022-02-10T09:54:12.002"/>
    </inkml:context>
    <inkml:brush xml:id="br0">
      <inkml:brushProperty name="width" value="0.05292" units="cm"/>
      <inkml:brushProperty name="height" value="0.05292" units="cm"/>
      <inkml:brushProperty name="color" value="#FF0000"/>
    </inkml:brush>
  </inkml:definitions>
  <inkml:trace contextRef="#ctx0" brushRef="#br0">3039 8357 42 0,'0'0'2'0,"0"0"1"15,0 0-2-15,0 0 0 0,0 0 3 16,0 0 0-16,0 0 6 0,0 0 3 16,0 0 0-16,0 0 2 0,-24-37-3 15,24 37-3-15,-2-2-2 0,2 2-1 16,0-1 1-16,-1-1 0 0,1 2-2 0,-2-2-1 16,2 2-4-16,0-1 0 0,-1 1-2 15,1-2 2-15,0 2-1 0,0-1 1 16,0 1 0-16,0-2 0 0,-2 2 0 15,2 0 0-15,0-1-2 0,0 1-3 16,0 0 0-16,0 0-1 0,0 0 3 16,0 0 1-16,0 0 2 0,0 0 0 15,3 0 0-15,3 0 3 0,4 0-1 16,2 3 4-16,-2-2-1 0,2 2-3 16,-1-3 1-16,1 2-3 0,-2 0 1 0,4-2 1 15,-2 0 2-15,5 1-1 0,-4-1 1 16,7 0-1-16,2 0 0 0,-3 2-3 15,11-2 1-15,-2 1-2 16,-1-1 1-16,-2 0 0 0,-1 0 0 0,-2 0 0 16,1 0 1-16,-7 0-1 0,3 0 1 15,1 0-1-15,2 0-1 0,1 0 2 16,2 0-1-16,-1 0 0 0,-1 0 0 16,2 0-1-16,1 0 1 0,3 0-1 15,1 0 0-15,-1 0-1 0,-1 1 2 0,-1 1 0 16,-1-2 2-16,0 0-2 0,3 0 0 15,-1 0-2-15,2 0 2 0,-1 0 0 16,1 0-1-16,-1 0 1 0,-3-2-1 16,2 1 1-16,-4-2 0 0,2 2-1 15,0-1 1-15,2 0 1 0,4 1-1 0,-2-1-1 16,6 1 0-16,-1 1 1 16,-2-2-2-16,3 2 4 0,-4-1-4 15,3 1 2-15,-2 0 0 0,2-2-2 16,-2 1 3-16,3 1-2 0,0 0 1 0,0 0 0 15,-1 0 0-15,1 0 1 0,-2 0-1 16,-1 0 0-16,-1 0 0 0,1 0 0 16,0 0 0-16,0 0 0 0,2 0 0 15,0 0 0-15,1 1-1 0,0 2 0 16,-1 0 1-16,5 0 0 0,-2 1 0 0,1-1 1 16,4-1-1-16,1 1-2 15,-2-1 2-15,-2-2 0 0,-1 0 0 0,-3 0 1 16,2 0 0-16,-2 0-1 15,0 0 0-15,-1 0 0 0,-2 0 0 0,3 0 0 16,-1 0 1-16,0 0-1 0,1 0 0 16,-3 0 1-16,5 0 1 0,-1-2-1 15,1 1 0-15,2-1-1 0,1 1 0 16,-2 1 1-16,3-1-1 0,-3-2 0 16,-3-1 0-16,5 1-1 0,-1 0 2 0,-4-1 0 15,3 1-1-15,-1 0 3 0,-2 0-3 16,3-1 0-16,-3 3 1 15,0 1-2-15,2-1 1 0,1-1 0 0,0-1 0 16,0 0 1-16,-1 1-1 0,2-1 0 16,-2 2 0-16,1-1-1 0,0 1 1 15,3 1-1-15,-2-1-1 0,4 1 2 16,-1-2-1-16,2 2-1 0,4 0 1 16,-4-1-1-16,4 1 2 0,-4 0 0 15,1 0 0-15,1 0-1 0,-1 0 1 0,-1 0-2 16,-1 0 1-16,1 0 0 0,3 1 1 15,-3 2-3-15,1 0 2 0,-1 0 1 16,1-2-1-16,-1 3 1 0,4-3 0 16,-1 1-1-16,-2 1 1 0,2-1 0 15,-2 2 0-15,3-1 0 0,-4 0-2 0,0 0 1 16,4 1-1-16,-1-1-1 16,-2 0 1-16,2 1 1 0,-2-3-3 15,2 2 1-15,-2 0 0 0,2 0-1 16,0 0 1-16,1-1 3 0,-3 1-2 0,2-1 1 15,-3-1 2-15,1-1-1 0,-1 1 2 16,1-1-2-16,2 0-2 0,1 1 1 16,1-1 0-16,0 2-2 0,-1-2 2 15,-1 0-1-15,-1 0-2 0,-2 0 2 16,0 0-2-16,-3 0 3 0,-3 0 0 0,3-2 2 16,-3 1-1-16,-3 0-1 15,4 0 1-15,-2 1 0 0,-2-2 0 16,2 0 0-16,-2-1-3 0,4 0 1 15,-2 0 1-15,0-1 0 0,-1-3 2 0,2 3 1 16,0-2 0-16,0 1 1 0,-2 2-1 16,1 0-1-16,-3 0-1 0,4 2 0 15,-1-2-1-15,0 0 0 0,3 1-1 16,1-1 0-16,3-2 0 0,-3 3 1 16,7-3 0-16,-1 0 0 0,1 1 1 0,0-2 0 15,2 1 1-15,-1-1-1 0,-2-2 0 16,1 1 0-16,-2-1 1 0,-1 0 1 15,0 3-1-15,0-2 2 16,2 3-2-16,1 0 0 0,-1 1-1 0,3-1 0 16,1 3 0-16,1-1-2 0,-2 2 1 15,2 0-2-15,-2 0 1 0,-2 0 0 16,3 0 0-16,0 0 0 0,-1 0 2 16,4 0 0-16,1 0-2 0,-1 2 4 15,3-1-2-15,0-1 0 0,3 2 1 0,-3-2-1 16,1 0 3-16,-1 2-1 0,1-1 0 15,2-1-1-15,-1 2 1 0,1 0-2 16,3 0-2-16,1 1 2 0,1 0 0 16,2 0-1-16,0 0 0 0,3 1 0 15,-4 0 0-15,-1-1 1 0,1 2-1 16,-2-3 1-16,3 1-2 0,-2-1 2 16,1 1 2-16,2-2-1 0,-2 1-1 15,2 0 1-15,-4 1-1 0,0-1 0 16,-1 1 0-16,1 2 0 0,2 0 0 0,-1-1 0 15,5-1-1-15,0 0 1 0,1-1 0 16,3-2-1-16,-1 0 2 0,1 0-1 16,0 0 1-16,3 0 0 0,-1 0-1 15,2-5 1-15,0 2 2 0,0-1-3 16,-2 1 2-16,1-2-1 0,-1 0 2 0,2 1-1 16,-1-1-1-16,3 1 0 15,0-2 2-15,-3 0-1 0,2-2 2 16,-2 1 0-16,0-1 0 0,-3 1-2 15,0-1 1-15,-1 2 0 0,1-2 0 0,-2 2-2 16,-4 0 1-16,-1 0 1 0,-6 0-2 16,-2-2 1-16,-7 2 1 0,-4-1-1 15,-7-1 3-15,-6 1 3 0,-5 0 3 16,-5 1 2-16,-8 2-4 0,-3 1-4 16,-6 1-5-16,-4 0-8 0,5 2-7 0,-4 0-99 15</inkml:trace>
  <inkml:trace contextRef="#ctx0" brushRef="#br0" timeOffset="762.2202">18119 8420 294 0,'0'0'15'0,"0"0"-10"0,0 0-2 16,0 0 3-16,99-23 1 0,-35 11 1 15,16-2 3-15,14-3-1 0,11 1 1 16,5-1-5-16,-1 3-2 0,-12 5-5 16,-15 5-6-16,-18 4-6 0,-19 3-3 15,-18 3-4-15,-7 3-23 0,-11 0-150 16</inkml:trace>
  <inkml:trace contextRef="#ctx0" brushRef="#br0" timeOffset="1300.6777">19893 8389 101 0,'0'0'38'0,"0"0"0"15,0 0 1-15,0 0-2 0,0 0-8 0,0 0-9 16,0 0-8-16,0 0-7 0,0 0 2 15,0 0-3-15,28 0 1 16,18 0-2-16,9 0 0 0,7 3 2 0,8-3 1 16,10 0 1-16,12 0-1 0,6-3-1 15,9 1-2-15,0-5-2 0,1 1 1 16,-3 0-2-16,-6 0 0 0,-6 1 2 16,-8 1-2-16,-12 2-2 0,-13 1 1 15,-11 1-1-15,-11 0 0 0,-15 0-1 16,-10 0 2-16,-1-1 1 0,-7 1 0 0,1 0-2 15,5-2-5-15,-5 2-6 0,5-2-20 16,0 2-70-16,-4 0-101 0</inkml:trace>
  <inkml:trace contextRef="#ctx0" brushRef="#br0" timeOffset="1655.4911">19928 8596 194 0,'0'0'14'0,"94"-17"0"15,-29 9-3-15,11 2-3 0,6 1-1 16,9-2-1-16,6 1 0 0,7-1-1 15,3-1-1-15,7 0-1 16,2-2 0-16,-1-1 0 0,-2 1-1 0,-5 0-1 16,-8 1-1-16,-12 0 0 0,-11 2 0 15,-12-1 0-15,-10 2 1 0,-9 0-1 16,-8 0 0-16,-6 1 0 0,-12 0 0 16,-4 2 0-16,-6 1 0 0,-4 0-1 15,-2 1-1-15,-4 1-3 0,0-2-4 0,0 2-4 16,2 0-13-16,-1-1-37 0,1 1-93 15</inkml:trace>
  <inkml:trace contextRef="#ctx0" brushRef="#br0" timeOffset="1947.774">20310 8354 174 0,'0'0'10'0,"102"-19"5"16,-29 11-2-16,12 2-4 0,12 2-1 0,11-1-2 16,7 2 0-16,5-2-2 0,1 1 0 15,-1-1-1-15,-6 2-1 16,-7 0 1-16,-10 0-2 0,-11 2 0 15,-11 1-1-15,-17 0 0 0,-11 0-1 0,-16 0 0 16,-14 0-1-16,-10 0 4 0,-7 0-4 16,0-2-8-16,0 2-23 0,2 0-57 15</inkml:trace>
  <inkml:trace contextRef="#ctx0" brushRef="#br0" timeOffset="2156.4817">20720 8439 314 0,'105'-18'2'0,"12"1"-2"16,8 5-2-16,-2 5-11 0,-7 2-122 15</inkml:trace>
  <inkml:trace contextRef="#ctx0" brushRef="#br0" timeOffset="70743.9307">18881 11679 138 0,'0'0'7'0,"0"0"-1"16,0 0-3-16,0 0-2 0,0 0-1 15,0 0 0-15,0 0 2 0,0 0 3 16,0 0 0-16,0 0-1 0,-1-10 2 0,1 10-2 15,0-1 1-15,0 1-4 0,0-1 1 16,0 1-1-16,4-2 1 0,9 1-1 16,-2 1 0-16,8-2 0 0,0 1 0 15,1-1 2-15,6 2-2 0,-10 0 0 16,4 0-1-16,-1 0 1 0,0 0 0 16,6 0-1-16,-2 0 2 0,-3 0-1 15,3 0 0-15,0 0-1 0,2 0 0 16,-2 0 0-16,2 0 0 0,-2 0 0 15,-6 0 1-15,2 0-2 0,1 0 2 0,-2 0-2 16,2 0 1-16,-2 0 0 0,0 0 0 16,-5 0 0-16,7 0 1 0,-1 0-1 15,-7 2 0-15,9-1 0 0,-1-1 0 16,1 2 0-16,8-1 0 0,0 1 1 16,1-1-1-16,0-1 0 0,2 1 0 15,0-1 0-15,-2 0 0 0,2 0 0 16,-2 0 0-16,1 0 0 0,2 0 0 15,0 0 2-15,1 0-2 0,2 0 1 16,-2 0 0-16,-2 0 0 0,-2 0 0 0,1 0-1 16,-2 0 0-16,1 0 0 0,2 0 0 15,1 0 0-15,3 0 0 0,1 0 0 16,-3 0 0-16,1 0 0 0,-1 0 0 16,-4 0 1-16,2 0-1 0,-2 0 0 15,6 0 0-15,0 0-1 0,5-1 2 0,1-2-1 16,1 2 2-16,0-1-2 15,-1 2 0-15,-3-1 0 0,0 1 0 0,2 0 0 16,1 0 0-16,-2 0-2 16,1 0 2-16,-2 0 0 0,-2 0-1 0,-2 0 1 15,-3-2 0-15,-2 2-1 0,1-2 1 16,-1-1 0-16,3 2 0 0,2-4 1 16,1 1 0-16,2 2-1 0,-2-1 2 15,-3 0-1-15,0 2-1 0,-1 1 1 16,-1 0-1-16,-2 0 0 0,1 2 0 0,0 2-1 15,4-1 1-15,0 0 1 0,1-2-1 16,1 2 0-16,2-1 1 16,-2-1 2-16,0-1-1 0,0 0 1 0,2 0 2 15,1 0 0-15,0 0-2 0,-1 0 1 16,-1 0-2-16,2 0-2 0,-1 0 1 0,-4 0 1 16,1 0 0-16,0 0-1 15,0-1 2-15,-1-1-3 0,4 0 1 16,-1 1-1-16,1 0 2 0,1-2 0 15,3 3 1-15,-1 0 1 0,-2 0-2 0,1 0 0 16,-1 0-1-16,0 0 2 0,0 0-2 16,3 0 0-16,-1 0 0 0,-2 0 0 15,2 0 2-15,-1 0 0 0,-1 0 2 16,2 0 1-16,2-2 2 0,-1-1 1 16,2 1-1-16,1 0-1 0,0-1-1 15,-3 0-4-15,-1 0 1 0,0 1-2 16,-3 0 0-16,1 1 0 0,1-1 0 15,-2 1 0-15,3 0 1 0,-2 1-2 16,2 0 0-16,-3 0 1 0,0 0-1 0,-3 0 1 16,-1-2-1-16,2 2 1 0,-1 0 0 15,1-1 0-15,0-1 1 0,-1-1-2 16,0 1 1-16,1-2 1 0,-3 0 3 16,2-1-2-16,1 2 1 0,0-2 0 15,0 2 1-15,3 0-2 0,-1 2 1 0,-2-3-2 16,0 3-1-16,0-1 0 15,-1 1 1-15,0-1 0 0,-2 1-2 16,0 0 2-16,-1-1-2 0,0 2 1 16,0-1 0-16,-1-1 1 0,3 2 0 0,-2-2-1 15,-2 2-1-15,-1 0-1 0,0-1 2 16,-2 1 0-16,1 0 1 0,-2 0 2 16,3 0-1-16,0-2 1 0,0 2 1 15,-3-2-2-15,0 1 1 0,-8 0-3 16,0 1-1-16,-5-2 1 0,-8 2-1 0,7-2 0 15,-6 2 2-15,-2 0 1 0,3 0 0 16,-7 0 3-16,0 0 4 16,0-1 7-16,2 1 3 0,-1 0 4 15,1-1-4-15,-1 1-9 0,1 0-4 0,-1-3-2 16,4 0-3-16,-3-2 0 0,3 2 0 16,-2-6 0-16,-2 3 0 0,2-7 1 15,-3-6-1-15,0 1 0 0,0-7 0 16,0 4-1-16,-3-2 0 0,0 2 1 15,-1-2-2-15,0-1 3 0,-1 2-2 0,2-1 1 16,0 4-1-16,2 3 1 0,-1 4-1 16,2-1-3-16,0 1 6 15,0 6-6-15,0 2 4 0,0 4 1 0,0-2-2 16,0 2-2-16,0-2-2 0,0 1-3 16,0-1 0-16,0 2 1 0,0 0 2 15,0 0 5-15,2 10-3 0,2 6 4 0,4 5-3 16,-4 2-1-16,2-1 2 15,-1 0-2-15,0-2 1 0,-1 2-2 16,0-3 2-16,1-5-1 0,-1 1 1 0,-1-5 1 16,1 1-1-16,-1 0 0 0,0-1 1 15,0 0-2-15,0-1 1 0,0 1 0 16,-2-6 0-16,2 5 0 0,-1-5 0 16,-1 0 2-16,4 4-3 0,-3-5 2 15,2 0-1-15,-1 0-1 0,-3-3 2 0,0 0-1 16,3 5 0-16,-1-2 0 0,1 1 1 15,0 0-2-15,-2 0 1 0,2-1 0 16,-1 0 0-16,0 2 1 0,-2-5-1 16,3 1 0-16,1 1 0 0,-1 1 1 15,5 1-1-15,-4-2 0 0,0-1 0 16,1 0 0-16,-1-1 0 0,3 2 1 16,5 0-2-16,0 1 1 0,0-1 0 15,4-1 0-15,-3 1 1 0,3-1-1 16,-3 0 0-16,-1 1 1 0,6-1-2 0,-7 1 2 15,9-1-1-15,-3 0 0 0,-4 2 0 16,8-3 0-16,0 1 0 0,2-1 0 16,6 0 0-16,0 0 0 0,-1 0 0 15,-2 2 0-15,3-2 0 0,0 0 0 16,0 0 1-16,-2 0-1 0,-1 0 0 16,-1 1 0-16,-1-1-1 0,-3 2 2 15,2-1-1-15,0-1 0 0,1 0 0 16,0 0-1-16,2 0 1 0,1 0 1 15,0-1-1-15,2-2 0 0,0 0 0 0,2 0 1 16,0 2-1-16,3 0 0 0,0-1 0 16,1 2 2-16,0 0-4 0,-2 0 2 15,1 0-1-15,-3 0 1 0,4 0 0 16,-2 0 0-16,2 0 1 0,1 0-1 16,3 0 0-16,3 0 0 0,-2 0 0 0,1 0 0 15,1 0 2-15,-3 2-4 16,0 0 2-16,0 2 0 0,0-1-1 15,0-1 1-15,-1 0 0 0,-1-2-1 16,4 2 2-16,-2-2-1 0,1 0 0 0,2 0 0 16,2 0 0-16,-2 0 0 0,1 0 1 15,-3 0-1-15,1 0 0 0,-1 0 0 16,-1 0 0-16,2 0 0 0,1 0 0 16,-2 0 0-16,2-2-1 0,2 1 0 15,-2 0 1-15,2-1-1 0,0-1 0 0,1 2 1 16,2 1 1-16,-2-3-1 0,-1 2 0 15,-2 0 0-15,-2-1 0 0,-1-1 0 16,-1 2 0-16,-2 0 0 0,2-1-1 16,0 1 0-16,2-1-1 0,-1 0 0 15,2 1 1-15,0-1 0 0,3 0 0 16,0 1 1-16,1 0-1 0,3-1 1 16,-3-1 0-16,-1-1-1 0,-3 1 1 15,0-1-1-15,-3 0 1 0,0 1 0 16,1-2-1-16,2 1 1 0,0 1-2 0,4 0 2 15,3 0 0-15,0 0 2 0,4 1-1 16,1 0-1-16,0 1 1 0,-1 1-2 16,-1 0 1-16,0 0 0 0,-2 0-1 15,2 0 2-15,-3 0-2 0,2 0 1 16,-2 0 1-16,4 0-2 0,0 0-1 16,1 1 4-16,1 3 0 0,1-1-1 15,-2 0 1-15,-3 0-3 0,-3-2 1 0,-2 1-1 16,0-2 1-16,-1 1 0 15,-1 1 0-15,-1-1 0 0,0 0 0 0,2-1 0 16,0 2-1-16,4-2 3 0,0 0 1 16,3 0 0-16,3 0-1 0,1 0-2 15,-3-2 0-15,0 1 0 0,-2-2 0 16,0 0-1-16,-3 2 0 0,-2-3 0 16,0 0 1-16,-1-1 0 0,2 1-1 0,-1 0 5 15,2-1-1-15,1 0 1 0,-2 1-1 16,-1 1-3-16,0-1 0 15,-5 1-1-15,0 1 1 0,-4-1-1 16,1 1 0-16,-2 2 0 0,-2 0-1 0,2 0 1 16,-2 0 1-16,2 0 0 0,1 0 0 15,0 0 5-15,5 0-6 0,1 0 6 16,4 0-2-16,0 0-3 0,2 2 5 16,-3-1-6-16,1 1 1 0,-3-1-1 15,1 2 0-15,1-2 0 0,0 1 0 0,1 0 1 16,-3-1 0-16,0 1 0 0,-3 0 5 15,-6-2-5-15,-11 1 7 16,-2-1 0-16,-3 0-7 0,-3 0 7 16,4 0-7-16,-1 0-1 0,-4 0 1 0,6-3 0 15,-4 0-1-15,-3-1 1 0,1 0 0 16,-4 1-1-16,-1 0 3 0,-2 1-3 16,2-2 1-16,1 1 0 0,-6 1-1 15,4 1 1-15,-4 0 0 0,0-1 0 16,6-1 0-16,-5 1 1 0,-1 0-1 0,2 1 0 15,-6 1 0-15,4-1 1 0,1 0 0 16,0-1 0-16,-1 0 0 16,-4 2 1-16,0 0-1 0,0 0 1 0,2 0-2 15,-1 0 1-15,1 0-1 0,-1-1 1 16,1 1-1-16,-1-1-2 0,1 1-10 0,-1 0-41 16,1 0-85-16,-1 0-128 15</inkml:trace>
  <inkml:trace contextRef="#ctx0" brushRef="#br0" timeOffset="76723.6721">7678 13030 116 0,'0'0'16'16,"0"0"2"-16,0 0-1 0,0 0-5 0,0 0-1 15,0 0-1-15,0 0-4 0,0 0-3 16,0 0 0-16,-10-2-2 0,10-1-1 16,2-1-1-16,6-1 1 0,8 0 0 15,-1 4 0-15,8-1 0 0,0 2 0 16,3 0 1-16,1 0-1 0,1 3-1 16,6 0 1-16,3-1 1 0,0 1-1 0,4-1 1 15,1-2-1-15,1 1 0 16,1-1 1-16,3 0-1 0,5 0 0 15,2 0 0-15,7 0 0 0,2 0 0 0,5-1 1 16,-1-1-1-16,1-1 0 0,-2-1 2 16,-1 3-2-16,-1 1 0 0,-3 0 1 15,-2 0-2-15,2 0-1 0,-5 0 2 16,3 0 0-16,-1 3 2 0,-2-1-1 16,2-1-1-16,-1 1 0 0,1-2-1 0,-2 2-1 15,3-2 1-15,2 0 4 16,1 0-3-16,2 0 2 0,4 0-1 15,1 0-1-15,-1 0-1 0,2 0 2 16,-5 0-1-16,-2 2 0 0,0 2 3 0,-4-1-3 16,0 0 0-16,2 1-2 0,1-1 2 15,2 0 2-15,2 2-2 0,1-2 0 16,2 0 0-16,-1 1 0 0,0-1-2 16,2 1 2-16,2-1-1 0,3 0 1 15,3-1-1-15,3 2 1 0,3-1 0 0,1 0 0 16,3-2 1-16,-2 2-2 0,-1-1 0 15,0-2 0-15,-1 1-1 0,4-1 2 16,-2 0 0-16,1 2 0 16,-1-2-1-16,1 0 1 0,1 0 0 0,2 0 1 15,2 0 2-15,1-2-3 0,1 2 0 16,-2-1 0-16,-1 1 0 0,-3 0 0 16,-2 0 0-16,-2 0 0 0,3 0 0 15,-6 0 0-15,0 0 1 0,-2 0 0 16,-6 0-1-16,-4 0 0 0,-4 0-1 15,-7 0 1-15,0 0 1 0,-8 0-1 0,-3 1 0 16,-4 1 0-16,-7-1-1 16,-4-1 1-16,-9 2 0 0,-4-1 0 15,-5-1 0-15,-2 2 1 0,0-2-2 0,-7 0-4 16,5 3-14-16,-4-1-45 0</inkml:trace>
  <inkml:trace contextRef="#ctx0" brushRef="#br0" timeOffset="80196.3208">18271 13101 63 0,'0'0'17'0,"0"0"-3"0,0 0-1 15,0 0-1-15,0 0-1 0,0 0-2 0,0 0 0 16,0 0-3-16,0 0-2 0,-3-36-1 15,3 36-3-15,0-3-3 0,0 3-1 16,0-1-2-16,0 1 0 0,0 0 3 16,0 0 2-16,0 0 0 0,0 0 1 15,0 0 0-15,0 5-1 0,0 0 2 0,1 4-1 16,2 0 1-16,2-3 0 16,2 2 1-16,0-4-1 0,5 4 1 15,2-4 1-15,5 0-2 0,1 0 1 16,3-3 0-16,0 1 0 0,2-2-1 0,2 0 0 15,2 0-1-15,0 0 0 16,3-5 1-16,1-1 0 0,4 2 1 0,4-3 0 16,1 2-1-16,0 0 1 15,3 2-2-15,-4 0 0 0,2 1 0 0,-3-1 0 16,3 1 0-16,0 1 0 0,-1 0 0 16,0-2 0-16,1 3 0 0,-1 0 0 15,1 0 0-15,-1 0 0 0,0 0 2 16,4-2-2-16,-1 2 0 0,3-1 0 15,0-1-1-15,4 2 1 0,3 0 0 0,2 0 0 16,1 0 1-16,-2 0 0 0,-3 0-1 16,-1 0 0-16,-3 0 1 0,0 0-1 15,0 0 0-15,1 0 0 0,0-2 0 16,5 0 0-16,3-4 0 0,3 1 1 16,4-1-2-16,-2 0 2 0,1 1-1 15,-2 1 1-15,-4 0 1 0,-3 2-2 16,-3-1 0-16,-3 3 1 0,-4 0-1 15,-2 0 0-15,1 0-1 0,1 0 1 16,4 0 0-16,1-2 0 0,3-1 0 0,2 0 0 16,2-2 0-16,3 0 0 0,-1 3 1 15,0-1-1-15,-3 0 1 0,0 2-1 16,0 1 0-16,2 0 0 0,-2 0 0 16,1 0-1-16,-3 0 2 0,-1 0-1 15,-1 0 0-15,1 0 0 0,-1 0-2 0,3 1 2 16,2-1 0-16,3 0 0 0,4 0 0 15,4 0 0-15,4-4 1 0,0-1-1 16,1 0 2-16,0 2-1 16,-2 1 1-16,-3 1 0 0,-1 1-1 0,-3 0-1 15,0 0 1-15,-3 0-1 0,-4 0 1 16,-1 1-1-16,-4-1 0 0,-1 2 0 16,-3-2 0-16,-1 0 0 0,1 0 0 15,1-2 0-15,-2-3 0 0,-1 2 0 16,-4-2 2-16,-3 2-1 0,-3 0-1 0,-6-1 0 15,-9 2 0-15,-4 0 0 16,-6 1 0-16,-6-1-1 0,2 2-1 0,-7 0-1 16,0 0-13-16,0 0-43 15</inkml:trace>
  <inkml:trace contextRef="#ctx0" brushRef="#br0" timeOffset="81896.874">2701 14477 261 0,'0'0'12'0,"0"0"-5"0,0 0-3 0,0 0 0 16,0 0 8-16,0 0-2 0,0 0 4 16,0 0-5-16,0 0-4 0,0 0-5 15,-35-41-5-15,35 39-4 0,0-3-5 16,9-3 4-16,7-2-1 0,13-1 6 15,8 2 5-15,11 2 0 0,11 0 1 0,11 3 0 16,9-1-2-16,8 5-3 0,4-3-2 16,9 3-1-16,4 0 0 15,9 0 4-15,8 6 2 0,8 0-1 0,11 5 0 16,8-1 1-16,8 5-2 0,9-2 0 16,4 1-10-16,10-1-12 0,5 0-10 0,8-2-5 15,6 1 1-15,5-4 1 16,2 2 5-16,5-1 10 0</inkml:trace>
  <inkml:trace contextRef="#ctx0" brushRef="#br0" timeOffset="81963.9966">7573 14513 0 0,'139'-6'3'0,"-15"0"1"15,-10-1 1-15,-18 3 5 0,-17 0-7 16</inkml:trace>
  <inkml:trace contextRef="#ctx0" brushRef="#br0" timeOffset="148279.5761">9671 14700 289 0,'0'0'44'16,"0"0"-5"-16,0 0-3 0,0 0-5 0,0 0-2 16,0 0-4-16,0 0-6 15,0 0-3-15,-6-82-3 0,3 78-6 16,-8 0-3-16,-5 2-3 0,-6 2-3 15,-7 8-3-15,-4 9 3 0,0 5-1 0,-8 10 2 16,-2 6 0-16,-4 6 0 0,-6 5-1 16,-2 2 1-16,-4 2-2 0,-3 1 2 15,-2-4 1-15,2-1 0 0,1-4 5 16,7-3-4-16,5-2 2 0,10-5-4 16,6-3-1-16,4-5 2 0,6-3-2 0,4-5 2 15,2 0-2-15,1-2 1 0,7-6 0 16,-1-1 0-16,3-4 1 15,4-3 0-15,0 0 2 0,3-3 2 16,-1 0 0-16,1 0 0 0,-2 0 2 0,1 0 0 16,-1 0-1-16,-2 0-1 0,1-1-1 15,-1-8-3-15,-2-1-1 0,5-3-1 16,1-8 4-16,1-4-2 0,9-7 1 16,2 1-2-16,2-1-5 0,4-2 6 15,0 0-4-15,1 4 4 0,0 0 1 0,-2 5-1 16,-2 2 1-16,-5 6-1 15,-2 3 2-15,-2 5-4 0,-4 4 4 0,1 3-2 16,-3 2 0-16,0-2-2 16,0 2-2-16,0 0-5 0,1-1 0 0,-1 1 0 15,0 1 3-15,-1 14 4 0,-8 6 0 16,-5 10 2-16,0-2 0 0,-3-1 1 16,1 1 5-16,0 0-3 0,3-1 1 15,-1-6-1-15,7-5-3 0,-2-2 1 16,3-6-2-16,3-4 1 0,-1 2 0 0,3-2 1 15,-2-2 1-15,1 2-1 0,2-5 0 16,0 1 1-16,0 2-1 16,8 0 1-16,9-1 0 0,6-2 1 15,10-9-1-15,8-7-1 0,6-4 1 0,4-2-2 16,1-4-4-16,1 3 0 0,-9 2-5 16,-5 4 0-16,-16 7-3 0,-9 3-2 15,-8 6-3-15,-6 1-7 0,0 0-7 16,0 0-4-16,2 0-16 0,4 0-21 15,-2 1-131-15</inkml:trace>
  <inkml:trace contextRef="#ctx0" brushRef="#br0" timeOffset="148851.414">8662 15284 274 0,'0'0'1'0,"86"0"-2"16,-26 12-9-16,11 1-170 0</inkml:trace>
</inkml:ink>
</file>

<file path=ppt/media/image28.png>
</file>

<file path=ppt/media/image2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4F6B26-F4C6-4EBD-BED1-01C579A5D10A}" type="datetimeFigureOut">
              <a:rPr lang="en-IN" smtClean="0"/>
              <a:t>17-02-2022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EF6FA9-56CB-4889-9E52-01460045157E}" type="slidenum">
              <a:rPr lang="en-IN" smtClean="0"/>
              <a:t>‹#›</a:t>
            </a:fld>
            <a:endParaRPr lang="en-IN"/>
          </a:p>
        </p:txBody>
      </p:sp>
    </p:spTree>
    <p:extLst>
      <p:ext uri="{BB962C8B-B14F-4D97-AF65-F5344CB8AC3E}">
        <p14:creationId xmlns:p14="http://schemas.microsoft.com/office/powerpoint/2010/main" val="2984710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4ACF1EB-D3CF-4055-9F16-D11FC67446A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 xmlns:a16="http://schemas.microsoft.com/office/drawing/2014/main" id="{F63A22E0-A2EC-4D70-A868-07FF556DE7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 xmlns:a16="http://schemas.microsoft.com/office/drawing/2014/main" id="{2248F204-C4A8-458E-B06C-6BEF2AEA81F7}"/>
              </a:ext>
            </a:extLst>
          </p:cNvPr>
          <p:cNvSpPr>
            <a:spLocks noGrp="1"/>
          </p:cNvSpPr>
          <p:nvPr>
            <p:ph type="dt" sz="half" idx="10"/>
          </p:nvPr>
        </p:nvSpPr>
        <p:spPr/>
        <p:txBody>
          <a:bodyPr/>
          <a:lstStyle/>
          <a:p>
            <a:fld id="{7B0EF50B-3140-4399-86DD-D1196E1B6B56}" type="datetimeFigureOut">
              <a:rPr lang="en-IN" smtClean="0"/>
              <a:t>17-02-2022</a:t>
            </a:fld>
            <a:endParaRPr lang="en-IN"/>
          </a:p>
        </p:txBody>
      </p:sp>
      <p:sp>
        <p:nvSpPr>
          <p:cNvPr id="5" name="Footer Placeholder 4">
            <a:extLst>
              <a:ext uri="{FF2B5EF4-FFF2-40B4-BE49-F238E27FC236}">
                <a16:creationId xmlns="" xmlns:a16="http://schemas.microsoft.com/office/drawing/2014/main" id="{CD175332-B8B7-4580-93BD-AE23313493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88D43CE4-CF66-47C8-926A-E20A760987CE}"/>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2063468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993C05-404A-470C-9650-B291A60AF1B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A19A678B-FCB5-4CE3-AA33-2004489E0E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F4AD5E05-BFE9-47BC-8F32-1E6C1EC9F28F}"/>
              </a:ext>
            </a:extLst>
          </p:cNvPr>
          <p:cNvSpPr>
            <a:spLocks noGrp="1"/>
          </p:cNvSpPr>
          <p:nvPr>
            <p:ph type="dt" sz="half" idx="10"/>
          </p:nvPr>
        </p:nvSpPr>
        <p:spPr/>
        <p:txBody>
          <a:bodyPr/>
          <a:lstStyle/>
          <a:p>
            <a:fld id="{7B0EF50B-3140-4399-86DD-D1196E1B6B56}" type="datetimeFigureOut">
              <a:rPr lang="en-IN" smtClean="0"/>
              <a:t>17-02-2022</a:t>
            </a:fld>
            <a:endParaRPr lang="en-IN"/>
          </a:p>
        </p:txBody>
      </p:sp>
      <p:sp>
        <p:nvSpPr>
          <p:cNvPr id="5" name="Footer Placeholder 4">
            <a:extLst>
              <a:ext uri="{FF2B5EF4-FFF2-40B4-BE49-F238E27FC236}">
                <a16:creationId xmlns="" xmlns:a16="http://schemas.microsoft.com/office/drawing/2014/main" id="{E48606E8-97B3-4E10-BB79-ACD638CFC6B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0A5BB7B3-6F11-42FE-BB56-6ADABE0C1905}"/>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4145240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CBEE3928-F886-4305-BF0F-0AAFE118A99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 xmlns:a16="http://schemas.microsoft.com/office/drawing/2014/main" id="{E2B05B4F-F213-40C8-8C03-98333C89D26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89EF7D99-4006-48A8-AF02-9DD50E58EAC2}"/>
              </a:ext>
            </a:extLst>
          </p:cNvPr>
          <p:cNvSpPr>
            <a:spLocks noGrp="1"/>
          </p:cNvSpPr>
          <p:nvPr>
            <p:ph type="dt" sz="half" idx="10"/>
          </p:nvPr>
        </p:nvSpPr>
        <p:spPr/>
        <p:txBody>
          <a:bodyPr/>
          <a:lstStyle/>
          <a:p>
            <a:fld id="{7B0EF50B-3140-4399-86DD-D1196E1B6B56}" type="datetimeFigureOut">
              <a:rPr lang="en-IN" smtClean="0"/>
              <a:t>17-02-2022</a:t>
            </a:fld>
            <a:endParaRPr lang="en-IN"/>
          </a:p>
        </p:txBody>
      </p:sp>
      <p:sp>
        <p:nvSpPr>
          <p:cNvPr id="5" name="Footer Placeholder 4">
            <a:extLst>
              <a:ext uri="{FF2B5EF4-FFF2-40B4-BE49-F238E27FC236}">
                <a16:creationId xmlns="" xmlns:a16="http://schemas.microsoft.com/office/drawing/2014/main" id="{37F5200E-3D4B-4CAD-9C7A-44C7DD3DD11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E9FD731C-4099-483C-BE3A-5227D82460A8}"/>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10693886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42C5B1B-B8D1-4499-AE25-C32E925A58C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B0113308-6D64-4244-8430-EF0F0935ED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246F8183-35EE-4280-A54B-FD9460EAD71A}"/>
              </a:ext>
            </a:extLst>
          </p:cNvPr>
          <p:cNvSpPr>
            <a:spLocks noGrp="1"/>
          </p:cNvSpPr>
          <p:nvPr>
            <p:ph type="dt" sz="half" idx="10"/>
          </p:nvPr>
        </p:nvSpPr>
        <p:spPr/>
        <p:txBody>
          <a:bodyPr/>
          <a:lstStyle/>
          <a:p>
            <a:fld id="{7B0EF50B-3140-4399-86DD-D1196E1B6B56}" type="datetimeFigureOut">
              <a:rPr lang="en-IN" smtClean="0"/>
              <a:t>17-02-2022</a:t>
            </a:fld>
            <a:endParaRPr lang="en-IN"/>
          </a:p>
        </p:txBody>
      </p:sp>
      <p:sp>
        <p:nvSpPr>
          <p:cNvPr id="5" name="Footer Placeholder 4">
            <a:extLst>
              <a:ext uri="{FF2B5EF4-FFF2-40B4-BE49-F238E27FC236}">
                <a16:creationId xmlns="" xmlns:a16="http://schemas.microsoft.com/office/drawing/2014/main" id="{76CA16F3-27CE-4E9F-8C92-8A9007D1654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FD680C2C-5AD9-425B-86CB-50D2E1D63E35}"/>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761441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5192761-CAB9-454C-8674-CAB575D11B5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 xmlns:a16="http://schemas.microsoft.com/office/drawing/2014/main" id="{673C2785-EDBB-4D2E-8586-46825AA9D8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0D40026F-8C01-4C14-853C-0A00FB322446}"/>
              </a:ext>
            </a:extLst>
          </p:cNvPr>
          <p:cNvSpPr>
            <a:spLocks noGrp="1"/>
          </p:cNvSpPr>
          <p:nvPr>
            <p:ph type="dt" sz="half" idx="10"/>
          </p:nvPr>
        </p:nvSpPr>
        <p:spPr/>
        <p:txBody>
          <a:bodyPr/>
          <a:lstStyle/>
          <a:p>
            <a:fld id="{7B0EF50B-3140-4399-86DD-D1196E1B6B56}" type="datetimeFigureOut">
              <a:rPr lang="en-IN" smtClean="0"/>
              <a:t>17-02-2022</a:t>
            </a:fld>
            <a:endParaRPr lang="en-IN"/>
          </a:p>
        </p:txBody>
      </p:sp>
      <p:sp>
        <p:nvSpPr>
          <p:cNvPr id="5" name="Footer Placeholder 4">
            <a:extLst>
              <a:ext uri="{FF2B5EF4-FFF2-40B4-BE49-F238E27FC236}">
                <a16:creationId xmlns="" xmlns:a16="http://schemas.microsoft.com/office/drawing/2014/main" id="{31CE8D12-EE4A-4FF2-BAB3-DFDFB1A07A3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 xmlns:a16="http://schemas.microsoft.com/office/drawing/2014/main" id="{2DC88559-F4A8-46A9-875B-A3E727F8D3A3}"/>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1516771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E21A006-817D-48A3-A85A-01BBE13D6F5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B88576E9-40B9-4AF3-8C53-FB56577F58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 xmlns:a16="http://schemas.microsoft.com/office/drawing/2014/main" id="{324ABBDD-371D-4139-B801-9C05458367E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 xmlns:a16="http://schemas.microsoft.com/office/drawing/2014/main" id="{F03851FF-CB03-4940-91E1-497B89EA6AF5}"/>
              </a:ext>
            </a:extLst>
          </p:cNvPr>
          <p:cNvSpPr>
            <a:spLocks noGrp="1"/>
          </p:cNvSpPr>
          <p:nvPr>
            <p:ph type="dt" sz="half" idx="10"/>
          </p:nvPr>
        </p:nvSpPr>
        <p:spPr/>
        <p:txBody>
          <a:bodyPr/>
          <a:lstStyle/>
          <a:p>
            <a:fld id="{7B0EF50B-3140-4399-86DD-D1196E1B6B56}" type="datetimeFigureOut">
              <a:rPr lang="en-IN" smtClean="0"/>
              <a:t>17-02-2022</a:t>
            </a:fld>
            <a:endParaRPr lang="en-IN"/>
          </a:p>
        </p:txBody>
      </p:sp>
      <p:sp>
        <p:nvSpPr>
          <p:cNvPr id="6" name="Footer Placeholder 5">
            <a:extLst>
              <a:ext uri="{FF2B5EF4-FFF2-40B4-BE49-F238E27FC236}">
                <a16:creationId xmlns="" xmlns:a16="http://schemas.microsoft.com/office/drawing/2014/main" id="{39C8C1E9-BA14-4F36-865F-DCE0DAA1DC5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79119681-C46F-4CA0-850B-6E60FC9573D3}"/>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3462016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B71B8C6-97EA-488D-99C8-CA9D93F3DBE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897ADE07-CBA3-42BC-8E98-0EF373BBE5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D4AA0143-4600-49E7-9A67-48710787C84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 xmlns:a16="http://schemas.microsoft.com/office/drawing/2014/main" id="{FF81C0F7-6E1E-4516-95CF-ED97A75DE75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858FFDBB-B9AE-4BA6-9C99-DDDAD17666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 xmlns:a16="http://schemas.microsoft.com/office/drawing/2014/main" id="{631A99FF-3238-4537-9ABF-F24A33DDB963}"/>
              </a:ext>
            </a:extLst>
          </p:cNvPr>
          <p:cNvSpPr>
            <a:spLocks noGrp="1"/>
          </p:cNvSpPr>
          <p:nvPr>
            <p:ph type="dt" sz="half" idx="10"/>
          </p:nvPr>
        </p:nvSpPr>
        <p:spPr/>
        <p:txBody>
          <a:bodyPr/>
          <a:lstStyle/>
          <a:p>
            <a:fld id="{7B0EF50B-3140-4399-86DD-D1196E1B6B56}" type="datetimeFigureOut">
              <a:rPr lang="en-IN" smtClean="0"/>
              <a:t>17-02-2022</a:t>
            </a:fld>
            <a:endParaRPr lang="en-IN"/>
          </a:p>
        </p:txBody>
      </p:sp>
      <p:sp>
        <p:nvSpPr>
          <p:cNvPr id="8" name="Footer Placeholder 7">
            <a:extLst>
              <a:ext uri="{FF2B5EF4-FFF2-40B4-BE49-F238E27FC236}">
                <a16:creationId xmlns="" xmlns:a16="http://schemas.microsoft.com/office/drawing/2014/main" id="{88FCED81-2F42-42F4-B35D-D22B4B21B8C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 xmlns:a16="http://schemas.microsoft.com/office/drawing/2014/main" id="{72BACEB4-B8F1-407B-A99F-0409CA7CAE73}"/>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4041138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5951F2D-0A1B-4B93-9D58-29E19A37F36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 xmlns:a16="http://schemas.microsoft.com/office/drawing/2014/main" id="{8BB1E6B6-2BBB-4743-BE53-6C563FD1C62D}"/>
              </a:ext>
            </a:extLst>
          </p:cNvPr>
          <p:cNvSpPr>
            <a:spLocks noGrp="1"/>
          </p:cNvSpPr>
          <p:nvPr>
            <p:ph type="dt" sz="half" idx="10"/>
          </p:nvPr>
        </p:nvSpPr>
        <p:spPr/>
        <p:txBody>
          <a:bodyPr/>
          <a:lstStyle/>
          <a:p>
            <a:fld id="{7B0EF50B-3140-4399-86DD-D1196E1B6B56}" type="datetimeFigureOut">
              <a:rPr lang="en-IN" smtClean="0"/>
              <a:t>17-02-2022</a:t>
            </a:fld>
            <a:endParaRPr lang="en-IN"/>
          </a:p>
        </p:txBody>
      </p:sp>
      <p:sp>
        <p:nvSpPr>
          <p:cNvPr id="4" name="Footer Placeholder 3">
            <a:extLst>
              <a:ext uri="{FF2B5EF4-FFF2-40B4-BE49-F238E27FC236}">
                <a16:creationId xmlns="" xmlns:a16="http://schemas.microsoft.com/office/drawing/2014/main" id="{9DFB1A7D-3402-4773-A82B-F9E0DEE7A71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 xmlns:a16="http://schemas.microsoft.com/office/drawing/2014/main" id="{68A07095-110C-478E-9AF5-F8A6C598960A}"/>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2795841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880BF911-08A7-4C30-94EB-B2F599C7F5EB}"/>
              </a:ext>
            </a:extLst>
          </p:cNvPr>
          <p:cNvSpPr>
            <a:spLocks noGrp="1"/>
          </p:cNvSpPr>
          <p:nvPr>
            <p:ph type="dt" sz="half" idx="10"/>
          </p:nvPr>
        </p:nvSpPr>
        <p:spPr/>
        <p:txBody>
          <a:bodyPr/>
          <a:lstStyle/>
          <a:p>
            <a:fld id="{7B0EF50B-3140-4399-86DD-D1196E1B6B56}" type="datetimeFigureOut">
              <a:rPr lang="en-IN" smtClean="0"/>
              <a:t>17-02-2022</a:t>
            </a:fld>
            <a:endParaRPr lang="en-IN"/>
          </a:p>
        </p:txBody>
      </p:sp>
      <p:sp>
        <p:nvSpPr>
          <p:cNvPr id="3" name="Footer Placeholder 2">
            <a:extLst>
              <a:ext uri="{FF2B5EF4-FFF2-40B4-BE49-F238E27FC236}">
                <a16:creationId xmlns="" xmlns:a16="http://schemas.microsoft.com/office/drawing/2014/main" id="{920C9012-8519-4DA4-84EF-B65CCA2B67E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 xmlns:a16="http://schemas.microsoft.com/office/drawing/2014/main" id="{0ACBF413-96C8-429B-BA89-92A52EAB6E87}"/>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6678331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5A067A-A0A7-45EB-9A94-D2F8A792F6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 xmlns:a16="http://schemas.microsoft.com/office/drawing/2014/main" id="{3A0435A7-2B5A-4590-86DD-FDCA9E345A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 xmlns:a16="http://schemas.microsoft.com/office/drawing/2014/main" id="{96374755-8294-4526-88D7-228CC267D8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94C88DE2-7137-45E1-8656-03DED86149D9}"/>
              </a:ext>
            </a:extLst>
          </p:cNvPr>
          <p:cNvSpPr>
            <a:spLocks noGrp="1"/>
          </p:cNvSpPr>
          <p:nvPr>
            <p:ph type="dt" sz="half" idx="10"/>
          </p:nvPr>
        </p:nvSpPr>
        <p:spPr/>
        <p:txBody>
          <a:bodyPr/>
          <a:lstStyle/>
          <a:p>
            <a:fld id="{7B0EF50B-3140-4399-86DD-D1196E1B6B56}" type="datetimeFigureOut">
              <a:rPr lang="en-IN" smtClean="0"/>
              <a:t>17-02-2022</a:t>
            </a:fld>
            <a:endParaRPr lang="en-IN"/>
          </a:p>
        </p:txBody>
      </p:sp>
      <p:sp>
        <p:nvSpPr>
          <p:cNvPr id="6" name="Footer Placeholder 5">
            <a:extLst>
              <a:ext uri="{FF2B5EF4-FFF2-40B4-BE49-F238E27FC236}">
                <a16:creationId xmlns="" xmlns:a16="http://schemas.microsoft.com/office/drawing/2014/main" id="{0CD53B7D-C993-4B8A-9F3D-E84844DE391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B9B43F14-7BA1-421F-A364-A51D084CFB77}"/>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1562099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8221B8-76D2-4BD8-AFD9-AB8073D077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 xmlns:a16="http://schemas.microsoft.com/office/drawing/2014/main" id="{47BFAF4A-B645-436F-8AAF-B86898669D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 xmlns:a16="http://schemas.microsoft.com/office/drawing/2014/main" id="{ED5E88E6-3A2E-4340-8EEA-5BB9527D8F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361C89B3-71BB-4300-8E40-6D8689156867}"/>
              </a:ext>
            </a:extLst>
          </p:cNvPr>
          <p:cNvSpPr>
            <a:spLocks noGrp="1"/>
          </p:cNvSpPr>
          <p:nvPr>
            <p:ph type="dt" sz="half" idx="10"/>
          </p:nvPr>
        </p:nvSpPr>
        <p:spPr/>
        <p:txBody>
          <a:bodyPr/>
          <a:lstStyle/>
          <a:p>
            <a:fld id="{7B0EF50B-3140-4399-86DD-D1196E1B6B56}" type="datetimeFigureOut">
              <a:rPr lang="en-IN" smtClean="0"/>
              <a:t>17-02-2022</a:t>
            </a:fld>
            <a:endParaRPr lang="en-IN"/>
          </a:p>
        </p:txBody>
      </p:sp>
      <p:sp>
        <p:nvSpPr>
          <p:cNvPr id="6" name="Footer Placeholder 5">
            <a:extLst>
              <a:ext uri="{FF2B5EF4-FFF2-40B4-BE49-F238E27FC236}">
                <a16:creationId xmlns="" xmlns:a16="http://schemas.microsoft.com/office/drawing/2014/main" id="{C3E5ACB0-425D-41B7-9B6B-4FBC6ED132C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 xmlns:a16="http://schemas.microsoft.com/office/drawing/2014/main" id="{F6D0C287-5861-4EA8-8CAF-2D2850DA1FFD}"/>
              </a:ext>
            </a:extLst>
          </p:cNvPr>
          <p:cNvSpPr>
            <a:spLocks noGrp="1"/>
          </p:cNvSpPr>
          <p:nvPr>
            <p:ph type="sldNum" sz="quarter" idx="12"/>
          </p:nvPr>
        </p:nvSpPr>
        <p:spPr/>
        <p:txBody>
          <a:bodyPr/>
          <a:lstStyle/>
          <a:p>
            <a:fld id="{5E713107-FF41-488E-9DEA-AD0CFC5961B7}" type="slidenum">
              <a:rPr lang="en-IN" smtClean="0"/>
              <a:t>‹#›</a:t>
            </a:fld>
            <a:endParaRPr lang="en-IN"/>
          </a:p>
        </p:txBody>
      </p:sp>
    </p:spTree>
    <p:extLst>
      <p:ext uri="{BB962C8B-B14F-4D97-AF65-F5344CB8AC3E}">
        <p14:creationId xmlns:p14="http://schemas.microsoft.com/office/powerpoint/2010/main" val="3970422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64A586F6-ED9D-46A3-8683-75CE10043E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 xmlns:a16="http://schemas.microsoft.com/office/drawing/2014/main" id="{1E1B6362-7310-487A-8FC9-91FADAADB2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 xmlns:a16="http://schemas.microsoft.com/office/drawing/2014/main" id="{DF14EDDE-BF80-46D9-BC3C-569F289954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0EF50B-3140-4399-86DD-D1196E1B6B56}" type="datetimeFigureOut">
              <a:rPr lang="en-IN" smtClean="0"/>
              <a:t>17-02-2022</a:t>
            </a:fld>
            <a:endParaRPr lang="en-IN"/>
          </a:p>
        </p:txBody>
      </p:sp>
      <p:sp>
        <p:nvSpPr>
          <p:cNvPr id="5" name="Footer Placeholder 4">
            <a:extLst>
              <a:ext uri="{FF2B5EF4-FFF2-40B4-BE49-F238E27FC236}">
                <a16:creationId xmlns="" xmlns:a16="http://schemas.microsoft.com/office/drawing/2014/main" id="{B192E0B5-1E3B-4863-B873-5866009AD4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 xmlns:a16="http://schemas.microsoft.com/office/drawing/2014/main" id="{CE01DBF2-8A37-4C88-B5E6-DE2BA44692B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713107-FF41-488E-9DEA-AD0CFC5961B7}" type="slidenum">
              <a:rPr lang="en-IN" smtClean="0"/>
              <a:t>‹#›</a:t>
            </a:fld>
            <a:endParaRPr lang="en-IN"/>
          </a:p>
        </p:txBody>
      </p:sp>
    </p:spTree>
    <p:extLst>
      <p:ext uri="{BB962C8B-B14F-4D97-AF65-F5344CB8AC3E}">
        <p14:creationId xmlns:p14="http://schemas.microsoft.com/office/powerpoint/2010/main" val="28853741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Arjyajyoti.Goswami@me.nitdgp.ac.i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customXml" Target="../ink/ink11.xml"/><Relationship Id="rId1" Type="http://schemas.openxmlformats.org/officeDocument/2006/relationships/slideLayout" Target="../slideLayouts/slideLayout7.xml"/><Relationship Id="rId5" Type="http://schemas.openxmlformats.org/officeDocument/2006/relationships/image" Target="../media/image12.emf"/><Relationship Id="rId4" Type="http://schemas.openxmlformats.org/officeDocument/2006/relationships/customXml" Target="../ink/ink12.xml"/></Relationships>
</file>

<file path=ppt/slides/_rels/slide11.xml.rels><?xml version="1.0" encoding="UTF-8" standalone="yes"?>
<Relationships xmlns="http://schemas.openxmlformats.org/package/2006/relationships"><Relationship Id="rId3" Type="http://schemas.openxmlformats.org/officeDocument/2006/relationships/image" Target="../media/image120.emf"/><Relationship Id="rId2" Type="http://schemas.openxmlformats.org/officeDocument/2006/relationships/customXml" Target="../ink/ink13.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14.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0.emf"/><Relationship Id="rId2" Type="http://schemas.openxmlformats.org/officeDocument/2006/relationships/customXml" Target="../ink/ink15.xml"/><Relationship Id="rId1" Type="http://schemas.openxmlformats.org/officeDocument/2006/relationships/slideLayout" Target="../slideLayouts/slideLayout7.xml"/><Relationship Id="rId5" Type="http://schemas.openxmlformats.org/officeDocument/2006/relationships/image" Target="../media/image14.emf"/><Relationship Id="rId4" Type="http://schemas.openxmlformats.org/officeDocument/2006/relationships/customXml" Target="../ink/ink16.xml"/></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17.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8.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19.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20.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2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customXml" Target="../ink/ink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22.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23.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24.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25.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customXml" Target="../ink/ink26.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customXml" Target="../ink/ink27.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customXml" Target="../ink/ink28.xml"/><Relationship Id="rId1" Type="http://schemas.openxmlformats.org/officeDocument/2006/relationships/slideLayout" Target="../slideLayouts/slideLayout7.xml"/><Relationship Id="rId5" Type="http://schemas.openxmlformats.org/officeDocument/2006/relationships/image" Target="../media/image27.emf"/><Relationship Id="rId4" Type="http://schemas.openxmlformats.org/officeDocument/2006/relationships/customXml" Target="../ink/ink29.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customXml" Target="../ink/ink30.xml"/><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0.emf"/></Relationships>
</file>

<file path=ppt/slides/_rels/slide2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customXml" Target="../ink/ink3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ustomXml" Target="../ink/ink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customXml" Target="../ink/ink3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customXml" Target="../ink/ink3.xml"/><Relationship Id="rId1" Type="http://schemas.openxmlformats.org/officeDocument/2006/relationships/slideLayout" Target="../slideLayouts/slideLayout7.xml"/><Relationship Id="rId5" Type="http://schemas.openxmlformats.org/officeDocument/2006/relationships/image" Target="../media/image4.emf"/><Relationship Id="rId4" Type="http://schemas.openxmlformats.org/officeDocument/2006/relationships/customXml" Target="../ink/ink4.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customXml" Target="../ink/ink5.xml"/><Relationship Id="rId1" Type="http://schemas.openxmlformats.org/officeDocument/2006/relationships/slideLayout" Target="../slideLayouts/slideLayout7.xml"/><Relationship Id="rId5" Type="http://schemas.openxmlformats.org/officeDocument/2006/relationships/image" Target="../media/image6.emf"/><Relationship Id="rId4" Type="http://schemas.openxmlformats.org/officeDocument/2006/relationships/customXml" Target="../ink/ink6.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7.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8.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9.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10.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969CB8-49AB-4D5C-97DF-23EF3A754922}"/>
              </a:ext>
            </a:extLst>
          </p:cNvPr>
          <p:cNvSpPr>
            <a:spLocks noGrp="1"/>
          </p:cNvSpPr>
          <p:nvPr>
            <p:ph type="ctrTitle"/>
          </p:nvPr>
        </p:nvSpPr>
        <p:spPr>
          <a:xfrm>
            <a:off x="1524000" y="1040542"/>
            <a:ext cx="9144000" cy="1660615"/>
          </a:xfrm>
        </p:spPr>
        <p:txBody>
          <a:bodyPr>
            <a:normAutofit fontScale="90000"/>
          </a:bodyPr>
          <a:lstStyle/>
          <a:p>
            <a:r>
              <a:rPr lang="en-US" b="1" dirty="0"/>
              <a:t>MEC 402 </a:t>
            </a:r>
            <a:r>
              <a:rPr lang="en-US" dirty="0"/>
              <a:t/>
            </a:r>
            <a:br>
              <a:rPr lang="en-US" dirty="0"/>
            </a:br>
            <a:r>
              <a:rPr lang="en-US" b="1" dirty="0"/>
              <a:t>Casting, Welding and Forming</a:t>
            </a:r>
            <a:endParaRPr lang="en-IN" b="1" dirty="0"/>
          </a:p>
        </p:txBody>
      </p:sp>
      <p:sp>
        <p:nvSpPr>
          <p:cNvPr id="3" name="Subtitle 2">
            <a:extLst>
              <a:ext uri="{FF2B5EF4-FFF2-40B4-BE49-F238E27FC236}">
                <a16:creationId xmlns="" xmlns:a16="http://schemas.microsoft.com/office/drawing/2014/main" id="{35846666-06C0-462D-8928-5C13D4B76D31}"/>
              </a:ext>
            </a:extLst>
          </p:cNvPr>
          <p:cNvSpPr>
            <a:spLocks noGrp="1"/>
          </p:cNvSpPr>
          <p:nvPr>
            <p:ph type="subTitle" idx="1"/>
          </p:nvPr>
        </p:nvSpPr>
        <p:spPr>
          <a:xfrm>
            <a:off x="1524000" y="4156843"/>
            <a:ext cx="9144000" cy="1380928"/>
          </a:xfrm>
        </p:spPr>
        <p:txBody>
          <a:bodyPr>
            <a:normAutofit fontScale="92500" lnSpcReduction="20000"/>
          </a:bodyPr>
          <a:lstStyle/>
          <a:p>
            <a:r>
              <a:rPr lang="en-US" sz="3200" b="1" dirty="0"/>
              <a:t>Dr. Arjyajyoti Goswami</a:t>
            </a:r>
          </a:p>
          <a:p>
            <a:r>
              <a:rPr lang="en-US" sz="3200" b="1" dirty="0">
                <a:hlinkClick r:id="rId2"/>
              </a:rPr>
              <a:t>arjyajyoti.Goswami@me.nitdgp.ac.in</a:t>
            </a:r>
            <a:endParaRPr lang="en-US" sz="3200" b="1" dirty="0"/>
          </a:p>
          <a:p>
            <a:r>
              <a:rPr lang="en-US" sz="3200" b="1" dirty="0"/>
              <a:t>+91-9953167384</a:t>
            </a:r>
            <a:endParaRPr lang="en-IN" sz="3200" b="1" dirty="0"/>
          </a:p>
        </p:txBody>
      </p:sp>
    </p:spTree>
    <p:extLst>
      <p:ext uri="{BB962C8B-B14F-4D97-AF65-F5344CB8AC3E}">
        <p14:creationId xmlns:p14="http://schemas.microsoft.com/office/powerpoint/2010/main" val="38395465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97836714-BA39-40D7-8FC2-33D6EE95A414}"/>
              </a:ext>
            </a:extLst>
          </p:cNvPr>
          <p:cNvSpPr/>
          <p:nvPr/>
        </p:nvSpPr>
        <p:spPr>
          <a:xfrm>
            <a:off x="97111" y="2602443"/>
            <a:ext cx="3169920" cy="451485"/>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 xmlns:a16="http://schemas.microsoft.com/office/drawing/2014/main" id="{0BBB5080-62E1-4A33-A3AA-EA1F8B3EC576}"/>
              </a:ext>
            </a:extLst>
          </p:cNvPr>
          <p:cNvSpPr/>
          <p:nvPr/>
        </p:nvSpPr>
        <p:spPr>
          <a:xfrm>
            <a:off x="635591" y="3043769"/>
            <a:ext cx="3205480" cy="451484"/>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 xmlns:a16="http://schemas.microsoft.com/office/drawing/2014/main" id="{FB7DB8E2-4E9F-47DB-98A1-576A02380978}"/>
              </a:ext>
            </a:extLst>
          </p:cNvPr>
          <p:cNvSpPr/>
          <p:nvPr/>
        </p:nvSpPr>
        <p:spPr>
          <a:xfrm>
            <a:off x="1613314" y="3936578"/>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rapezoid 4">
            <a:extLst>
              <a:ext uri="{FF2B5EF4-FFF2-40B4-BE49-F238E27FC236}">
                <a16:creationId xmlns="" xmlns:a16="http://schemas.microsoft.com/office/drawing/2014/main" id="{627D93B2-8CB8-43A3-B297-03688053FF0C}"/>
              </a:ext>
            </a:extLst>
          </p:cNvPr>
          <p:cNvSpPr/>
          <p:nvPr/>
        </p:nvSpPr>
        <p:spPr>
          <a:xfrm>
            <a:off x="1613314" y="3502201"/>
            <a:ext cx="895970"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B285BC88-8DFD-43C7-8847-F8AF9F033194}"/>
              </a:ext>
            </a:extLst>
          </p:cNvPr>
          <p:cNvSpPr/>
          <p:nvPr/>
        </p:nvSpPr>
        <p:spPr>
          <a:xfrm>
            <a:off x="1613314" y="848730"/>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rapezoid 6">
            <a:extLst>
              <a:ext uri="{FF2B5EF4-FFF2-40B4-BE49-F238E27FC236}">
                <a16:creationId xmlns="" xmlns:a16="http://schemas.microsoft.com/office/drawing/2014/main" id="{9BE1ACF5-6BF7-45BC-A605-E587AF64CBCC}"/>
              </a:ext>
            </a:extLst>
          </p:cNvPr>
          <p:cNvSpPr/>
          <p:nvPr/>
        </p:nvSpPr>
        <p:spPr>
          <a:xfrm rot="10800000">
            <a:off x="1613314" y="2144011"/>
            <a:ext cx="895970"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 xmlns:a16="http://schemas.microsoft.com/office/drawing/2014/main" id="{F99DCA8E-9D49-42C2-89E2-DF0C5DD08F30}"/>
              </a:ext>
            </a:extLst>
          </p:cNvPr>
          <p:cNvSpPr/>
          <p:nvPr/>
        </p:nvSpPr>
        <p:spPr>
          <a:xfrm>
            <a:off x="1779241" y="2850452"/>
            <a:ext cx="602452" cy="358842"/>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6" name="TextBox 15">
            <a:extLst>
              <a:ext uri="{FF2B5EF4-FFF2-40B4-BE49-F238E27FC236}">
                <a16:creationId xmlns="" xmlns:a16="http://schemas.microsoft.com/office/drawing/2014/main" id="{1C52E6C8-8B88-47CF-B323-03688F8B7C28}"/>
              </a:ext>
            </a:extLst>
          </p:cNvPr>
          <p:cNvSpPr txBox="1"/>
          <p:nvPr/>
        </p:nvSpPr>
        <p:spPr>
          <a:xfrm>
            <a:off x="1" y="139950"/>
            <a:ext cx="384107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Composite resistance</a:t>
            </a:r>
            <a:endParaRPr lang="en-IN" sz="3200" b="1" dirty="0"/>
          </a:p>
        </p:txBody>
      </p:sp>
      <p:sp>
        <p:nvSpPr>
          <p:cNvPr id="17" name="TextBox 16">
            <a:extLst>
              <a:ext uri="{FF2B5EF4-FFF2-40B4-BE49-F238E27FC236}">
                <a16:creationId xmlns="" xmlns:a16="http://schemas.microsoft.com/office/drawing/2014/main" id="{162A681A-E32F-49E3-839B-5071A652FE89}"/>
              </a:ext>
            </a:extLst>
          </p:cNvPr>
          <p:cNvSpPr txBox="1"/>
          <p:nvPr/>
        </p:nvSpPr>
        <p:spPr>
          <a:xfrm>
            <a:off x="3957498" y="139950"/>
            <a:ext cx="8234501" cy="5016758"/>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For resistance welding, Q = I^2*R*t, R is the composite resistance made up of (on both sides)</a:t>
            </a:r>
          </a:p>
          <a:p>
            <a:pPr algn="just"/>
            <a:r>
              <a:rPr lang="en-US" sz="3200" dirty="0"/>
              <a:t>R1 : Resistance offered by the electrode to the flow of the current</a:t>
            </a:r>
          </a:p>
          <a:p>
            <a:pPr algn="just"/>
            <a:r>
              <a:rPr lang="en-US" sz="3200" dirty="0"/>
              <a:t>R2 : Resistance at the interface between the electrode tip and the workpiece</a:t>
            </a:r>
          </a:p>
          <a:p>
            <a:pPr algn="just"/>
            <a:r>
              <a:rPr lang="en-US" sz="3200" dirty="0"/>
              <a:t>R3 : Resistance offered by the workpiece to the flow of current</a:t>
            </a:r>
          </a:p>
          <a:p>
            <a:pPr algn="just"/>
            <a:r>
              <a:rPr lang="en-US" sz="3200" dirty="0"/>
              <a:t>R4 : Resistance at the interface between the two workpieces</a:t>
            </a:r>
          </a:p>
        </p:txBody>
      </p:sp>
      <p:sp>
        <p:nvSpPr>
          <p:cNvPr id="18" name="TextBox 17">
            <a:extLst>
              <a:ext uri="{FF2B5EF4-FFF2-40B4-BE49-F238E27FC236}">
                <a16:creationId xmlns="" xmlns:a16="http://schemas.microsoft.com/office/drawing/2014/main" id="{FBFD78F1-B73F-4B80-AF7D-31A43050E4DA}"/>
              </a:ext>
            </a:extLst>
          </p:cNvPr>
          <p:cNvSpPr txBox="1"/>
          <p:nvPr/>
        </p:nvSpPr>
        <p:spPr>
          <a:xfrm>
            <a:off x="327011" y="5528338"/>
            <a:ext cx="11750630" cy="1077218"/>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R4 must be maximized while the other resistances must be minimized as they do not contribute to the welding rather results in losses.</a:t>
            </a:r>
          </a:p>
        </p:txBody>
      </p:sp>
      <mc:AlternateContent xmlns:mc="http://schemas.openxmlformats.org/markup-compatibility/2006" xmlns:p14="http://schemas.microsoft.com/office/powerpoint/2010/main">
        <mc:Choice Requires="p14">
          <p:contentPart p14:bwMode="auto" r:id="rId2">
            <p14:nvContentPartPr>
              <p14:cNvPr id="9" name="Ink 8"/>
              <p14:cNvContentPartPr/>
              <p14:nvPr/>
            </p14:nvContentPartPr>
            <p14:xfrm>
              <a:off x="85320" y="816840"/>
              <a:ext cx="11577960" cy="5055120"/>
            </p14:xfrm>
          </p:contentPart>
        </mc:Choice>
        <mc:Fallback xmlns="">
          <p:pic>
            <p:nvPicPr>
              <p:cNvPr id="9" name="Ink 8"/>
              <p:cNvPicPr/>
              <p:nvPr/>
            </p:nvPicPr>
            <p:blipFill>
              <a:blip r:embed="rId3"/>
              <a:stretch>
                <a:fillRect/>
              </a:stretch>
            </p:blipFill>
            <p:spPr>
              <a:xfrm>
                <a:off x="77040" y="808920"/>
                <a:ext cx="11592000" cy="507096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8" name="Ink 7"/>
              <p14:cNvContentPartPr/>
              <p14:nvPr/>
            </p14:nvContentPartPr>
            <p14:xfrm>
              <a:off x="1321560" y="826200"/>
              <a:ext cx="201960" cy="1286280"/>
            </p14:xfrm>
          </p:contentPart>
        </mc:Choice>
        <mc:Fallback>
          <p:pic>
            <p:nvPicPr>
              <p:cNvPr id="8" name="Ink 7"/>
              <p:cNvPicPr/>
              <p:nvPr/>
            </p:nvPicPr>
            <p:blipFill>
              <a:blip r:embed="rId5"/>
              <a:stretch>
                <a:fillRect/>
              </a:stretch>
            </p:blipFill>
            <p:spPr>
              <a:xfrm>
                <a:off x="1311840" y="816840"/>
                <a:ext cx="222840" cy="1307160"/>
              </a:xfrm>
              <a:prstGeom prst="rect">
                <a:avLst/>
              </a:prstGeom>
            </p:spPr>
          </p:pic>
        </mc:Fallback>
      </mc:AlternateContent>
    </p:spTree>
    <p:extLst>
      <p:ext uri="{BB962C8B-B14F-4D97-AF65-F5344CB8AC3E}">
        <p14:creationId xmlns:p14="http://schemas.microsoft.com/office/powerpoint/2010/main" val="2975154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3"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A4A2DDC8-2D81-4C72-A278-E567BD1B5BE0}"/>
              </a:ext>
            </a:extLst>
          </p:cNvPr>
          <p:cNvSpPr txBox="1"/>
          <p:nvPr/>
        </p:nvSpPr>
        <p:spPr>
          <a:xfrm>
            <a:off x="386080" y="446969"/>
            <a:ext cx="11318240" cy="3108543"/>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2800" dirty="0"/>
              <a:t>Resistance at the interface, R2 and R4, is also called as Contact Resistance.</a:t>
            </a:r>
          </a:p>
          <a:p>
            <a:pPr algn="just"/>
            <a:endParaRPr lang="en-US" sz="2800" dirty="0"/>
          </a:p>
          <a:p>
            <a:pPr algn="just"/>
            <a:r>
              <a:rPr lang="en-US" sz="2800" dirty="0"/>
              <a:t>Contact Resistance is affected by the surface finish on the plates. </a:t>
            </a:r>
            <a:r>
              <a:rPr lang="en-US" sz="2800" b="1" dirty="0"/>
              <a:t>Rougher plates have higher contact resistance. </a:t>
            </a:r>
          </a:p>
          <a:p>
            <a:pPr algn="just"/>
            <a:endParaRPr lang="en-US" sz="2800" dirty="0"/>
          </a:p>
          <a:p>
            <a:pPr algn="just"/>
            <a:r>
              <a:rPr lang="en-US" sz="2800" dirty="0"/>
              <a:t>Contact resistance is also affected by the cleanliness of the surface. </a:t>
            </a:r>
          </a:p>
          <a:p>
            <a:pPr algn="just"/>
            <a:r>
              <a:rPr lang="en-US" sz="2800" b="1" dirty="0"/>
              <a:t>Dirtier interface results in higher composite resistance.</a:t>
            </a: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3217680" y="3520800"/>
              <a:ext cx="4471200" cy="1488960"/>
            </p14:xfrm>
          </p:contentPart>
        </mc:Choice>
        <mc:Fallback xmlns="">
          <p:pic>
            <p:nvPicPr>
              <p:cNvPr id="3" name="Ink 2"/>
              <p:cNvPicPr/>
              <p:nvPr/>
            </p:nvPicPr>
            <p:blipFill>
              <a:blip r:embed="rId3"/>
              <a:stretch>
                <a:fillRect/>
              </a:stretch>
            </p:blipFill>
            <p:spPr>
              <a:xfrm>
                <a:off x="3207960" y="3511080"/>
                <a:ext cx="4483440" cy="1506960"/>
              </a:xfrm>
              <a:prstGeom prst="rect">
                <a:avLst/>
              </a:prstGeom>
            </p:spPr>
          </p:pic>
        </mc:Fallback>
      </mc:AlternateContent>
    </p:spTree>
    <p:extLst>
      <p:ext uri="{BB962C8B-B14F-4D97-AF65-F5344CB8AC3E}">
        <p14:creationId xmlns:p14="http://schemas.microsoft.com/office/powerpoint/2010/main" val="3631708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97836714-BA39-40D7-8FC2-33D6EE95A414}"/>
              </a:ext>
            </a:extLst>
          </p:cNvPr>
          <p:cNvSpPr/>
          <p:nvPr/>
        </p:nvSpPr>
        <p:spPr>
          <a:xfrm>
            <a:off x="479883" y="2644974"/>
            <a:ext cx="3169920" cy="451485"/>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 xmlns:a16="http://schemas.microsoft.com/office/drawing/2014/main" id="{0BBB5080-62E1-4A33-A3AA-EA1F8B3EC576}"/>
              </a:ext>
            </a:extLst>
          </p:cNvPr>
          <p:cNvSpPr/>
          <p:nvPr/>
        </p:nvSpPr>
        <p:spPr>
          <a:xfrm>
            <a:off x="1018363" y="3086300"/>
            <a:ext cx="3205480" cy="451484"/>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 xmlns:a16="http://schemas.microsoft.com/office/drawing/2014/main" id="{FB7DB8E2-4E9F-47DB-98A1-576A02380978}"/>
              </a:ext>
            </a:extLst>
          </p:cNvPr>
          <p:cNvSpPr/>
          <p:nvPr/>
        </p:nvSpPr>
        <p:spPr>
          <a:xfrm>
            <a:off x="1996086" y="3979109"/>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rapezoid 4">
            <a:extLst>
              <a:ext uri="{FF2B5EF4-FFF2-40B4-BE49-F238E27FC236}">
                <a16:creationId xmlns="" xmlns:a16="http://schemas.microsoft.com/office/drawing/2014/main" id="{627D93B2-8CB8-43A3-B297-03688053FF0C}"/>
              </a:ext>
            </a:extLst>
          </p:cNvPr>
          <p:cNvSpPr/>
          <p:nvPr/>
        </p:nvSpPr>
        <p:spPr>
          <a:xfrm>
            <a:off x="1996086" y="3544732"/>
            <a:ext cx="895970"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B285BC88-8DFD-43C7-8847-F8AF9F033194}"/>
              </a:ext>
            </a:extLst>
          </p:cNvPr>
          <p:cNvSpPr/>
          <p:nvPr/>
        </p:nvSpPr>
        <p:spPr>
          <a:xfrm>
            <a:off x="1996086" y="891261"/>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rapezoid 6">
            <a:extLst>
              <a:ext uri="{FF2B5EF4-FFF2-40B4-BE49-F238E27FC236}">
                <a16:creationId xmlns="" xmlns:a16="http://schemas.microsoft.com/office/drawing/2014/main" id="{9BE1ACF5-6BF7-45BC-A605-E587AF64CBCC}"/>
              </a:ext>
            </a:extLst>
          </p:cNvPr>
          <p:cNvSpPr/>
          <p:nvPr/>
        </p:nvSpPr>
        <p:spPr>
          <a:xfrm rot="10800000">
            <a:off x="1996086" y="2186542"/>
            <a:ext cx="895970"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Connector 8">
            <a:extLst>
              <a:ext uri="{FF2B5EF4-FFF2-40B4-BE49-F238E27FC236}">
                <a16:creationId xmlns="" xmlns:a16="http://schemas.microsoft.com/office/drawing/2014/main" id="{03907F6A-E114-4FCB-8A64-B99D69B1AC6B}"/>
              </a:ext>
            </a:extLst>
          </p:cNvPr>
          <p:cNvCxnSpPr/>
          <p:nvPr/>
        </p:nvCxnSpPr>
        <p:spPr>
          <a:xfrm>
            <a:off x="5571460" y="127591"/>
            <a:ext cx="74428" cy="6156251"/>
          </a:xfrm>
          <a:prstGeom prst="line">
            <a:avLst/>
          </a:prstGeom>
          <a:ln w="19050"/>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 xmlns:a16="http://schemas.microsoft.com/office/drawing/2014/main" id="{C7C1DAEA-38F3-40D6-9FF4-15DC3C89D51C}"/>
              </a:ext>
            </a:extLst>
          </p:cNvPr>
          <p:cNvCxnSpPr>
            <a:cxnSpLocks/>
          </p:cNvCxnSpPr>
          <p:nvPr/>
        </p:nvCxnSpPr>
        <p:spPr>
          <a:xfrm flipH="1">
            <a:off x="5224129" y="5893982"/>
            <a:ext cx="6726866" cy="1"/>
          </a:xfrm>
          <a:prstGeom prst="line">
            <a:avLst/>
          </a:prstGeom>
          <a:ln w="19050"/>
        </p:spPr>
        <p:style>
          <a:lnRef idx="1">
            <a:schemeClr val="dk1"/>
          </a:lnRef>
          <a:fillRef idx="0">
            <a:schemeClr val="dk1"/>
          </a:fillRef>
          <a:effectRef idx="0">
            <a:schemeClr val="dk1"/>
          </a:effectRef>
          <a:fontRef idx="minor">
            <a:schemeClr val="tx1"/>
          </a:fontRef>
        </p:style>
      </p:cxnSp>
      <p:sp>
        <p:nvSpPr>
          <p:cNvPr id="13" name="Oval 12">
            <a:extLst>
              <a:ext uri="{FF2B5EF4-FFF2-40B4-BE49-F238E27FC236}">
                <a16:creationId xmlns="" xmlns:a16="http://schemas.microsoft.com/office/drawing/2014/main" id="{F99DCA8E-9D49-42C2-89E2-DF0C5DD08F30}"/>
              </a:ext>
            </a:extLst>
          </p:cNvPr>
          <p:cNvSpPr/>
          <p:nvPr/>
        </p:nvSpPr>
        <p:spPr>
          <a:xfrm>
            <a:off x="2162013" y="2892983"/>
            <a:ext cx="602452" cy="358842"/>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6" name="TextBox 15">
            <a:extLst>
              <a:ext uri="{FF2B5EF4-FFF2-40B4-BE49-F238E27FC236}">
                <a16:creationId xmlns="" xmlns:a16="http://schemas.microsoft.com/office/drawing/2014/main" id="{1C52E6C8-8B88-47CF-B323-03688F8B7C28}"/>
              </a:ext>
            </a:extLst>
          </p:cNvPr>
          <p:cNvSpPr txBox="1"/>
          <p:nvPr/>
        </p:nvSpPr>
        <p:spPr>
          <a:xfrm>
            <a:off x="0" y="42531"/>
            <a:ext cx="5358810" cy="1077218"/>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Heat distribution in Resistance Welding</a:t>
            </a:r>
            <a:endParaRPr lang="en-IN" sz="3200" b="1" dirty="0"/>
          </a:p>
        </p:txBody>
      </p:sp>
      <p:sp>
        <p:nvSpPr>
          <p:cNvPr id="12" name="TextBox 11">
            <a:extLst>
              <a:ext uri="{FF2B5EF4-FFF2-40B4-BE49-F238E27FC236}">
                <a16:creationId xmlns="" xmlns:a16="http://schemas.microsoft.com/office/drawing/2014/main" id="{F715752E-5997-4189-AF74-B3ABB5ADA4CA}"/>
              </a:ext>
            </a:extLst>
          </p:cNvPr>
          <p:cNvSpPr txBox="1"/>
          <p:nvPr/>
        </p:nvSpPr>
        <p:spPr>
          <a:xfrm>
            <a:off x="8211406" y="6083787"/>
            <a:ext cx="1801392" cy="40011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b="1" dirty="0"/>
              <a:t>Temperature</a:t>
            </a:r>
            <a:endParaRPr lang="en-IN" sz="2000" b="1" dirty="0"/>
          </a:p>
        </p:txBody>
      </p:sp>
      <p:sp>
        <p:nvSpPr>
          <p:cNvPr id="14" name="TextBox 13">
            <a:extLst>
              <a:ext uri="{FF2B5EF4-FFF2-40B4-BE49-F238E27FC236}">
                <a16:creationId xmlns="" xmlns:a16="http://schemas.microsoft.com/office/drawing/2014/main" id="{B0DF7823-FA31-419B-BDA9-1E6962CB8B61}"/>
              </a:ext>
            </a:extLst>
          </p:cNvPr>
          <p:cNvSpPr txBox="1"/>
          <p:nvPr/>
        </p:nvSpPr>
        <p:spPr>
          <a:xfrm rot="16200000">
            <a:off x="3651722" y="3890765"/>
            <a:ext cx="2826606" cy="40011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b="1" dirty="0"/>
              <a:t>Distance from centerline</a:t>
            </a:r>
            <a:endParaRPr lang="en-IN" sz="2000" b="1" dirty="0"/>
          </a:p>
        </p:txBody>
      </p:sp>
      <p:cxnSp>
        <p:nvCxnSpPr>
          <p:cNvPr id="15" name="Straight Connector 14">
            <a:extLst>
              <a:ext uri="{FF2B5EF4-FFF2-40B4-BE49-F238E27FC236}">
                <a16:creationId xmlns="" xmlns:a16="http://schemas.microsoft.com/office/drawing/2014/main" id="{15649268-6671-4A5D-91B6-6712D4462DF9}"/>
              </a:ext>
            </a:extLst>
          </p:cNvPr>
          <p:cNvCxnSpPr>
            <a:cxnSpLocks/>
          </p:cNvCxnSpPr>
          <p:nvPr/>
        </p:nvCxnSpPr>
        <p:spPr>
          <a:xfrm flipH="1">
            <a:off x="2994837" y="2170925"/>
            <a:ext cx="8392633" cy="1"/>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 xmlns:a16="http://schemas.microsoft.com/office/drawing/2014/main" id="{47012B0B-41B9-428E-85FB-8169EC4F2CC2}"/>
              </a:ext>
            </a:extLst>
          </p:cNvPr>
          <p:cNvCxnSpPr>
            <a:cxnSpLocks/>
          </p:cNvCxnSpPr>
          <p:nvPr/>
        </p:nvCxnSpPr>
        <p:spPr>
          <a:xfrm flipH="1" flipV="1">
            <a:off x="2541181" y="2651922"/>
            <a:ext cx="8956159" cy="15617"/>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 xmlns:a16="http://schemas.microsoft.com/office/drawing/2014/main" id="{25B05A47-D282-4671-A9DD-C2D5633966DA}"/>
              </a:ext>
            </a:extLst>
          </p:cNvPr>
          <p:cNvCxnSpPr>
            <a:cxnSpLocks/>
          </p:cNvCxnSpPr>
          <p:nvPr/>
        </p:nvCxnSpPr>
        <p:spPr>
          <a:xfrm flipH="1" flipV="1">
            <a:off x="2278912" y="2889299"/>
            <a:ext cx="9672083" cy="54555"/>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 xmlns:a16="http://schemas.microsoft.com/office/drawing/2014/main" id="{360B0CFA-9CF6-49A5-A6E9-E2131956ECF1}"/>
              </a:ext>
            </a:extLst>
          </p:cNvPr>
          <p:cNvCxnSpPr>
            <a:cxnSpLocks/>
          </p:cNvCxnSpPr>
          <p:nvPr/>
        </p:nvCxnSpPr>
        <p:spPr>
          <a:xfrm flipH="1" flipV="1">
            <a:off x="2444071" y="3286264"/>
            <a:ext cx="9506924" cy="14002"/>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 xmlns:a16="http://schemas.microsoft.com/office/drawing/2014/main" id="{3CC4AC5A-8441-4FF9-AC93-8B6F563DFA54}"/>
              </a:ext>
            </a:extLst>
          </p:cNvPr>
          <p:cNvCxnSpPr>
            <a:cxnSpLocks/>
          </p:cNvCxnSpPr>
          <p:nvPr/>
        </p:nvCxnSpPr>
        <p:spPr>
          <a:xfrm flipH="1">
            <a:off x="2902498" y="3543908"/>
            <a:ext cx="8392633" cy="1"/>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 xmlns:a16="http://schemas.microsoft.com/office/drawing/2014/main" id="{788C3E68-5615-44A1-8BEF-878D8B0528B4}"/>
              </a:ext>
            </a:extLst>
          </p:cNvPr>
          <p:cNvCxnSpPr>
            <a:cxnSpLocks/>
          </p:cNvCxnSpPr>
          <p:nvPr/>
        </p:nvCxnSpPr>
        <p:spPr>
          <a:xfrm flipH="1" flipV="1">
            <a:off x="3161224" y="3996216"/>
            <a:ext cx="8956159" cy="15617"/>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 xmlns:a16="http://schemas.microsoft.com/office/drawing/2014/main" id="{2B6421C1-920D-4AE6-B91E-9A8512C5A873}"/>
              </a:ext>
            </a:extLst>
          </p:cNvPr>
          <p:cNvCxnSpPr>
            <a:cxnSpLocks/>
          </p:cNvCxnSpPr>
          <p:nvPr/>
        </p:nvCxnSpPr>
        <p:spPr>
          <a:xfrm flipH="1" flipV="1">
            <a:off x="2564384" y="3098599"/>
            <a:ext cx="9506924" cy="14002"/>
          </a:xfrm>
          <a:prstGeom prst="line">
            <a:avLst/>
          </a:prstGeom>
          <a:ln w="19050">
            <a:prstDash val="lgDash"/>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p14="http://schemas.microsoft.com/office/powerpoint/2010/main" Requires="p14">
          <p:contentPart p14:bwMode="auto" r:id="rId2">
            <p14:nvContentPartPr>
              <p14:cNvPr id="8" name="Ink 7"/>
              <p14:cNvContentPartPr/>
              <p14:nvPr/>
            </p14:nvContentPartPr>
            <p14:xfrm>
              <a:off x="389880" y="930600"/>
              <a:ext cx="11631240" cy="5631120"/>
            </p14:xfrm>
          </p:contentPart>
        </mc:Choice>
        <mc:Fallback>
          <p:pic>
            <p:nvPicPr>
              <p:cNvPr id="8" name="Ink 7"/>
              <p:cNvPicPr/>
              <p:nvPr/>
            </p:nvPicPr>
            <p:blipFill>
              <a:blip r:embed="rId3"/>
              <a:stretch>
                <a:fillRect/>
              </a:stretch>
            </p:blipFill>
            <p:spPr>
              <a:xfrm>
                <a:off x="381600" y="924840"/>
                <a:ext cx="11647440" cy="5645160"/>
              </a:xfrm>
              <a:prstGeom prst="rect">
                <a:avLst/>
              </a:prstGeom>
            </p:spPr>
          </p:pic>
        </mc:Fallback>
      </mc:AlternateContent>
    </p:spTree>
    <p:extLst>
      <p:ext uri="{BB962C8B-B14F-4D97-AF65-F5344CB8AC3E}">
        <p14:creationId xmlns:p14="http://schemas.microsoft.com/office/powerpoint/2010/main" val="61148625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97836714-BA39-40D7-8FC2-33D6EE95A414}"/>
              </a:ext>
            </a:extLst>
          </p:cNvPr>
          <p:cNvSpPr/>
          <p:nvPr/>
        </p:nvSpPr>
        <p:spPr>
          <a:xfrm>
            <a:off x="479883" y="2644974"/>
            <a:ext cx="3169920" cy="451485"/>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 xmlns:a16="http://schemas.microsoft.com/office/drawing/2014/main" id="{0BBB5080-62E1-4A33-A3AA-EA1F8B3EC576}"/>
              </a:ext>
            </a:extLst>
          </p:cNvPr>
          <p:cNvSpPr/>
          <p:nvPr/>
        </p:nvSpPr>
        <p:spPr>
          <a:xfrm>
            <a:off x="1018363" y="3086300"/>
            <a:ext cx="3205480" cy="451484"/>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 xmlns:a16="http://schemas.microsoft.com/office/drawing/2014/main" id="{FB7DB8E2-4E9F-47DB-98A1-576A02380978}"/>
              </a:ext>
            </a:extLst>
          </p:cNvPr>
          <p:cNvSpPr/>
          <p:nvPr/>
        </p:nvSpPr>
        <p:spPr>
          <a:xfrm>
            <a:off x="1996086" y="3979109"/>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rapezoid 4">
            <a:extLst>
              <a:ext uri="{FF2B5EF4-FFF2-40B4-BE49-F238E27FC236}">
                <a16:creationId xmlns="" xmlns:a16="http://schemas.microsoft.com/office/drawing/2014/main" id="{627D93B2-8CB8-43A3-B297-03688053FF0C}"/>
              </a:ext>
            </a:extLst>
          </p:cNvPr>
          <p:cNvSpPr/>
          <p:nvPr/>
        </p:nvSpPr>
        <p:spPr>
          <a:xfrm>
            <a:off x="1996086" y="3544732"/>
            <a:ext cx="895970"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B285BC88-8DFD-43C7-8847-F8AF9F033194}"/>
              </a:ext>
            </a:extLst>
          </p:cNvPr>
          <p:cNvSpPr/>
          <p:nvPr/>
        </p:nvSpPr>
        <p:spPr>
          <a:xfrm>
            <a:off x="1996086" y="891261"/>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rapezoid 6">
            <a:extLst>
              <a:ext uri="{FF2B5EF4-FFF2-40B4-BE49-F238E27FC236}">
                <a16:creationId xmlns="" xmlns:a16="http://schemas.microsoft.com/office/drawing/2014/main" id="{9BE1ACF5-6BF7-45BC-A605-E587AF64CBCC}"/>
              </a:ext>
            </a:extLst>
          </p:cNvPr>
          <p:cNvSpPr/>
          <p:nvPr/>
        </p:nvSpPr>
        <p:spPr>
          <a:xfrm rot="10800000">
            <a:off x="1996086" y="2186542"/>
            <a:ext cx="895970"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9" name="Straight Connector 8">
            <a:extLst>
              <a:ext uri="{FF2B5EF4-FFF2-40B4-BE49-F238E27FC236}">
                <a16:creationId xmlns="" xmlns:a16="http://schemas.microsoft.com/office/drawing/2014/main" id="{03907F6A-E114-4FCB-8A64-B99D69B1AC6B}"/>
              </a:ext>
            </a:extLst>
          </p:cNvPr>
          <p:cNvCxnSpPr/>
          <p:nvPr/>
        </p:nvCxnSpPr>
        <p:spPr>
          <a:xfrm>
            <a:off x="5571460" y="127591"/>
            <a:ext cx="74428" cy="6156251"/>
          </a:xfrm>
          <a:prstGeom prst="line">
            <a:avLst/>
          </a:prstGeom>
          <a:ln w="19050"/>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 xmlns:a16="http://schemas.microsoft.com/office/drawing/2014/main" id="{C7C1DAEA-38F3-40D6-9FF4-15DC3C89D51C}"/>
              </a:ext>
            </a:extLst>
          </p:cNvPr>
          <p:cNvCxnSpPr>
            <a:cxnSpLocks/>
          </p:cNvCxnSpPr>
          <p:nvPr/>
        </p:nvCxnSpPr>
        <p:spPr>
          <a:xfrm flipH="1">
            <a:off x="5224129" y="5893982"/>
            <a:ext cx="6726866" cy="1"/>
          </a:xfrm>
          <a:prstGeom prst="line">
            <a:avLst/>
          </a:prstGeom>
          <a:ln w="19050"/>
        </p:spPr>
        <p:style>
          <a:lnRef idx="1">
            <a:schemeClr val="dk1"/>
          </a:lnRef>
          <a:fillRef idx="0">
            <a:schemeClr val="dk1"/>
          </a:fillRef>
          <a:effectRef idx="0">
            <a:schemeClr val="dk1"/>
          </a:effectRef>
          <a:fontRef idx="minor">
            <a:schemeClr val="tx1"/>
          </a:fontRef>
        </p:style>
      </p:cxnSp>
      <p:sp>
        <p:nvSpPr>
          <p:cNvPr id="13" name="Oval 12">
            <a:extLst>
              <a:ext uri="{FF2B5EF4-FFF2-40B4-BE49-F238E27FC236}">
                <a16:creationId xmlns="" xmlns:a16="http://schemas.microsoft.com/office/drawing/2014/main" id="{F99DCA8E-9D49-42C2-89E2-DF0C5DD08F30}"/>
              </a:ext>
            </a:extLst>
          </p:cNvPr>
          <p:cNvSpPr/>
          <p:nvPr/>
        </p:nvSpPr>
        <p:spPr>
          <a:xfrm>
            <a:off x="2162013" y="2892983"/>
            <a:ext cx="602452" cy="358842"/>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6" name="TextBox 15">
            <a:extLst>
              <a:ext uri="{FF2B5EF4-FFF2-40B4-BE49-F238E27FC236}">
                <a16:creationId xmlns="" xmlns:a16="http://schemas.microsoft.com/office/drawing/2014/main" id="{1C52E6C8-8B88-47CF-B323-03688F8B7C28}"/>
              </a:ext>
            </a:extLst>
          </p:cNvPr>
          <p:cNvSpPr txBox="1"/>
          <p:nvPr/>
        </p:nvSpPr>
        <p:spPr>
          <a:xfrm>
            <a:off x="0" y="42531"/>
            <a:ext cx="5358810" cy="1077218"/>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Heat distribution in Resistance Welding</a:t>
            </a:r>
            <a:endParaRPr lang="en-IN" sz="3200" b="1" dirty="0"/>
          </a:p>
        </p:txBody>
      </p:sp>
      <p:sp>
        <p:nvSpPr>
          <p:cNvPr id="12" name="TextBox 11">
            <a:extLst>
              <a:ext uri="{FF2B5EF4-FFF2-40B4-BE49-F238E27FC236}">
                <a16:creationId xmlns="" xmlns:a16="http://schemas.microsoft.com/office/drawing/2014/main" id="{F715752E-5997-4189-AF74-B3ABB5ADA4CA}"/>
              </a:ext>
            </a:extLst>
          </p:cNvPr>
          <p:cNvSpPr txBox="1"/>
          <p:nvPr/>
        </p:nvSpPr>
        <p:spPr>
          <a:xfrm>
            <a:off x="8211406" y="6083787"/>
            <a:ext cx="1801392" cy="40011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b="1" dirty="0"/>
              <a:t>Temperature</a:t>
            </a:r>
            <a:endParaRPr lang="en-IN" sz="2000" b="1" dirty="0"/>
          </a:p>
        </p:txBody>
      </p:sp>
      <p:sp>
        <p:nvSpPr>
          <p:cNvPr id="14" name="TextBox 13">
            <a:extLst>
              <a:ext uri="{FF2B5EF4-FFF2-40B4-BE49-F238E27FC236}">
                <a16:creationId xmlns="" xmlns:a16="http://schemas.microsoft.com/office/drawing/2014/main" id="{B0DF7823-FA31-419B-BDA9-1E6962CB8B61}"/>
              </a:ext>
            </a:extLst>
          </p:cNvPr>
          <p:cNvSpPr txBox="1"/>
          <p:nvPr/>
        </p:nvSpPr>
        <p:spPr>
          <a:xfrm rot="16200000">
            <a:off x="3651722" y="3890765"/>
            <a:ext cx="2826606" cy="40011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b="1" dirty="0"/>
              <a:t>Distance from centerline</a:t>
            </a:r>
            <a:endParaRPr lang="en-IN" sz="2000" b="1" dirty="0"/>
          </a:p>
        </p:txBody>
      </p:sp>
      <p:cxnSp>
        <p:nvCxnSpPr>
          <p:cNvPr id="15" name="Straight Connector 14">
            <a:extLst>
              <a:ext uri="{FF2B5EF4-FFF2-40B4-BE49-F238E27FC236}">
                <a16:creationId xmlns="" xmlns:a16="http://schemas.microsoft.com/office/drawing/2014/main" id="{15649268-6671-4A5D-91B6-6712D4462DF9}"/>
              </a:ext>
            </a:extLst>
          </p:cNvPr>
          <p:cNvCxnSpPr>
            <a:cxnSpLocks/>
          </p:cNvCxnSpPr>
          <p:nvPr/>
        </p:nvCxnSpPr>
        <p:spPr>
          <a:xfrm flipH="1">
            <a:off x="2994837" y="2170925"/>
            <a:ext cx="8392633" cy="1"/>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 xmlns:a16="http://schemas.microsoft.com/office/drawing/2014/main" id="{47012B0B-41B9-428E-85FB-8169EC4F2CC2}"/>
              </a:ext>
            </a:extLst>
          </p:cNvPr>
          <p:cNvCxnSpPr>
            <a:cxnSpLocks/>
          </p:cNvCxnSpPr>
          <p:nvPr/>
        </p:nvCxnSpPr>
        <p:spPr>
          <a:xfrm flipH="1" flipV="1">
            <a:off x="2541181" y="2651922"/>
            <a:ext cx="8956159" cy="15617"/>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 xmlns:a16="http://schemas.microsoft.com/office/drawing/2014/main" id="{25B05A47-D282-4671-A9DD-C2D5633966DA}"/>
              </a:ext>
            </a:extLst>
          </p:cNvPr>
          <p:cNvCxnSpPr>
            <a:cxnSpLocks/>
          </p:cNvCxnSpPr>
          <p:nvPr/>
        </p:nvCxnSpPr>
        <p:spPr>
          <a:xfrm flipH="1" flipV="1">
            <a:off x="2278912" y="2889299"/>
            <a:ext cx="9672083" cy="54555"/>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 xmlns:a16="http://schemas.microsoft.com/office/drawing/2014/main" id="{360B0CFA-9CF6-49A5-A6E9-E2131956ECF1}"/>
              </a:ext>
            </a:extLst>
          </p:cNvPr>
          <p:cNvCxnSpPr>
            <a:cxnSpLocks/>
          </p:cNvCxnSpPr>
          <p:nvPr/>
        </p:nvCxnSpPr>
        <p:spPr>
          <a:xfrm flipH="1" flipV="1">
            <a:off x="2444071" y="3286264"/>
            <a:ext cx="9506924" cy="14002"/>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 xmlns:a16="http://schemas.microsoft.com/office/drawing/2014/main" id="{3CC4AC5A-8441-4FF9-AC93-8B6F563DFA54}"/>
              </a:ext>
            </a:extLst>
          </p:cNvPr>
          <p:cNvCxnSpPr>
            <a:cxnSpLocks/>
          </p:cNvCxnSpPr>
          <p:nvPr/>
        </p:nvCxnSpPr>
        <p:spPr>
          <a:xfrm flipH="1">
            <a:off x="2902498" y="3543908"/>
            <a:ext cx="8392633" cy="1"/>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 xmlns:a16="http://schemas.microsoft.com/office/drawing/2014/main" id="{788C3E68-5615-44A1-8BEF-878D8B0528B4}"/>
              </a:ext>
            </a:extLst>
          </p:cNvPr>
          <p:cNvCxnSpPr>
            <a:cxnSpLocks/>
          </p:cNvCxnSpPr>
          <p:nvPr/>
        </p:nvCxnSpPr>
        <p:spPr>
          <a:xfrm flipH="1" flipV="1">
            <a:off x="3161224" y="3996216"/>
            <a:ext cx="8956159" cy="15617"/>
          </a:xfrm>
          <a:prstGeom prst="line">
            <a:avLst/>
          </a:prstGeom>
          <a:ln w="9525">
            <a:prstDash val="lgDash"/>
          </a:ln>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 xmlns:a16="http://schemas.microsoft.com/office/drawing/2014/main" id="{2B6421C1-920D-4AE6-B91E-9A8512C5A873}"/>
              </a:ext>
            </a:extLst>
          </p:cNvPr>
          <p:cNvCxnSpPr>
            <a:cxnSpLocks/>
          </p:cNvCxnSpPr>
          <p:nvPr/>
        </p:nvCxnSpPr>
        <p:spPr>
          <a:xfrm flipH="1" flipV="1">
            <a:off x="2564384" y="3098599"/>
            <a:ext cx="9506924" cy="14002"/>
          </a:xfrm>
          <a:prstGeom prst="line">
            <a:avLst/>
          </a:prstGeom>
          <a:ln w="19050">
            <a:prstDash val="lgDash"/>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p14="http://schemas.microsoft.com/office/powerpoint/2010/main">
        <mc:Choice Requires="p14">
          <p:contentPart p14:bwMode="auto" r:id="rId2">
            <p14:nvContentPartPr>
              <p14:cNvPr id="8" name="Ink 7">
                <a:extLst>
                  <a:ext uri="{FF2B5EF4-FFF2-40B4-BE49-F238E27FC236}">
                    <a16:creationId xmlns="" xmlns:a16="http://schemas.microsoft.com/office/drawing/2014/main" id="{D57B406D-269D-4A4A-9775-691155C99384}"/>
                  </a:ext>
                </a:extLst>
              </p14:cNvPr>
              <p14:cNvContentPartPr/>
              <p14:nvPr/>
            </p14:nvContentPartPr>
            <p14:xfrm>
              <a:off x="5708160" y="671400"/>
              <a:ext cx="4821480" cy="5497920"/>
            </p14:xfrm>
          </p:contentPart>
        </mc:Choice>
        <mc:Fallback xmlns="">
          <p:pic>
            <p:nvPicPr>
              <p:cNvPr id="8" name="Ink 7">
                <a:extLst>
                  <a:ext uri="{FF2B5EF4-FFF2-40B4-BE49-F238E27FC236}">
                    <a16:creationId xmlns:a16="http://schemas.microsoft.com/office/drawing/2014/main" id="{D57B406D-269D-4A4A-9775-691155C99384}"/>
                  </a:ext>
                </a:extLst>
              </p:cNvPr>
              <p:cNvPicPr/>
              <p:nvPr/>
            </p:nvPicPr>
            <p:blipFill>
              <a:blip r:embed="rId3"/>
              <a:stretch>
                <a:fillRect/>
              </a:stretch>
            </p:blipFill>
            <p:spPr>
              <a:xfrm>
                <a:off x="5698800" y="662040"/>
                <a:ext cx="4840200" cy="55166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1" name="Ink 10"/>
              <p14:cNvContentPartPr/>
              <p14:nvPr/>
            </p14:nvContentPartPr>
            <p14:xfrm>
              <a:off x="2589120" y="1078560"/>
              <a:ext cx="8990640" cy="5045760"/>
            </p14:xfrm>
          </p:contentPart>
        </mc:Choice>
        <mc:Fallback>
          <p:pic>
            <p:nvPicPr>
              <p:cNvPr id="11" name="Ink 10"/>
              <p:cNvPicPr/>
              <p:nvPr/>
            </p:nvPicPr>
            <p:blipFill>
              <a:blip r:embed="rId5"/>
              <a:stretch>
                <a:fillRect/>
              </a:stretch>
            </p:blipFill>
            <p:spPr>
              <a:xfrm>
                <a:off x="2585160" y="1071000"/>
                <a:ext cx="9000360" cy="5057280"/>
              </a:xfrm>
              <a:prstGeom prst="rect">
                <a:avLst/>
              </a:prstGeom>
            </p:spPr>
          </p:pic>
        </mc:Fallback>
      </mc:AlternateContent>
    </p:spTree>
    <p:extLst>
      <p:ext uri="{BB962C8B-B14F-4D97-AF65-F5344CB8AC3E}">
        <p14:creationId xmlns:p14="http://schemas.microsoft.com/office/powerpoint/2010/main" val="381601433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DB1BE99D-8D01-44CB-877C-A717BF90FDC4}"/>
              </a:ext>
            </a:extLst>
          </p:cNvPr>
          <p:cNvSpPr txBox="1"/>
          <p:nvPr/>
        </p:nvSpPr>
        <p:spPr>
          <a:xfrm>
            <a:off x="49855" y="20021"/>
            <a:ext cx="6624083"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Heat Balance in Resistance Welding</a:t>
            </a:r>
            <a:endParaRPr lang="en-IN" sz="3200" b="1" dirty="0"/>
          </a:p>
        </p:txBody>
      </p:sp>
      <p:sp>
        <p:nvSpPr>
          <p:cNvPr id="3" name="TextBox 2">
            <a:extLst>
              <a:ext uri="{FF2B5EF4-FFF2-40B4-BE49-F238E27FC236}">
                <a16:creationId xmlns="" xmlns:a16="http://schemas.microsoft.com/office/drawing/2014/main" id="{DF6C3B0F-72D8-498B-8092-9A45059856D3}"/>
              </a:ext>
            </a:extLst>
          </p:cNvPr>
          <p:cNvSpPr txBox="1"/>
          <p:nvPr/>
        </p:nvSpPr>
        <p:spPr>
          <a:xfrm>
            <a:off x="71121" y="613700"/>
            <a:ext cx="5191995" cy="62324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In most cases of Resistance Spot Welding the sheet materials, thickness of the sheets, and the electrode material are same – this lends an inherent symmetry to the heat generated in the welding and the weld nugget is symmetrical.</a:t>
            </a:r>
          </a:p>
          <a:p>
            <a:pPr algn="just"/>
            <a:endParaRPr lang="en-US" sz="1500" dirty="0"/>
          </a:p>
          <a:p>
            <a:pPr algn="just"/>
            <a:r>
              <a:rPr lang="en-US" sz="3200" dirty="0"/>
              <a:t>If the heat is not balanced it will result in unsymmetrical weld nugget.</a:t>
            </a:r>
          </a:p>
        </p:txBody>
      </p:sp>
      <p:sp>
        <p:nvSpPr>
          <p:cNvPr id="4" name="Rectangle 3">
            <a:extLst>
              <a:ext uri="{FF2B5EF4-FFF2-40B4-BE49-F238E27FC236}">
                <a16:creationId xmlns="" xmlns:a16="http://schemas.microsoft.com/office/drawing/2014/main" id="{DB3F627E-4C0B-4797-827F-2CDEC73BEF65}"/>
              </a:ext>
            </a:extLst>
          </p:cNvPr>
          <p:cNvSpPr/>
          <p:nvPr/>
        </p:nvSpPr>
        <p:spPr>
          <a:xfrm>
            <a:off x="5424022" y="862395"/>
            <a:ext cx="3169920" cy="92217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9A9C4002-C074-4A83-8516-CC8762C7E2B5}"/>
              </a:ext>
            </a:extLst>
          </p:cNvPr>
          <p:cNvSpPr/>
          <p:nvPr/>
        </p:nvSpPr>
        <p:spPr>
          <a:xfrm>
            <a:off x="5962502" y="1785209"/>
            <a:ext cx="3205480" cy="92217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 xmlns:a16="http://schemas.microsoft.com/office/drawing/2014/main" id="{4AC4AF9D-19D3-4987-ACB1-227D81FD4416}"/>
              </a:ext>
            </a:extLst>
          </p:cNvPr>
          <p:cNvSpPr txBox="1"/>
          <p:nvPr/>
        </p:nvSpPr>
        <p:spPr>
          <a:xfrm>
            <a:off x="9706462" y="1293888"/>
            <a:ext cx="1871093"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Qu = </a:t>
            </a:r>
            <a:r>
              <a:rPr lang="en-US" sz="3200" b="1" dirty="0" err="1"/>
              <a:t>Ql</a:t>
            </a:r>
            <a:endParaRPr lang="en-IN" sz="3200" b="1" dirty="0"/>
          </a:p>
        </p:txBody>
      </p:sp>
      <p:sp>
        <p:nvSpPr>
          <p:cNvPr id="7" name="Oval 6">
            <a:extLst>
              <a:ext uri="{FF2B5EF4-FFF2-40B4-BE49-F238E27FC236}">
                <a16:creationId xmlns="" xmlns:a16="http://schemas.microsoft.com/office/drawing/2014/main" id="{B1BC125E-720E-4844-9B89-1C1FD761703E}"/>
              </a:ext>
            </a:extLst>
          </p:cNvPr>
          <p:cNvSpPr/>
          <p:nvPr/>
        </p:nvSpPr>
        <p:spPr>
          <a:xfrm>
            <a:off x="6595790" y="1456265"/>
            <a:ext cx="1165978" cy="65661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8" name="Rectangle 7">
            <a:extLst>
              <a:ext uri="{FF2B5EF4-FFF2-40B4-BE49-F238E27FC236}">
                <a16:creationId xmlns="" xmlns:a16="http://schemas.microsoft.com/office/drawing/2014/main" id="{3C14BA35-19DA-45F3-9373-C3EB6D8593D2}"/>
              </a:ext>
            </a:extLst>
          </p:cNvPr>
          <p:cNvSpPr/>
          <p:nvPr/>
        </p:nvSpPr>
        <p:spPr>
          <a:xfrm>
            <a:off x="5424022" y="2936688"/>
            <a:ext cx="3169920" cy="92217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 xmlns:a16="http://schemas.microsoft.com/office/drawing/2014/main" id="{930BDFDF-32C7-41E4-AF14-31541A649751}"/>
              </a:ext>
            </a:extLst>
          </p:cNvPr>
          <p:cNvSpPr/>
          <p:nvPr/>
        </p:nvSpPr>
        <p:spPr>
          <a:xfrm>
            <a:off x="5962502" y="3860448"/>
            <a:ext cx="3205480" cy="92217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 xmlns:a16="http://schemas.microsoft.com/office/drawing/2014/main" id="{8971CBB9-BAE2-43C9-8618-486FCD3289B2}"/>
              </a:ext>
            </a:extLst>
          </p:cNvPr>
          <p:cNvSpPr txBox="1"/>
          <p:nvPr/>
        </p:nvSpPr>
        <p:spPr>
          <a:xfrm>
            <a:off x="9706462" y="3416034"/>
            <a:ext cx="1871093"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Qu &gt; </a:t>
            </a:r>
            <a:r>
              <a:rPr lang="en-US" sz="3200" b="1" dirty="0" err="1"/>
              <a:t>Ql</a:t>
            </a:r>
            <a:endParaRPr lang="en-IN" sz="3200" b="1" dirty="0"/>
          </a:p>
        </p:txBody>
      </p:sp>
      <p:sp>
        <p:nvSpPr>
          <p:cNvPr id="11" name="Rectangle 10">
            <a:extLst>
              <a:ext uri="{FF2B5EF4-FFF2-40B4-BE49-F238E27FC236}">
                <a16:creationId xmlns="" xmlns:a16="http://schemas.microsoft.com/office/drawing/2014/main" id="{97D00B71-FF8B-49EC-A82F-5A35580E397A}"/>
              </a:ext>
            </a:extLst>
          </p:cNvPr>
          <p:cNvSpPr/>
          <p:nvPr/>
        </p:nvSpPr>
        <p:spPr>
          <a:xfrm>
            <a:off x="5424022" y="4991799"/>
            <a:ext cx="3169920" cy="92217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 xmlns:a16="http://schemas.microsoft.com/office/drawing/2014/main" id="{10C29132-34BE-4DA4-A875-2191685494AA}"/>
              </a:ext>
            </a:extLst>
          </p:cNvPr>
          <p:cNvSpPr/>
          <p:nvPr/>
        </p:nvSpPr>
        <p:spPr>
          <a:xfrm>
            <a:off x="5962502" y="5915559"/>
            <a:ext cx="3205480" cy="92217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 xmlns:a16="http://schemas.microsoft.com/office/drawing/2014/main" id="{61247027-9BBA-44B9-826A-7654CDC40210}"/>
              </a:ext>
            </a:extLst>
          </p:cNvPr>
          <p:cNvSpPr txBox="1"/>
          <p:nvPr/>
        </p:nvSpPr>
        <p:spPr>
          <a:xfrm>
            <a:off x="9706462" y="5423292"/>
            <a:ext cx="1871093"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Qu &lt; </a:t>
            </a:r>
            <a:r>
              <a:rPr lang="en-US" sz="3200" b="1" dirty="0" err="1"/>
              <a:t>Ql</a:t>
            </a:r>
            <a:endParaRPr lang="en-IN" sz="3200" b="1" dirty="0"/>
          </a:p>
        </p:txBody>
      </p:sp>
      <p:sp>
        <p:nvSpPr>
          <p:cNvPr id="14" name="Oval 13">
            <a:extLst>
              <a:ext uri="{FF2B5EF4-FFF2-40B4-BE49-F238E27FC236}">
                <a16:creationId xmlns="" xmlns:a16="http://schemas.microsoft.com/office/drawing/2014/main" id="{A1A556FF-468E-4F11-9AE7-9BD603332C9C}"/>
              </a:ext>
            </a:extLst>
          </p:cNvPr>
          <p:cNvSpPr/>
          <p:nvPr/>
        </p:nvSpPr>
        <p:spPr>
          <a:xfrm>
            <a:off x="6807200" y="3317474"/>
            <a:ext cx="954568" cy="65661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6" name="Oval 15">
            <a:extLst>
              <a:ext uri="{FF2B5EF4-FFF2-40B4-BE49-F238E27FC236}">
                <a16:creationId xmlns="" xmlns:a16="http://schemas.microsoft.com/office/drawing/2014/main" id="{0A4A7A07-70F2-4F70-BBEC-BB7B193F2166}"/>
              </a:ext>
            </a:extLst>
          </p:cNvPr>
          <p:cNvSpPr/>
          <p:nvPr/>
        </p:nvSpPr>
        <p:spPr>
          <a:xfrm>
            <a:off x="6807200" y="5708609"/>
            <a:ext cx="954568" cy="65661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2">
            <p14:nvContentPartPr>
              <p14:cNvPr id="15" name="Ink 14"/>
              <p14:cNvContentPartPr/>
              <p14:nvPr/>
            </p14:nvContentPartPr>
            <p14:xfrm>
              <a:off x="230040" y="69840"/>
              <a:ext cx="11903040" cy="5090400"/>
            </p14:xfrm>
          </p:contentPart>
        </mc:Choice>
        <mc:Fallback>
          <p:pic>
            <p:nvPicPr>
              <p:cNvPr id="15" name="Ink 14"/>
              <p:cNvPicPr/>
              <p:nvPr/>
            </p:nvPicPr>
            <p:blipFill>
              <a:blip r:embed="rId3"/>
              <a:stretch>
                <a:fillRect/>
              </a:stretch>
            </p:blipFill>
            <p:spPr>
              <a:xfrm>
                <a:off x="221400" y="59400"/>
                <a:ext cx="11914560" cy="5109120"/>
              </a:xfrm>
              <a:prstGeom prst="rect">
                <a:avLst/>
              </a:prstGeom>
            </p:spPr>
          </p:pic>
        </mc:Fallback>
      </mc:AlternateContent>
    </p:spTree>
    <p:extLst>
      <p:ext uri="{BB962C8B-B14F-4D97-AF65-F5344CB8AC3E}">
        <p14:creationId xmlns:p14="http://schemas.microsoft.com/office/powerpoint/2010/main" val="2619848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A1A88970-960E-442C-B8B8-738796E2D2C5}"/>
              </a:ext>
            </a:extLst>
          </p:cNvPr>
          <p:cNvSpPr txBox="1"/>
          <p:nvPr/>
        </p:nvSpPr>
        <p:spPr>
          <a:xfrm>
            <a:off x="0" y="0"/>
            <a:ext cx="8803758"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Reasons for Heat Imbalance in Resistance Welding</a:t>
            </a:r>
            <a:endParaRPr lang="en-IN" sz="3200" b="1" dirty="0"/>
          </a:p>
        </p:txBody>
      </p:sp>
      <p:sp>
        <p:nvSpPr>
          <p:cNvPr id="4" name="TextBox 3">
            <a:extLst>
              <a:ext uri="{FF2B5EF4-FFF2-40B4-BE49-F238E27FC236}">
                <a16:creationId xmlns="" xmlns:a16="http://schemas.microsoft.com/office/drawing/2014/main" id="{C260107D-170E-454C-8FED-04812E5897FA}"/>
              </a:ext>
            </a:extLst>
          </p:cNvPr>
          <p:cNvSpPr txBox="1"/>
          <p:nvPr/>
        </p:nvSpPr>
        <p:spPr>
          <a:xfrm>
            <a:off x="71121" y="720030"/>
            <a:ext cx="5627929" cy="327782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b="1" dirty="0"/>
              <a:t>Dissimilar thickness of sheets </a:t>
            </a:r>
            <a:r>
              <a:rPr lang="en-US" sz="3200" dirty="0"/>
              <a:t>: Sheets having more thickness will generate more heat. </a:t>
            </a:r>
          </a:p>
          <a:p>
            <a:pPr algn="just"/>
            <a:endParaRPr lang="en-US" sz="1500" dirty="0"/>
          </a:p>
          <a:p>
            <a:pPr algn="just"/>
            <a:r>
              <a:rPr lang="en-US" sz="3200" b="1" dirty="0"/>
              <a:t>Dissimilar material of the sheets </a:t>
            </a:r>
            <a:r>
              <a:rPr lang="en-US" sz="3200" dirty="0"/>
              <a:t>: Sheets having more resistivity will generate more heat.</a:t>
            </a:r>
          </a:p>
        </p:txBody>
      </p:sp>
      <p:sp>
        <p:nvSpPr>
          <p:cNvPr id="5" name="TextBox 4">
            <a:extLst>
              <a:ext uri="{FF2B5EF4-FFF2-40B4-BE49-F238E27FC236}">
                <a16:creationId xmlns="" xmlns:a16="http://schemas.microsoft.com/office/drawing/2014/main" id="{DEDEB0BA-BCD8-4E0D-BF12-F8EFE657272C}"/>
              </a:ext>
            </a:extLst>
          </p:cNvPr>
          <p:cNvSpPr txBox="1"/>
          <p:nvPr/>
        </p:nvSpPr>
        <p:spPr>
          <a:xfrm>
            <a:off x="74665" y="4429842"/>
            <a:ext cx="11826711" cy="2062103"/>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Due to heat imbalance the weld nugget tends to shift towards the side where more heat is being generated. </a:t>
            </a:r>
          </a:p>
          <a:p>
            <a:pPr algn="just"/>
            <a:r>
              <a:rPr lang="en-US" sz="3200" dirty="0"/>
              <a:t>Both “p” and “l” are contributing to the heat imbalance, but manipulating “a” can solve this problem.</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608480" y="838080"/>
              <a:ext cx="8890560" cy="4630320"/>
            </p14:xfrm>
          </p:contentPart>
        </mc:Choice>
        <mc:Fallback>
          <p:pic>
            <p:nvPicPr>
              <p:cNvPr id="2" name="Ink 1"/>
              <p:cNvPicPr/>
              <p:nvPr/>
            </p:nvPicPr>
            <p:blipFill>
              <a:blip r:embed="rId3"/>
              <a:stretch>
                <a:fillRect/>
              </a:stretch>
            </p:blipFill>
            <p:spPr>
              <a:xfrm>
                <a:off x="1604520" y="829800"/>
                <a:ext cx="8897760" cy="4642560"/>
              </a:xfrm>
              <a:prstGeom prst="rect">
                <a:avLst/>
              </a:prstGeom>
            </p:spPr>
          </p:pic>
        </mc:Fallback>
      </mc:AlternateContent>
    </p:spTree>
    <p:extLst>
      <p:ext uri="{BB962C8B-B14F-4D97-AF65-F5344CB8AC3E}">
        <p14:creationId xmlns:p14="http://schemas.microsoft.com/office/powerpoint/2010/main" val="28684736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A1A88970-960E-442C-B8B8-738796E2D2C5}"/>
              </a:ext>
            </a:extLst>
          </p:cNvPr>
          <p:cNvSpPr txBox="1"/>
          <p:nvPr/>
        </p:nvSpPr>
        <p:spPr>
          <a:xfrm>
            <a:off x="-1" y="0"/>
            <a:ext cx="11334307"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Solutions for Heat Imbalance in Resistance Welding</a:t>
            </a:r>
            <a:endParaRPr lang="en-IN" sz="3200" b="1" dirty="0"/>
          </a:p>
        </p:txBody>
      </p:sp>
      <p:sp>
        <p:nvSpPr>
          <p:cNvPr id="4" name="TextBox 3">
            <a:extLst>
              <a:ext uri="{FF2B5EF4-FFF2-40B4-BE49-F238E27FC236}">
                <a16:creationId xmlns="" xmlns:a16="http://schemas.microsoft.com/office/drawing/2014/main" id="{C260107D-170E-454C-8FED-04812E5897FA}"/>
              </a:ext>
            </a:extLst>
          </p:cNvPr>
          <p:cNvSpPr txBox="1"/>
          <p:nvPr/>
        </p:nvSpPr>
        <p:spPr>
          <a:xfrm>
            <a:off x="0" y="1368616"/>
            <a:ext cx="11677856" cy="327782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b="1" dirty="0"/>
              <a:t>Increasing resistivity of the electrode tip</a:t>
            </a:r>
            <a:r>
              <a:rPr lang="en-US" sz="3200" dirty="0"/>
              <a:t>: The resistivity of the electrode tip can be used on the side where more heat is needed.</a:t>
            </a:r>
          </a:p>
          <a:p>
            <a:pPr algn="just"/>
            <a:endParaRPr lang="en-US" sz="1500" dirty="0"/>
          </a:p>
          <a:p>
            <a:pPr algn="just"/>
            <a:r>
              <a:rPr lang="en-US" sz="3200" b="1" dirty="0"/>
              <a:t>Reducing the diameter of the electrode</a:t>
            </a:r>
            <a:r>
              <a:rPr lang="en-US" sz="3200" dirty="0"/>
              <a:t>: The diameter of the electrode can be reduced on the side where more heat is needed. This increases the resistivity of the electrode tip on that side (by reducing the area “a”) </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2374200" y="1911240"/>
              <a:ext cx="4989600" cy="1268280"/>
            </p14:xfrm>
          </p:contentPart>
        </mc:Choice>
        <mc:Fallback>
          <p:pic>
            <p:nvPicPr>
              <p:cNvPr id="2" name="Ink 1"/>
              <p:cNvPicPr/>
              <p:nvPr/>
            </p:nvPicPr>
            <p:blipFill>
              <a:blip r:embed="rId3"/>
              <a:stretch>
                <a:fillRect/>
              </a:stretch>
            </p:blipFill>
            <p:spPr>
              <a:xfrm>
                <a:off x="2370960" y="1906560"/>
                <a:ext cx="4996800" cy="1275840"/>
              </a:xfrm>
              <a:prstGeom prst="rect">
                <a:avLst/>
              </a:prstGeom>
            </p:spPr>
          </p:pic>
        </mc:Fallback>
      </mc:AlternateContent>
    </p:spTree>
    <p:extLst>
      <p:ext uri="{BB962C8B-B14F-4D97-AF65-F5344CB8AC3E}">
        <p14:creationId xmlns:p14="http://schemas.microsoft.com/office/powerpoint/2010/main" val="33076063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2">
            <a:extLst>
              <a:ext uri="{FF2B5EF4-FFF2-40B4-BE49-F238E27FC236}">
                <a16:creationId xmlns="" xmlns:a16="http://schemas.microsoft.com/office/drawing/2014/main" id="{F21100C8-AD9F-46BB-A8B7-3EC70AED10E6}"/>
              </a:ext>
            </a:extLst>
          </p:cNvPr>
          <p:cNvSpPr txBox="1">
            <a:spLocks/>
          </p:cNvSpPr>
          <p:nvPr/>
        </p:nvSpPr>
        <p:spPr>
          <a:xfrm>
            <a:off x="1930400" y="2738536"/>
            <a:ext cx="9144000" cy="1380928"/>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4800" b="1" dirty="0"/>
              <a:t>4 cases of Resistance Spot Welding and ways to achieve heat balance</a:t>
            </a:r>
            <a:endParaRPr lang="en-IN" sz="4800" b="1" dirty="0"/>
          </a:p>
        </p:txBody>
      </p:sp>
    </p:spTree>
    <p:extLst>
      <p:ext uri="{BB962C8B-B14F-4D97-AF65-F5344CB8AC3E}">
        <p14:creationId xmlns:p14="http://schemas.microsoft.com/office/powerpoint/2010/main" val="158390534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F4D279B0-E196-46C3-8E71-E077473C78BC}"/>
              </a:ext>
            </a:extLst>
          </p:cNvPr>
          <p:cNvSpPr txBox="1"/>
          <p:nvPr/>
        </p:nvSpPr>
        <p:spPr>
          <a:xfrm>
            <a:off x="-1" y="0"/>
            <a:ext cx="988827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Case 1 : Sheets of same material but different thickness</a:t>
            </a:r>
            <a:endParaRPr lang="en-IN" sz="3200" b="1" dirty="0"/>
          </a:p>
        </p:txBody>
      </p:sp>
      <p:sp>
        <p:nvSpPr>
          <p:cNvPr id="3" name="Rectangle 2">
            <a:extLst>
              <a:ext uri="{FF2B5EF4-FFF2-40B4-BE49-F238E27FC236}">
                <a16:creationId xmlns="" xmlns:a16="http://schemas.microsoft.com/office/drawing/2014/main" id="{B0669578-6CC0-4BBA-A00B-B349B8A17AEA}"/>
              </a:ext>
            </a:extLst>
          </p:cNvPr>
          <p:cNvSpPr/>
          <p:nvPr/>
        </p:nvSpPr>
        <p:spPr>
          <a:xfrm>
            <a:off x="467360" y="1280160"/>
            <a:ext cx="4704080" cy="117856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 xmlns:a16="http://schemas.microsoft.com/office/drawing/2014/main" id="{AF8263EA-44CA-4AC5-AD94-F3E97A58ABDE}"/>
              </a:ext>
            </a:extLst>
          </p:cNvPr>
          <p:cNvSpPr/>
          <p:nvPr/>
        </p:nvSpPr>
        <p:spPr>
          <a:xfrm>
            <a:off x="1076960" y="2458720"/>
            <a:ext cx="4704080" cy="5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 xmlns:a16="http://schemas.microsoft.com/office/drawing/2014/main" id="{5FAC5B56-C415-46F6-9EE7-36F848563B36}"/>
              </a:ext>
            </a:extLst>
          </p:cNvPr>
          <p:cNvSpPr txBox="1"/>
          <p:nvPr/>
        </p:nvSpPr>
        <p:spPr>
          <a:xfrm>
            <a:off x="5536373" y="1350705"/>
            <a:ext cx="1871093"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Qu &gt; </a:t>
            </a:r>
            <a:r>
              <a:rPr lang="en-US" sz="3200" b="1" dirty="0" err="1"/>
              <a:t>Ql</a:t>
            </a:r>
            <a:endParaRPr lang="en-IN" sz="3200" b="1" dirty="0"/>
          </a:p>
        </p:txBody>
      </p:sp>
      <p:sp>
        <p:nvSpPr>
          <p:cNvPr id="7" name="Oval 6">
            <a:extLst>
              <a:ext uri="{FF2B5EF4-FFF2-40B4-BE49-F238E27FC236}">
                <a16:creationId xmlns="" xmlns:a16="http://schemas.microsoft.com/office/drawing/2014/main" id="{956CD9AA-0773-47CC-B4B0-5C3D89A153DE}"/>
              </a:ext>
            </a:extLst>
          </p:cNvPr>
          <p:cNvSpPr/>
          <p:nvPr/>
        </p:nvSpPr>
        <p:spPr>
          <a:xfrm>
            <a:off x="2773680" y="1935480"/>
            <a:ext cx="913928" cy="65661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8" name="TextBox 7">
            <a:extLst>
              <a:ext uri="{FF2B5EF4-FFF2-40B4-BE49-F238E27FC236}">
                <a16:creationId xmlns="" xmlns:a16="http://schemas.microsoft.com/office/drawing/2014/main" id="{8D511322-6BEE-4548-969B-E4E0613B9F42}"/>
              </a:ext>
            </a:extLst>
          </p:cNvPr>
          <p:cNvSpPr txBox="1"/>
          <p:nvPr/>
        </p:nvSpPr>
        <p:spPr>
          <a:xfrm>
            <a:off x="1076960" y="3640167"/>
            <a:ext cx="9265920" cy="156966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Thicker sheet will have more resistance hence more heat will be generated on that side so the weld nugget will tend to shift towards that side.</a:t>
            </a:r>
          </a:p>
        </p:txBody>
      </p:sp>
      <mc:AlternateContent xmlns:mc="http://schemas.openxmlformats.org/markup-compatibility/2006">
        <mc:Choice xmlns:p14="http://schemas.microsoft.com/office/powerpoint/2010/main" Requires="p14">
          <p:contentPart p14:bwMode="auto" r:id="rId2">
            <p14:nvContentPartPr>
              <p14:cNvPr id="6" name="Ink 5"/>
              <p14:cNvContentPartPr/>
              <p14:nvPr/>
            </p14:nvContentPartPr>
            <p14:xfrm>
              <a:off x="652680" y="565920"/>
              <a:ext cx="9569880" cy="5415120"/>
            </p14:xfrm>
          </p:contentPart>
        </mc:Choice>
        <mc:Fallback>
          <p:pic>
            <p:nvPicPr>
              <p:cNvPr id="6" name="Ink 5"/>
              <p:cNvPicPr/>
              <p:nvPr/>
            </p:nvPicPr>
            <p:blipFill>
              <a:blip r:embed="rId3"/>
              <a:stretch>
                <a:fillRect/>
              </a:stretch>
            </p:blipFill>
            <p:spPr>
              <a:xfrm>
                <a:off x="647280" y="557640"/>
                <a:ext cx="9584280" cy="5432040"/>
              </a:xfrm>
              <a:prstGeom prst="rect">
                <a:avLst/>
              </a:prstGeom>
            </p:spPr>
          </p:pic>
        </mc:Fallback>
      </mc:AlternateContent>
    </p:spTree>
    <p:extLst>
      <p:ext uri="{BB962C8B-B14F-4D97-AF65-F5344CB8AC3E}">
        <p14:creationId xmlns:p14="http://schemas.microsoft.com/office/powerpoint/2010/main" val="295805175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C2F4C34F-A6A7-4E84-8887-25E517A4F8E9}"/>
              </a:ext>
            </a:extLst>
          </p:cNvPr>
          <p:cNvSpPr txBox="1"/>
          <p:nvPr/>
        </p:nvSpPr>
        <p:spPr>
          <a:xfrm>
            <a:off x="0" y="184999"/>
            <a:ext cx="210312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Solution 1</a:t>
            </a:r>
            <a:endParaRPr lang="en-IN" sz="3200" b="1" dirty="0"/>
          </a:p>
        </p:txBody>
      </p:sp>
      <p:sp>
        <p:nvSpPr>
          <p:cNvPr id="3" name="Rectangle 2">
            <a:extLst>
              <a:ext uri="{FF2B5EF4-FFF2-40B4-BE49-F238E27FC236}">
                <a16:creationId xmlns="" xmlns:a16="http://schemas.microsoft.com/office/drawing/2014/main" id="{9BCA712F-E526-4860-9C3E-3CDDA7375B01}"/>
              </a:ext>
            </a:extLst>
          </p:cNvPr>
          <p:cNvSpPr/>
          <p:nvPr/>
        </p:nvSpPr>
        <p:spPr>
          <a:xfrm>
            <a:off x="467360" y="1710102"/>
            <a:ext cx="4704080" cy="117856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 xmlns:a16="http://schemas.microsoft.com/office/drawing/2014/main" id="{04B5300D-2A7C-497E-A8C0-E55FC61A3DD6}"/>
              </a:ext>
            </a:extLst>
          </p:cNvPr>
          <p:cNvSpPr/>
          <p:nvPr/>
        </p:nvSpPr>
        <p:spPr>
          <a:xfrm>
            <a:off x="1076960" y="2888662"/>
            <a:ext cx="4704080" cy="5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AAE162D0-1A6A-4D24-AC38-C081D19971D2}"/>
              </a:ext>
            </a:extLst>
          </p:cNvPr>
          <p:cNvSpPr/>
          <p:nvPr/>
        </p:nvSpPr>
        <p:spPr>
          <a:xfrm>
            <a:off x="2841965" y="-45720"/>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rapezoid 5">
            <a:extLst>
              <a:ext uri="{FF2B5EF4-FFF2-40B4-BE49-F238E27FC236}">
                <a16:creationId xmlns="" xmlns:a16="http://schemas.microsoft.com/office/drawing/2014/main" id="{6B9E9C0D-4D0B-425C-8D6D-9B07BBDD4292}"/>
              </a:ext>
            </a:extLst>
          </p:cNvPr>
          <p:cNvSpPr/>
          <p:nvPr/>
        </p:nvSpPr>
        <p:spPr>
          <a:xfrm rot="10800000">
            <a:off x="2841965" y="1249561"/>
            <a:ext cx="895970"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 xmlns:a16="http://schemas.microsoft.com/office/drawing/2014/main" id="{C2C81627-621B-4AE4-957C-12EE422FB610}"/>
              </a:ext>
            </a:extLst>
          </p:cNvPr>
          <p:cNvSpPr/>
          <p:nvPr/>
        </p:nvSpPr>
        <p:spPr>
          <a:xfrm>
            <a:off x="2997199" y="3790528"/>
            <a:ext cx="639135"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rapezoid 7">
            <a:extLst>
              <a:ext uri="{FF2B5EF4-FFF2-40B4-BE49-F238E27FC236}">
                <a16:creationId xmlns="" xmlns:a16="http://schemas.microsoft.com/office/drawing/2014/main" id="{0A381BA9-6C0A-441D-BC08-7B371767A95E}"/>
              </a:ext>
            </a:extLst>
          </p:cNvPr>
          <p:cNvSpPr/>
          <p:nvPr/>
        </p:nvSpPr>
        <p:spPr>
          <a:xfrm>
            <a:off x="2997199" y="3356151"/>
            <a:ext cx="639135"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 xmlns:a16="http://schemas.microsoft.com/office/drawing/2014/main" id="{9C24B54B-D79E-4845-A802-E35CFE7B54B0}"/>
              </a:ext>
            </a:extLst>
          </p:cNvPr>
          <p:cNvSpPr txBox="1"/>
          <p:nvPr/>
        </p:nvSpPr>
        <p:spPr>
          <a:xfrm>
            <a:off x="6258087" y="477386"/>
            <a:ext cx="5608320" cy="2062103"/>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defPPr>
              <a:defRPr lang="en-US"/>
            </a:defPPr>
            <a:lvl1pPr algn="just">
              <a:defRPr sz="3200"/>
            </a:lvl1pPr>
          </a:lstStyle>
          <a:p>
            <a:r>
              <a:rPr lang="en-US" dirty="0"/>
              <a:t>Use electrode with lower diameter on the side where more heat is needed (lower side for this case).</a:t>
            </a:r>
          </a:p>
        </p:txBody>
      </p:sp>
      <p:sp>
        <p:nvSpPr>
          <p:cNvPr id="10" name="Oval 9">
            <a:extLst>
              <a:ext uri="{FF2B5EF4-FFF2-40B4-BE49-F238E27FC236}">
                <a16:creationId xmlns="" xmlns:a16="http://schemas.microsoft.com/office/drawing/2014/main" id="{DC498185-D2E3-4351-B958-6733FF26DC39}"/>
              </a:ext>
            </a:extLst>
          </p:cNvPr>
          <p:cNvSpPr/>
          <p:nvPr/>
        </p:nvSpPr>
        <p:spPr>
          <a:xfrm>
            <a:off x="3124199" y="2675804"/>
            <a:ext cx="393701" cy="334584"/>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TextBox 10">
            <a:extLst>
              <a:ext uri="{FF2B5EF4-FFF2-40B4-BE49-F238E27FC236}">
                <a16:creationId xmlns="" xmlns:a16="http://schemas.microsoft.com/office/drawing/2014/main" id="{F65BCB43-2957-40DD-9500-73E0F4F8DEEE}"/>
              </a:ext>
            </a:extLst>
          </p:cNvPr>
          <p:cNvSpPr txBox="1"/>
          <p:nvPr/>
        </p:nvSpPr>
        <p:spPr>
          <a:xfrm>
            <a:off x="297711" y="5288340"/>
            <a:ext cx="11408735" cy="138499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2800" dirty="0"/>
              <a:t>Sometimes because of design constraints we may not be able to accept the lower weld nugget size (because the size of the weld nugget will be equal to the lower diameter </a:t>
            </a:r>
            <a:r>
              <a:rPr lang="en-US" sz="2800" dirty="0" smtClean="0"/>
              <a:t>electrode). </a:t>
            </a:r>
            <a:endParaRPr lang="en-US" sz="2800" dirty="0"/>
          </a:p>
        </p:txBody>
      </p:sp>
      <mc:AlternateContent xmlns:mc="http://schemas.openxmlformats.org/markup-compatibility/2006">
        <mc:Choice xmlns:p14="http://schemas.microsoft.com/office/powerpoint/2010/main" Requires="p14">
          <p:contentPart p14:bwMode="auto" r:id="rId2">
            <p14:nvContentPartPr>
              <p14:cNvPr id="12" name="Ink 11"/>
              <p14:cNvContentPartPr/>
              <p14:nvPr/>
            </p14:nvContentPartPr>
            <p14:xfrm>
              <a:off x="41400" y="152280"/>
              <a:ext cx="9461520" cy="4428000"/>
            </p14:xfrm>
          </p:contentPart>
        </mc:Choice>
        <mc:Fallback>
          <p:pic>
            <p:nvPicPr>
              <p:cNvPr id="12" name="Ink 11"/>
              <p:cNvPicPr/>
              <p:nvPr/>
            </p:nvPicPr>
            <p:blipFill>
              <a:blip r:embed="rId3"/>
              <a:stretch>
                <a:fillRect/>
              </a:stretch>
            </p:blipFill>
            <p:spPr>
              <a:xfrm>
                <a:off x="36000" y="145440"/>
                <a:ext cx="9476280" cy="4443840"/>
              </a:xfrm>
              <a:prstGeom prst="rect">
                <a:avLst/>
              </a:prstGeom>
            </p:spPr>
          </p:pic>
        </mc:Fallback>
      </mc:AlternateContent>
    </p:spTree>
    <p:extLst>
      <p:ext uri="{BB962C8B-B14F-4D97-AF65-F5344CB8AC3E}">
        <p14:creationId xmlns:p14="http://schemas.microsoft.com/office/powerpoint/2010/main" val="149695426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EA827B0E-0ACD-4BC2-A73D-D67376ED4056}"/>
              </a:ext>
            </a:extLst>
          </p:cNvPr>
          <p:cNvSpPr txBox="1"/>
          <p:nvPr/>
        </p:nvSpPr>
        <p:spPr>
          <a:xfrm>
            <a:off x="151536" y="401233"/>
            <a:ext cx="11532464" cy="5262979"/>
          </a:xfrm>
          <a:prstGeom prst="rect">
            <a:avLst/>
          </a:prstGeom>
          <a:noFill/>
        </p:spPr>
        <p:txBody>
          <a:bodyPr wrap="square" rtlCol="0">
            <a:spAutoFit/>
          </a:bodyPr>
          <a:lstStyle/>
          <a:p>
            <a:pPr algn="just"/>
            <a:r>
              <a:rPr lang="en-IN" sz="3200" b="1" dirty="0"/>
              <a:t>Resistance Welding: </a:t>
            </a:r>
          </a:p>
          <a:p>
            <a:pPr algn="just"/>
            <a:endParaRPr lang="en-IN" sz="1600" dirty="0"/>
          </a:p>
          <a:p>
            <a:pPr marL="457200" indent="-457200" algn="just">
              <a:buFont typeface="Arial" panose="020B0604020202020204" pitchFamily="34" charset="0"/>
              <a:buChar char="•"/>
            </a:pPr>
            <a:r>
              <a:rPr lang="en-IN" sz="3200" dirty="0"/>
              <a:t>What is the principle behind it</a:t>
            </a:r>
          </a:p>
          <a:p>
            <a:pPr marL="457200" indent="-457200" algn="just">
              <a:buFont typeface="Arial" panose="020B0604020202020204" pitchFamily="34" charset="0"/>
              <a:buChar char="•"/>
            </a:pPr>
            <a:r>
              <a:rPr lang="en-IN" sz="3200" dirty="0"/>
              <a:t>SPOT WELDING</a:t>
            </a:r>
          </a:p>
          <a:p>
            <a:pPr marL="457200" indent="-457200" algn="just">
              <a:buFont typeface="Arial" panose="020B0604020202020204" pitchFamily="34" charset="0"/>
              <a:buChar char="•"/>
            </a:pPr>
            <a:r>
              <a:rPr lang="en-IN" sz="3200" dirty="0"/>
              <a:t>Electrodes for Resistance Welding</a:t>
            </a:r>
          </a:p>
          <a:p>
            <a:pPr marL="457200" indent="-457200" algn="just">
              <a:buFont typeface="Arial" panose="020B0604020202020204" pitchFamily="34" charset="0"/>
              <a:buChar char="•"/>
            </a:pPr>
            <a:r>
              <a:rPr lang="en-IN" sz="3200" dirty="0"/>
              <a:t>Heat Distribution in Resistance Spot Welding</a:t>
            </a:r>
          </a:p>
          <a:p>
            <a:pPr marL="457200" indent="-457200" algn="just">
              <a:buFont typeface="Arial" panose="020B0604020202020204" pitchFamily="34" charset="0"/>
              <a:buChar char="•"/>
            </a:pPr>
            <a:r>
              <a:rPr lang="en-IN" sz="3200" dirty="0"/>
              <a:t>Heat balance in Resistance Welding</a:t>
            </a:r>
          </a:p>
          <a:p>
            <a:pPr marL="457200" indent="-457200" algn="just">
              <a:buFont typeface="Arial" panose="020B0604020202020204" pitchFamily="34" charset="0"/>
              <a:buChar char="•"/>
            </a:pPr>
            <a:r>
              <a:rPr lang="en-IN" sz="3200" dirty="0"/>
              <a:t>Shunting in Resistance Welding</a:t>
            </a:r>
          </a:p>
          <a:p>
            <a:pPr marL="457200" indent="-457200" algn="just">
              <a:buFont typeface="Arial" panose="020B0604020202020204" pitchFamily="34" charset="0"/>
              <a:buChar char="•"/>
            </a:pPr>
            <a:r>
              <a:rPr lang="en-IN" sz="3200" dirty="0"/>
              <a:t>Seam Welding, Projection Welding, Flash Butt Welding, Upset Welding</a:t>
            </a:r>
          </a:p>
          <a:p>
            <a:pPr marL="457200" indent="-457200" algn="just">
              <a:buFont typeface="Arial" panose="020B0604020202020204" pitchFamily="34" charset="0"/>
              <a:buChar char="•"/>
            </a:pPr>
            <a:endParaRPr lang="en-IN" sz="3200" dirty="0"/>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57240" y="1080"/>
              <a:ext cx="11727000" cy="4579560"/>
            </p14:xfrm>
          </p:contentPart>
        </mc:Choice>
        <mc:Fallback xmlns="">
          <p:pic>
            <p:nvPicPr>
              <p:cNvPr id="3" name="Ink 2"/>
              <p:cNvPicPr/>
              <p:nvPr/>
            </p:nvPicPr>
            <p:blipFill>
              <a:blip r:embed="rId3"/>
              <a:stretch>
                <a:fillRect/>
              </a:stretch>
            </p:blipFill>
            <p:spPr>
              <a:xfrm>
                <a:off x="52200" y="-10800"/>
                <a:ext cx="11742120" cy="4599360"/>
              </a:xfrm>
              <a:prstGeom prst="rect">
                <a:avLst/>
              </a:prstGeom>
            </p:spPr>
          </p:pic>
        </mc:Fallback>
      </mc:AlternateContent>
    </p:spTree>
    <p:extLst>
      <p:ext uri="{BB962C8B-B14F-4D97-AF65-F5344CB8AC3E}">
        <p14:creationId xmlns:p14="http://schemas.microsoft.com/office/powerpoint/2010/main" val="29857256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C2F4C34F-A6A7-4E84-8887-25E517A4F8E9}"/>
              </a:ext>
            </a:extLst>
          </p:cNvPr>
          <p:cNvSpPr txBox="1"/>
          <p:nvPr/>
        </p:nvSpPr>
        <p:spPr>
          <a:xfrm>
            <a:off x="0" y="184999"/>
            <a:ext cx="210312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Solution 2</a:t>
            </a:r>
            <a:endParaRPr lang="en-IN" sz="3200" b="1" dirty="0"/>
          </a:p>
        </p:txBody>
      </p:sp>
      <p:sp>
        <p:nvSpPr>
          <p:cNvPr id="3" name="Rectangle 2">
            <a:extLst>
              <a:ext uri="{FF2B5EF4-FFF2-40B4-BE49-F238E27FC236}">
                <a16:creationId xmlns="" xmlns:a16="http://schemas.microsoft.com/office/drawing/2014/main" id="{9BCA712F-E526-4860-9C3E-3CDDA7375B01}"/>
              </a:ext>
            </a:extLst>
          </p:cNvPr>
          <p:cNvSpPr/>
          <p:nvPr/>
        </p:nvSpPr>
        <p:spPr>
          <a:xfrm>
            <a:off x="467360" y="1710102"/>
            <a:ext cx="4704080" cy="117856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 xmlns:a16="http://schemas.microsoft.com/office/drawing/2014/main" id="{04B5300D-2A7C-497E-A8C0-E55FC61A3DD6}"/>
              </a:ext>
            </a:extLst>
          </p:cNvPr>
          <p:cNvSpPr/>
          <p:nvPr/>
        </p:nvSpPr>
        <p:spPr>
          <a:xfrm>
            <a:off x="1076960" y="2888662"/>
            <a:ext cx="4704080" cy="508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 xmlns:a16="http://schemas.microsoft.com/office/drawing/2014/main" id="{AAE162D0-1A6A-4D24-AC38-C081D19971D2}"/>
              </a:ext>
            </a:extLst>
          </p:cNvPr>
          <p:cNvSpPr/>
          <p:nvPr/>
        </p:nvSpPr>
        <p:spPr>
          <a:xfrm>
            <a:off x="2841965" y="-45720"/>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rapezoid 5">
            <a:extLst>
              <a:ext uri="{FF2B5EF4-FFF2-40B4-BE49-F238E27FC236}">
                <a16:creationId xmlns="" xmlns:a16="http://schemas.microsoft.com/office/drawing/2014/main" id="{6B9E9C0D-4D0B-425C-8D6D-9B07BBDD4292}"/>
              </a:ext>
            </a:extLst>
          </p:cNvPr>
          <p:cNvSpPr/>
          <p:nvPr/>
        </p:nvSpPr>
        <p:spPr>
          <a:xfrm rot="10800000">
            <a:off x="2841965" y="1249561"/>
            <a:ext cx="895970"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 xmlns:a16="http://schemas.microsoft.com/office/drawing/2014/main" id="{C2C81627-621B-4AE4-957C-12EE422FB610}"/>
              </a:ext>
            </a:extLst>
          </p:cNvPr>
          <p:cNvSpPr/>
          <p:nvPr/>
        </p:nvSpPr>
        <p:spPr>
          <a:xfrm>
            <a:off x="2873864" y="3821008"/>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rapezoid 7">
            <a:extLst>
              <a:ext uri="{FF2B5EF4-FFF2-40B4-BE49-F238E27FC236}">
                <a16:creationId xmlns="" xmlns:a16="http://schemas.microsoft.com/office/drawing/2014/main" id="{0A381BA9-6C0A-441D-BC08-7B371767A95E}"/>
              </a:ext>
            </a:extLst>
          </p:cNvPr>
          <p:cNvSpPr/>
          <p:nvPr/>
        </p:nvSpPr>
        <p:spPr>
          <a:xfrm>
            <a:off x="2873864" y="3386631"/>
            <a:ext cx="895970" cy="451484"/>
          </a:xfrm>
          <a:prstGeom prst="trapezoid">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 xmlns:a16="http://schemas.microsoft.com/office/drawing/2014/main" id="{9C24B54B-D79E-4845-A802-E35CFE7B54B0}"/>
              </a:ext>
            </a:extLst>
          </p:cNvPr>
          <p:cNvSpPr txBox="1"/>
          <p:nvPr/>
        </p:nvSpPr>
        <p:spPr>
          <a:xfrm>
            <a:off x="6268720" y="878154"/>
            <a:ext cx="5608320" cy="3108543"/>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2800" dirty="0"/>
              <a:t>Use electrode tip with higher resistivity on the side where more heat is needed (lower side for this case).</a:t>
            </a:r>
          </a:p>
          <a:p>
            <a:pPr algn="just"/>
            <a:endParaRPr lang="en-US" sz="2800" dirty="0"/>
          </a:p>
          <a:p>
            <a:pPr algn="just"/>
            <a:r>
              <a:rPr lang="en-US" sz="2800" dirty="0"/>
              <a:t>No need to tinker with the diameter of the electrode.</a:t>
            </a:r>
          </a:p>
        </p:txBody>
      </p:sp>
      <p:sp>
        <p:nvSpPr>
          <p:cNvPr id="10" name="Oval 9">
            <a:extLst>
              <a:ext uri="{FF2B5EF4-FFF2-40B4-BE49-F238E27FC236}">
                <a16:creationId xmlns="" xmlns:a16="http://schemas.microsoft.com/office/drawing/2014/main" id="{D821C0B6-2BAD-4796-A007-7D792562719D}"/>
              </a:ext>
            </a:extLst>
          </p:cNvPr>
          <p:cNvSpPr/>
          <p:nvPr/>
        </p:nvSpPr>
        <p:spPr>
          <a:xfrm>
            <a:off x="2955851" y="2620107"/>
            <a:ext cx="701749" cy="517539"/>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TextBox 10">
            <a:extLst>
              <a:ext uri="{FF2B5EF4-FFF2-40B4-BE49-F238E27FC236}">
                <a16:creationId xmlns="" xmlns:a16="http://schemas.microsoft.com/office/drawing/2014/main" id="{7F164817-1E0D-42B5-9611-D189CC4400EF}"/>
              </a:ext>
            </a:extLst>
          </p:cNvPr>
          <p:cNvSpPr txBox="1"/>
          <p:nvPr/>
        </p:nvSpPr>
        <p:spPr>
          <a:xfrm>
            <a:off x="6368902" y="5002619"/>
            <a:ext cx="4965405" cy="830997"/>
          </a:xfrm>
          <a:prstGeom prst="rect">
            <a:avLst/>
          </a:prstGeom>
          <a:noFill/>
        </p:spPr>
        <p:txBody>
          <a:bodyPr wrap="square" rtlCol="0">
            <a:spAutoFit/>
          </a:bodyPr>
          <a:lstStyle/>
          <a:p>
            <a:r>
              <a:rPr lang="en-US" sz="2400" b="1" i="1" dirty="0"/>
              <a:t>Red color is symbolizing greater resistivity.</a:t>
            </a:r>
            <a:endParaRPr lang="en-IN" sz="2400" b="1" i="1" dirty="0"/>
          </a:p>
        </p:txBody>
      </p:sp>
      <mc:AlternateContent xmlns:mc="http://schemas.openxmlformats.org/markup-compatibility/2006">
        <mc:Choice xmlns:p14="http://schemas.microsoft.com/office/powerpoint/2010/main" Requires="p14">
          <p:contentPart p14:bwMode="auto" r:id="rId2">
            <p14:nvContentPartPr>
              <p14:cNvPr id="12" name="Ink 11"/>
              <p14:cNvContentPartPr/>
              <p14:nvPr/>
            </p14:nvContentPartPr>
            <p14:xfrm>
              <a:off x="212760" y="26280"/>
              <a:ext cx="11190960" cy="5640120"/>
            </p14:xfrm>
          </p:contentPart>
        </mc:Choice>
        <mc:Fallback>
          <p:pic>
            <p:nvPicPr>
              <p:cNvPr id="12" name="Ink 11"/>
              <p:cNvPicPr/>
              <p:nvPr/>
            </p:nvPicPr>
            <p:blipFill>
              <a:blip r:embed="rId3"/>
              <a:stretch>
                <a:fillRect/>
              </a:stretch>
            </p:blipFill>
            <p:spPr>
              <a:xfrm>
                <a:off x="203760" y="13680"/>
                <a:ext cx="11210040" cy="5661720"/>
              </a:xfrm>
              <a:prstGeom prst="rect">
                <a:avLst/>
              </a:prstGeom>
            </p:spPr>
          </p:pic>
        </mc:Fallback>
      </mc:AlternateContent>
    </p:spTree>
    <p:extLst>
      <p:ext uri="{BB962C8B-B14F-4D97-AF65-F5344CB8AC3E}">
        <p14:creationId xmlns:p14="http://schemas.microsoft.com/office/powerpoint/2010/main" val="108379617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F4D279B0-E196-46C3-8E71-E077473C78BC}"/>
              </a:ext>
            </a:extLst>
          </p:cNvPr>
          <p:cNvSpPr txBox="1"/>
          <p:nvPr/>
        </p:nvSpPr>
        <p:spPr>
          <a:xfrm>
            <a:off x="-1" y="0"/>
            <a:ext cx="988827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Case 2 : Sheets of different material but same thickness</a:t>
            </a:r>
            <a:endParaRPr lang="en-IN" sz="3200" b="1" dirty="0"/>
          </a:p>
        </p:txBody>
      </p:sp>
      <p:sp>
        <p:nvSpPr>
          <p:cNvPr id="3" name="Rectangle 2">
            <a:extLst>
              <a:ext uri="{FF2B5EF4-FFF2-40B4-BE49-F238E27FC236}">
                <a16:creationId xmlns="" xmlns:a16="http://schemas.microsoft.com/office/drawing/2014/main" id="{B0669578-6CC0-4BBA-A00B-B349B8A17AEA}"/>
              </a:ext>
            </a:extLst>
          </p:cNvPr>
          <p:cNvSpPr/>
          <p:nvPr/>
        </p:nvSpPr>
        <p:spPr>
          <a:xfrm>
            <a:off x="467360" y="1477926"/>
            <a:ext cx="4704080" cy="980794"/>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 xmlns:a16="http://schemas.microsoft.com/office/drawing/2014/main" id="{5FAC5B56-C415-46F6-9EE7-36F848563B36}"/>
              </a:ext>
            </a:extLst>
          </p:cNvPr>
          <p:cNvSpPr txBox="1"/>
          <p:nvPr/>
        </p:nvSpPr>
        <p:spPr>
          <a:xfrm>
            <a:off x="6039648" y="1350705"/>
            <a:ext cx="1871093"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Qu &gt; </a:t>
            </a:r>
            <a:r>
              <a:rPr lang="en-US" sz="3200" b="1" dirty="0" err="1"/>
              <a:t>Ql</a:t>
            </a:r>
            <a:endParaRPr lang="en-IN" sz="3200" b="1" dirty="0"/>
          </a:p>
        </p:txBody>
      </p:sp>
      <p:sp>
        <p:nvSpPr>
          <p:cNvPr id="8" name="TextBox 7">
            <a:extLst>
              <a:ext uri="{FF2B5EF4-FFF2-40B4-BE49-F238E27FC236}">
                <a16:creationId xmlns="" xmlns:a16="http://schemas.microsoft.com/office/drawing/2014/main" id="{8D511322-6BEE-4548-969B-E4E0613B9F42}"/>
              </a:ext>
            </a:extLst>
          </p:cNvPr>
          <p:cNvSpPr txBox="1"/>
          <p:nvPr/>
        </p:nvSpPr>
        <p:spPr>
          <a:xfrm>
            <a:off x="789881" y="3962992"/>
            <a:ext cx="9265920" cy="1077218"/>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Sheet with high resistivity will generate more heat so the weld nugget will tend to shift towards that side.</a:t>
            </a:r>
          </a:p>
        </p:txBody>
      </p:sp>
      <p:sp>
        <p:nvSpPr>
          <p:cNvPr id="9" name="Rectangle 8">
            <a:extLst>
              <a:ext uri="{FF2B5EF4-FFF2-40B4-BE49-F238E27FC236}">
                <a16:creationId xmlns="" xmlns:a16="http://schemas.microsoft.com/office/drawing/2014/main" id="{F2E1F4C4-8959-48A4-B962-CB130B558E92}"/>
              </a:ext>
            </a:extLst>
          </p:cNvPr>
          <p:cNvSpPr/>
          <p:nvPr/>
        </p:nvSpPr>
        <p:spPr>
          <a:xfrm>
            <a:off x="1335568" y="2458839"/>
            <a:ext cx="4704080" cy="9807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 xmlns:a16="http://schemas.microsoft.com/office/drawing/2014/main" id="{956CD9AA-0773-47CC-B4B0-5C3D89A153DE}"/>
              </a:ext>
            </a:extLst>
          </p:cNvPr>
          <p:cNvSpPr/>
          <p:nvPr/>
        </p:nvSpPr>
        <p:spPr>
          <a:xfrm>
            <a:off x="2819400" y="1935480"/>
            <a:ext cx="913928" cy="65661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348840" y="634680"/>
              <a:ext cx="11422440" cy="3384720"/>
            </p14:xfrm>
          </p:contentPart>
        </mc:Choice>
        <mc:Fallback>
          <p:pic>
            <p:nvPicPr>
              <p:cNvPr id="4" name="Ink 3"/>
              <p:cNvPicPr/>
              <p:nvPr/>
            </p:nvPicPr>
            <p:blipFill>
              <a:blip r:embed="rId3"/>
              <a:stretch>
                <a:fillRect/>
              </a:stretch>
            </p:blipFill>
            <p:spPr>
              <a:xfrm>
                <a:off x="341280" y="628560"/>
                <a:ext cx="11437920" cy="3401640"/>
              </a:xfrm>
              <a:prstGeom prst="rect">
                <a:avLst/>
              </a:prstGeom>
            </p:spPr>
          </p:pic>
        </mc:Fallback>
      </mc:AlternateContent>
    </p:spTree>
    <p:extLst>
      <p:ext uri="{BB962C8B-B14F-4D97-AF65-F5344CB8AC3E}">
        <p14:creationId xmlns:p14="http://schemas.microsoft.com/office/powerpoint/2010/main" val="553759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 xmlns:a16="http://schemas.microsoft.com/office/drawing/2014/main" id="{AF942CC8-2D55-4436-A2B2-BFABFFCD449F}"/>
              </a:ext>
            </a:extLst>
          </p:cNvPr>
          <p:cNvSpPr/>
          <p:nvPr/>
        </p:nvSpPr>
        <p:spPr>
          <a:xfrm>
            <a:off x="1551881" y="2787030"/>
            <a:ext cx="4704080" cy="980794"/>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 xmlns:a16="http://schemas.microsoft.com/office/drawing/2014/main" id="{59B4C5FD-D1FA-4A90-A2B6-B54736B674D9}"/>
              </a:ext>
            </a:extLst>
          </p:cNvPr>
          <p:cNvSpPr/>
          <p:nvPr/>
        </p:nvSpPr>
        <p:spPr>
          <a:xfrm>
            <a:off x="2420089" y="3767943"/>
            <a:ext cx="4704080" cy="9807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 xmlns:a16="http://schemas.microsoft.com/office/drawing/2014/main" id="{048D55E8-93D2-46E2-9851-61351A4AA2E6}"/>
              </a:ext>
            </a:extLst>
          </p:cNvPr>
          <p:cNvSpPr/>
          <p:nvPr/>
        </p:nvSpPr>
        <p:spPr>
          <a:xfrm>
            <a:off x="3543714" y="1028169"/>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rapezoid 14">
            <a:extLst>
              <a:ext uri="{FF2B5EF4-FFF2-40B4-BE49-F238E27FC236}">
                <a16:creationId xmlns="" xmlns:a16="http://schemas.microsoft.com/office/drawing/2014/main" id="{36828800-49FB-4A5E-B003-52DCBE29D9C0}"/>
              </a:ext>
            </a:extLst>
          </p:cNvPr>
          <p:cNvSpPr/>
          <p:nvPr/>
        </p:nvSpPr>
        <p:spPr>
          <a:xfrm rot="10800000">
            <a:off x="3543714" y="2323450"/>
            <a:ext cx="895970"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 xmlns:a16="http://schemas.microsoft.com/office/drawing/2014/main" id="{4761B543-A75D-43BE-9DD8-1C137EB3E344}"/>
              </a:ext>
            </a:extLst>
          </p:cNvPr>
          <p:cNvSpPr/>
          <p:nvPr/>
        </p:nvSpPr>
        <p:spPr>
          <a:xfrm>
            <a:off x="3628775" y="5183114"/>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rapezoid 16">
            <a:extLst>
              <a:ext uri="{FF2B5EF4-FFF2-40B4-BE49-F238E27FC236}">
                <a16:creationId xmlns="" xmlns:a16="http://schemas.microsoft.com/office/drawing/2014/main" id="{49D57D83-4E78-4C3D-A11A-54EA0E10086E}"/>
              </a:ext>
            </a:extLst>
          </p:cNvPr>
          <p:cNvSpPr/>
          <p:nvPr/>
        </p:nvSpPr>
        <p:spPr>
          <a:xfrm>
            <a:off x="3628775" y="4748737"/>
            <a:ext cx="895970" cy="451484"/>
          </a:xfrm>
          <a:prstGeom prst="trapezoid">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 xmlns:a16="http://schemas.microsoft.com/office/drawing/2014/main" id="{76EAB69D-DC19-4395-973A-8A6031FF6CB6}"/>
              </a:ext>
            </a:extLst>
          </p:cNvPr>
          <p:cNvSpPr txBox="1"/>
          <p:nvPr/>
        </p:nvSpPr>
        <p:spPr>
          <a:xfrm>
            <a:off x="0" y="184999"/>
            <a:ext cx="210312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Solution 1</a:t>
            </a:r>
            <a:endParaRPr lang="en-IN" sz="3200" b="1" dirty="0"/>
          </a:p>
        </p:txBody>
      </p:sp>
      <p:sp>
        <p:nvSpPr>
          <p:cNvPr id="19" name="TextBox 18">
            <a:extLst>
              <a:ext uri="{FF2B5EF4-FFF2-40B4-BE49-F238E27FC236}">
                <a16:creationId xmlns="" xmlns:a16="http://schemas.microsoft.com/office/drawing/2014/main" id="{6026811A-2086-41CF-963F-A7BFFC2BF918}"/>
              </a:ext>
            </a:extLst>
          </p:cNvPr>
          <p:cNvSpPr txBox="1"/>
          <p:nvPr/>
        </p:nvSpPr>
        <p:spPr>
          <a:xfrm>
            <a:off x="7124169" y="451773"/>
            <a:ext cx="4704081" cy="3108543"/>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2800" dirty="0"/>
              <a:t>Use electrode tip with higher resistivity on the side where more heat is needed (lower side for this case).</a:t>
            </a:r>
          </a:p>
          <a:p>
            <a:pPr algn="just"/>
            <a:endParaRPr lang="en-US" sz="2800" dirty="0"/>
          </a:p>
          <a:p>
            <a:pPr algn="just"/>
            <a:r>
              <a:rPr lang="en-US" sz="2800" dirty="0"/>
              <a:t>No need to tinker with the diameter of the electrode.</a:t>
            </a:r>
          </a:p>
        </p:txBody>
      </p:sp>
      <p:sp>
        <p:nvSpPr>
          <p:cNvPr id="20" name="Oval 19">
            <a:extLst>
              <a:ext uri="{FF2B5EF4-FFF2-40B4-BE49-F238E27FC236}">
                <a16:creationId xmlns="" xmlns:a16="http://schemas.microsoft.com/office/drawing/2014/main" id="{394C3F8B-CA99-4215-BEE1-A7E7EE9DF96F}"/>
              </a:ext>
            </a:extLst>
          </p:cNvPr>
          <p:cNvSpPr/>
          <p:nvPr/>
        </p:nvSpPr>
        <p:spPr>
          <a:xfrm>
            <a:off x="3678864" y="3517784"/>
            <a:ext cx="728921" cy="415136"/>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3161880" y="74880"/>
              <a:ext cx="3101400" cy="5369760"/>
            </p14:xfrm>
          </p:contentPart>
        </mc:Choice>
        <mc:Fallback>
          <p:pic>
            <p:nvPicPr>
              <p:cNvPr id="2" name="Ink 1"/>
              <p:cNvPicPr/>
              <p:nvPr/>
            </p:nvPicPr>
            <p:blipFill>
              <a:blip r:embed="rId3"/>
              <a:stretch>
                <a:fillRect/>
              </a:stretch>
            </p:blipFill>
            <p:spPr>
              <a:xfrm>
                <a:off x="3152160" y="71280"/>
                <a:ext cx="3114720" cy="5381640"/>
              </a:xfrm>
              <a:prstGeom prst="rect">
                <a:avLst/>
              </a:prstGeom>
            </p:spPr>
          </p:pic>
        </mc:Fallback>
      </mc:AlternateContent>
    </p:spTree>
    <p:extLst>
      <p:ext uri="{BB962C8B-B14F-4D97-AF65-F5344CB8AC3E}">
        <p14:creationId xmlns:p14="http://schemas.microsoft.com/office/powerpoint/2010/main" val="398749570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 xmlns:a16="http://schemas.microsoft.com/office/drawing/2014/main" id="{AF942CC8-2D55-4436-A2B2-BFABFFCD449F}"/>
              </a:ext>
            </a:extLst>
          </p:cNvPr>
          <p:cNvSpPr/>
          <p:nvPr/>
        </p:nvSpPr>
        <p:spPr>
          <a:xfrm>
            <a:off x="1551881" y="2787030"/>
            <a:ext cx="4704080" cy="980794"/>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 xmlns:a16="http://schemas.microsoft.com/office/drawing/2014/main" id="{59B4C5FD-D1FA-4A90-A2B6-B54736B674D9}"/>
              </a:ext>
            </a:extLst>
          </p:cNvPr>
          <p:cNvSpPr/>
          <p:nvPr/>
        </p:nvSpPr>
        <p:spPr>
          <a:xfrm>
            <a:off x="2420089" y="3767943"/>
            <a:ext cx="4704080" cy="9807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 xmlns:a16="http://schemas.microsoft.com/office/drawing/2014/main" id="{048D55E8-93D2-46E2-9851-61351A4AA2E6}"/>
              </a:ext>
            </a:extLst>
          </p:cNvPr>
          <p:cNvSpPr/>
          <p:nvPr/>
        </p:nvSpPr>
        <p:spPr>
          <a:xfrm>
            <a:off x="3543714" y="1028169"/>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rapezoid 14">
            <a:extLst>
              <a:ext uri="{FF2B5EF4-FFF2-40B4-BE49-F238E27FC236}">
                <a16:creationId xmlns="" xmlns:a16="http://schemas.microsoft.com/office/drawing/2014/main" id="{36828800-49FB-4A5E-B003-52DCBE29D9C0}"/>
              </a:ext>
            </a:extLst>
          </p:cNvPr>
          <p:cNvSpPr/>
          <p:nvPr/>
        </p:nvSpPr>
        <p:spPr>
          <a:xfrm rot="10800000">
            <a:off x="3543714" y="2323450"/>
            <a:ext cx="895970"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 xmlns:a16="http://schemas.microsoft.com/office/drawing/2014/main" id="{4761B543-A75D-43BE-9DD8-1C137EB3E344}"/>
              </a:ext>
            </a:extLst>
          </p:cNvPr>
          <p:cNvSpPr/>
          <p:nvPr/>
        </p:nvSpPr>
        <p:spPr>
          <a:xfrm>
            <a:off x="3713835" y="5185664"/>
            <a:ext cx="602983"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rapezoid 16">
            <a:extLst>
              <a:ext uri="{FF2B5EF4-FFF2-40B4-BE49-F238E27FC236}">
                <a16:creationId xmlns="" xmlns:a16="http://schemas.microsoft.com/office/drawing/2014/main" id="{49D57D83-4E78-4C3D-A11A-54EA0E10086E}"/>
              </a:ext>
            </a:extLst>
          </p:cNvPr>
          <p:cNvSpPr/>
          <p:nvPr/>
        </p:nvSpPr>
        <p:spPr>
          <a:xfrm>
            <a:off x="3713835" y="4751287"/>
            <a:ext cx="602983"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 xmlns:a16="http://schemas.microsoft.com/office/drawing/2014/main" id="{76EAB69D-DC19-4395-973A-8A6031FF6CB6}"/>
              </a:ext>
            </a:extLst>
          </p:cNvPr>
          <p:cNvSpPr txBox="1"/>
          <p:nvPr/>
        </p:nvSpPr>
        <p:spPr>
          <a:xfrm>
            <a:off x="0" y="184999"/>
            <a:ext cx="2103120"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Solution 2</a:t>
            </a:r>
            <a:endParaRPr lang="en-IN" sz="3200" b="1" dirty="0"/>
          </a:p>
        </p:txBody>
      </p:sp>
      <p:sp>
        <p:nvSpPr>
          <p:cNvPr id="10" name="TextBox 9">
            <a:extLst>
              <a:ext uri="{FF2B5EF4-FFF2-40B4-BE49-F238E27FC236}">
                <a16:creationId xmlns="" xmlns:a16="http://schemas.microsoft.com/office/drawing/2014/main" id="{67DCE3A9-D264-4643-A13E-C14CA0E5251F}"/>
              </a:ext>
            </a:extLst>
          </p:cNvPr>
          <p:cNvSpPr txBox="1"/>
          <p:nvPr/>
        </p:nvSpPr>
        <p:spPr>
          <a:xfrm>
            <a:off x="7666074" y="810909"/>
            <a:ext cx="4306658" cy="353943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defPPr>
              <a:defRPr lang="en-US"/>
            </a:defPPr>
            <a:lvl1pPr algn="just">
              <a:defRPr sz="2800"/>
            </a:lvl1pPr>
          </a:lstStyle>
          <a:p>
            <a:r>
              <a:rPr lang="en-US" dirty="0"/>
              <a:t>Use electrode with lower diameter on the side where more heat is needed (lower side for this case</a:t>
            </a:r>
            <a:r>
              <a:rPr lang="en-US" dirty="0" smtClean="0"/>
              <a:t>).</a:t>
            </a:r>
          </a:p>
          <a:p>
            <a:endParaRPr lang="en-US" dirty="0"/>
          </a:p>
          <a:p>
            <a:r>
              <a:rPr lang="en-US" dirty="0" smtClean="0"/>
              <a:t>Can be used only when dimension of a weld nugget is not an issue.</a:t>
            </a:r>
            <a:endParaRPr lang="en-US" dirty="0"/>
          </a:p>
        </p:txBody>
      </p:sp>
      <p:sp>
        <p:nvSpPr>
          <p:cNvPr id="11" name="Oval 10">
            <a:extLst>
              <a:ext uri="{FF2B5EF4-FFF2-40B4-BE49-F238E27FC236}">
                <a16:creationId xmlns="" xmlns:a16="http://schemas.microsoft.com/office/drawing/2014/main" id="{EEA03E73-4C8B-43BE-9ED6-579E2611D208}"/>
              </a:ext>
            </a:extLst>
          </p:cNvPr>
          <p:cNvSpPr/>
          <p:nvPr/>
        </p:nvSpPr>
        <p:spPr>
          <a:xfrm>
            <a:off x="3779284" y="3592297"/>
            <a:ext cx="537534" cy="346192"/>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5687280" y="1342800"/>
              <a:ext cx="5649840" cy="4383360"/>
            </p14:xfrm>
          </p:contentPart>
        </mc:Choice>
        <mc:Fallback>
          <p:pic>
            <p:nvPicPr>
              <p:cNvPr id="2" name="Ink 1"/>
              <p:cNvPicPr/>
              <p:nvPr/>
            </p:nvPicPr>
            <p:blipFill>
              <a:blip r:embed="rId3"/>
              <a:stretch>
                <a:fillRect/>
              </a:stretch>
            </p:blipFill>
            <p:spPr>
              <a:xfrm>
                <a:off x="5677200" y="1332360"/>
                <a:ext cx="5667840" cy="4397400"/>
              </a:xfrm>
              <a:prstGeom prst="rect">
                <a:avLst/>
              </a:prstGeom>
            </p:spPr>
          </p:pic>
        </mc:Fallback>
      </mc:AlternateContent>
    </p:spTree>
    <p:extLst>
      <p:ext uri="{BB962C8B-B14F-4D97-AF65-F5344CB8AC3E}">
        <p14:creationId xmlns:p14="http://schemas.microsoft.com/office/powerpoint/2010/main" val="7008816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F4D279B0-E196-46C3-8E71-E077473C78BC}"/>
              </a:ext>
            </a:extLst>
          </p:cNvPr>
          <p:cNvSpPr txBox="1"/>
          <p:nvPr/>
        </p:nvSpPr>
        <p:spPr>
          <a:xfrm>
            <a:off x="-1" y="0"/>
            <a:ext cx="988827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Case 3 : Thinner sheet with higher resistivity</a:t>
            </a:r>
            <a:endParaRPr lang="en-IN" sz="3200" b="1" dirty="0"/>
          </a:p>
        </p:txBody>
      </p:sp>
      <p:sp>
        <p:nvSpPr>
          <p:cNvPr id="3" name="Rectangle 2">
            <a:extLst>
              <a:ext uri="{FF2B5EF4-FFF2-40B4-BE49-F238E27FC236}">
                <a16:creationId xmlns="" xmlns:a16="http://schemas.microsoft.com/office/drawing/2014/main" id="{B0669578-6CC0-4BBA-A00B-B349B8A17AEA}"/>
              </a:ext>
            </a:extLst>
          </p:cNvPr>
          <p:cNvSpPr/>
          <p:nvPr/>
        </p:nvSpPr>
        <p:spPr>
          <a:xfrm>
            <a:off x="467360" y="1873944"/>
            <a:ext cx="4704080" cy="58477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 xmlns:a16="http://schemas.microsoft.com/office/drawing/2014/main" id="{5FAC5B56-C415-46F6-9EE7-36F848563B36}"/>
              </a:ext>
            </a:extLst>
          </p:cNvPr>
          <p:cNvSpPr txBox="1"/>
          <p:nvPr/>
        </p:nvSpPr>
        <p:spPr>
          <a:xfrm>
            <a:off x="6039648" y="1350705"/>
            <a:ext cx="1871093"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Qu = </a:t>
            </a:r>
            <a:r>
              <a:rPr lang="en-US" sz="3200" b="1" dirty="0" err="1"/>
              <a:t>Ql</a:t>
            </a:r>
            <a:endParaRPr lang="en-IN" sz="3200" b="1" dirty="0"/>
          </a:p>
        </p:txBody>
      </p:sp>
      <p:sp>
        <p:nvSpPr>
          <p:cNvPr id="8" name="TextBox 7">
            <a:extLst>
              <a:ext uri="{FF2B5EF4-FFF2-40B4-BE49-F238E27FC236}">
                <a16:creationId xmlns="" xmlns:a16="http://schemas.microsoft.com/office/drawing/2014/main" id="{8D511322-6BEE-4548-969B-E4E0613B9F42}"/>
              </a:ext>
            </a:extLst>
          </p:cNvPr>
          <p:cNvSpPr txBox="1"/>
          <p:nvPr/>
        </p:nvSpPr>
        <p:spPr>
          <a:xfrm>
            <a:off x="467360" y="3962992"/>
            <a:ext cx="11483635" cy="2062103"/>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In such a case, it is possible that heat is inherently balanced. If not, then we may have to use the solutions mentioned previously. But there is a strong possibility that the heat will be inherently balanced.  </a:t>
            </a:r>
          </a:p>
        </p:txBody>
      </p:sp>
      <p:sp>
        <p:nvSpPr>
          <p:cNvPr id="9" name="Rectangle 8">
            <a:extLst>
              <a:ext uri="{FF2B5EF4-FFF2-40B4-BE49-F238E27FC236}">
                <a16:creationId xmlns="" xmlns:a16="http://schemas.microsoft.com/office/drawing/2014/main" id="{F2E1F4C4-8959-48A4-B962-CB130B558E92}"/>
              </a:ext>
            </a:extLst>
          </p:cNvPr>
          <p:cNvSpPr/>
          <p:nvPr/>
        </p:nvSpPr>
        <p:spPr>
          <a:xfrm>
            <a:off x="1335568" y="2458839"/>
            <a:ext cx="4704080" cy="98079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 xmlns:a16="http://schemas.microsoft.com/office/drawing/2014/main" id="{1789FFA6-273E-48D3-B694-8B9304DEAB03}"/>
              </a:ext>
            </a:extLst>
          </p:cNvPr>
          <p:cNvSpPr/>
          <p:nvPr/>
        </p:nvSpPr>
        <p:spPr>
          <a:xfrm>
            <a:off x="2958687" y="2251212"/>
            <a:ext cx="728921" cy="415136"/>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212400" y="404280"/>
              <a:ext cx="11809080" cy="3607200"/>
            </p14:xfrm>
          </p:contentPart>
        </mc:Choice>
        <mc:Fallback>
          <p:pic>
            <p:nvPicPr>
              <p:cNvPr id="4" name="Ink 3"/>
              <p:cNvPicPr/>
              <p:nvPr/>
            </p:nvPicPr>
            <p:blipFill>
              <a:blip r:embed="rId3"/>
              <a:stretch>
                <a:fillRect/>
              </a:stretch>
            </p:blipFill>
            <p:spPr>
              <a:xfrm>
                <a:off x="204840" y="394920"/>
                <a:ext cx="11826360" cy="3621240"/>
              </a:xfrm>
              <a:prstGeom prst="rect">
                <a:avLst/>
              </a:prstGeom>
            </p:spPr>
          </p:pic>
        </mc:Fallback>
      </mc:AlternateContent>
    </p:spTree>
    <p:extLst>
      <p:ext uri="{BB962C8B-B14F-4D97-AF65-F5344CB8AC3E}">
        <p14:creationId xmlns:p14="http://schemas.microsoft.com/office/powerpoint/2010/main" val="3135538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E5EFCB42-4757-48A6-A9A0-A7E0638992D1}"/>
              </a:ext>
            </a:extLst>
          </p:cNvPr>
          <p:cNvSpPr txBox="1"/>
          <p:nvPr/>
        </p:nvSpPr>
        <p:spPr>
          <a:xfrm>
            <a:off x="162561" y="170121"/>
            <a:ext cx="8141467"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Case 4 : Thinner sheet with lower resistivity</a:t>
            </a:r>
            <a:endParaRPr lang="en-IN" sz="3200" b="1" dirty="0"/>
          </a:p>
        </p:txBody>
      </p:sp>
      <p:sp>
        <p:nvSpPr>
          <p:cNvPr id="3" name="Rectangle 2">
            <a:extLst>
              <a:ext uri="{FF2B5EF4-FFF2-40B4-BE49-F238E27FC236}">
                <a16:creationId xmlns="" xmlns:a16="http://schemas.microsoft.com/office/drawing/2014/main" id="{8A2966A5-79F1-41B2-8B10-403BDE42123A}"/>
              </a:ext>
            </a:extLst>
          </p:cNvPr>
          <p:cNvSpPr/>
          <p:nvPr/>
        </p:nvSpPr>
        <p:spPr>
          <a:xfrm>
            <a:off x="159017" y="3011619"/>
            <a:ext cx="4704080" cy="58477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Rectangle 3">
            <a:extLst>
              <a:ext uri="{FF2B5EF4-FFF2-40B4-BE49-F238E27FC236}">
                <a16:creationId xmlns="" xmlns:a16="http://schemas.microsoft.com/office/drawing/2014/main" id="{A3EEE489-5C48-40BD-AC97-55E43FE67B19}"/>
              </a:ext>
            </a:extLst>
          </p:cNvPr>
          <p:cNvSpPr/>
          <p:nvPr/>
        </p:nvSpPr>
        <p:spPr>
          <a:xfrm>
            <a:off x="1027225" y="3596514"/>
            <a:ext cx="4704080" cy="980794"/>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 xmlns:a16="http://schemas.microsoft.com/office/drawing/2014/main" id="{67441A06-95E8-4730-9302-93BADDA31FEC}"/>
              </a:ext>
            </a:extLst>
          </p:cNvPr>
          <p:cNvSpPr/>
          <p:nvPr/>
        </p:nvSpPr>
        <p:spPr>
          <a:xfrm>
            <a:off x="2650344" y="3498102"/>
            <a:ext cx="728921" cy="43096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48289C5A-14F9-4968-8BF2-BBFBB8358B84}"/>
              </a:ext>
            </a:extLst>
          </p:cNvPr>
          <p:cNvSpPr/>
          <p:nvPr/>
        </p:nvSpPr>
        <p:spPr>
          <a:xfrm>
            <a:off x="6096001" y="3011500"/>
            <a:ext cx="4704080" cy="58477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 xmlns:a16="http://schemas.microsoft.com/office/drawing/2014/main" id="{F70155CA-30CE-41C4-B3C5-1B86650F8123}"/>
              </a:ext>
            </a:extLst>
          </p:cNvPr>
          <p:cNvSpPr/>
          <p:nvPr/>
        </p:nvSpPr>
        <p:spPr>
          <a:xfrm>
            <a:off x="6964209" y="3596395"/>
            <a:ext cx="4704080" cy="980794"/>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 xmlns:a16="http://schemas.microsoft.com/office/drawing/2014/main" id="{D124752E-8AFD-4612-8471-63F09BF0EACE}"/>
              </a:ext>
            </a:extLst>
          </p:cNvPr>
          <p:cNvSpPr/>
          <p:nvPr/>
        </p:nvSpPr>
        <p:spPr>
          <a:xfrm>
            <a:off x="8548576" y="1259538"/>
            <a:ext cx="680248"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rapezoid 8">
            <a:extLst>
              <a:ext uri="{FF2B5EF4-FFF2-40B4-BE49-F238E27FC236}">
                <a16:creationId xmlns="" xmlns:a16="http://schemas.microsoft.com/office/drawing/2014/main" id="{801595DE-6164-427F-8FC8-53CB5DC3F890}"/>
              </a:ext>
            </a:extLst>
          </p:cNvPr>
          <p:cNvSpPr/>
          <p:nvPr/>
        </p:nvSpPr>
        <p:spPr>
          <a:xfrm rot="10800000">
            <a:off x="8548576" y="2554819"/>
            <a:ext cx="680248" cy="451484"/>
          </a:xfrm>
          <a:prstGeom prst="trapezoid">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 xmlns:a16="http://schemas.microsoft.com/office/drawing/2014/main" id="{3CFC8513-7B73-44F3-8975-C7933C5E0725}"/>
              </a:ext>
            </a:extLst>
          </p:cNvPr>
          <p:cNvSpPr/>
          <p:nvPr/>
        </p:nvSpPr>
        <p:spPr>
          <a:xfrm>
            <a:off x="8449813" y="5016763"/>
            <a:ext cx="895970" cy="12883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rapezoid 10">
            <a:extLst>
              <a:ext uri="{FF2B5EF4-FFF2-40B4-BE49-F238E27FC236}">
                <a16:creationId xmlns="" xmlns:a16="http://schemas.microsoft.com/office/drawing/2014/main" id="{1A49573B-6CB4-480B-8119-1CBBA4D5839E}"/>
              </a:ext>
            </a:extLst>
          </p:cNvPr>
          <p:cNvSpPr/>
          <p:nvPr/>
        </p:nvSpPr>
        <p:spPr>
          <a:xfrm>
            <a:off x="8449813" y="4582386"/>
            <a:ext cx="895970" cy="451484"/>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Oval 11">
            <a:extLst>
              <a:ext uri="{FF2B5EF4-FFF2-40B4-BE49-F238E27FC236}">
                <a16:creationId xmlns="" xmlns:a16="http://schemas.microsoft.com/office/drawing/2014/main" id="{BEB3F1F4-5A7A-4603-8DF9-399C45866F5A}"/>
              </a:ext>
            </a:extLst>
          </p:cNvPr>
          <p:cNvSpPr/>
          <p:nvPr/>
        </p:nvSpPr>
        <p:spPr>
          <a:xfrm>
            <a:off x="8686799" y="3448666"/>
            <a:ext cx="435935" cy="355568"/>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3" name="TextBox 12">
            <a:extLst>
              <a:ext uri="{FF2B5EF4-FFF2-40B4-BE49-F238E27FC236}">
                <a16:creationId xmlns="" xmlns:a16="http://schemas.microsoft.com/office/drawing/2014/main" id="{E368FF75-A23E-4663-9958-3D09A8ACE4CE}"/>
              </a:ext>
            </a:extLst>
          </p:cNvPr>
          <p:cNvSpPr txBox="1"/>
          <p:nvPr/>
        </p:nvSpPr>
        <p:spPr>
          <a:xfrm>
            <a:off x="339770" y="4808128"/>
            <a:ext cx="6294946" cy="138499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2800" dirty="0"/>
              <a:t>This is the worst case of heat imbalance. So more than one solutions may have to be applied to achieve heat balance. </a:t>
            </a:r>
          </a:p>
        </p:txBody>
      </p:sp>
      <mc:AlternateContent xmlns:mc="http://schemas.openxmlformats.org/markup-compatibility/2006">
        <mc:Choice xmlns:p14="http://schemas.microsoft.com/office/powerpoint/2010/main" Requires="p14">
          <p:contentPart p14:bwMode="auto" r:id="rId2">
            <p14:nvContentPartPr>
              <p14:cNvPr id="14" name="Ink 13"/>
              <p14:cNvContentPartPr/>
              <p14:nvPr/>
            </p14:nvContentPartPr>
            <p14:xfrm>
              <a:off x="230040" y="1584000"/>
              <a:ext cx="11393280" cy="4074840"/>
            </p14:xfrm>
          </p:contentPart>
        </mc:Choice>
        <mc:Fallback>
          <p:pic>
            <p:nvPicPr>
              <p:cNvPr id="14" name="Ink 13"/>
              <p:cNvPicPr/>
              <p:nvPr/>
            </p:nvPicPr>
            <p:blipFill>
              <a:blip r:embed="rId3"/>
              <a:stretch>
                <a:fillRect/>
              </a:stretch>
            </p:blipFill>
            <p:spPr>
              <a:xfrm>
                <a:off x="221760" y="1577880"/>
                <a:ext cx="11412000" cy="4083480"/>
              </a:xfrm>
              <a:prstGeom prst="rect">
                <a:avLst/>
              </a:prstGeom>
            </p:spPr>
          </p:pic>
        </mc:Fallback>
      </mc:AlternateContent>
    </p:spTree>
    <p:extLst>
      <p:ext uri="{BB962C8B-B14F-4D97-AF65-F5344CB8AC3E}">
        <p14:creationId xmlns:p14="http://schemas.microsoft.com/office/powerpoint/2010/main" val="3130969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2" grpId="0" animBg="1"/>
      <p:bldP spid="1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691933D0-9D80-4B8E-A7A0-1C3B2B922EEF}"/>
              </a:ext>
            </a:extLst>
          </p:cNvPr>
          <p:cNvSpPr txBox="1"/>
          <p:nvPr/>
        </p:nvSpPr>
        <p:spPr>
          <a:xfrm>
            <a:off x="162561" y="170121"/>
            <a:ext cx="8141467"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Shunting in Spot Resistance Welding</a:t>
            </a:r>
            <a:endParaRPr lang="en-IN" sz="3200" b="1" dirty="0"/>
          </a:p>
        </p:txBody>
      </p:sp>
      <p:sp>
        <p:nvSpPr>
          <p:cNvPr id="3" name="Rectangle 2">
            <a:extLst>
              <a:ext uri="{FF2B5EF4-FFF2-40B4-BE49-F238E27FC236}">
                <a16:creationId xmlns="" xmlns:a16="http://schemas.microsoft.com/office/drawing/2014/main" id="{9358FDBA-C37A-467A-AEE8-CE366C8B7803}"/>
              </a:ext>
            </a:extLst>
          </p:cNvPr>
          <p:cNvSpPr/>
          <p:nvPr/>
        </p:nvSpPr>
        <p:spPr>
          <a:xfrm>
            <a:off x="256598" y="1744898"/>
            <a:ext cx="7632759" cy="92217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 xmlns:a16="http://schemas.microsoft.com/office/drawing/2014/main" id="{C13EF2BD-2D3F-418A-89B6-3DD6BCEECB7B}"/>
              </a:ext>
            </a:extLst>
          </p:cNvPr>
          <p:cNvSpPr/>
          <p:nvPr/>
        </p:nvSpPr>
        <p:spPr>
          <a:xfrm>
            <a:off x="795079" y="2647392"/>
            <a:ext cx="9359014" cy="92217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Oval 4">
            <a:extLst>
              <a:ext uri="{FF2B5EF4-FFF2-40B4-BE49-F238E27FC236}">
                <a16:creationId xmlns="" xmlns:a16="http://schemas.microsoft.com/office/drawing/2014/main" id="{77289471-E3F6-4820-B4CB-E3A6E67A7F14}"/>
              </a:ext>
            </a:extLst>
          </p:cNvPr>
          <p:cNvSpPr/>
          <p:nvPr/>
        </p:nvSpPr>
        <p:spPr>
          <a:xfrm>
            <a:off x="1428367" y="2338768"/>
            <a:ext cx="1165978" cy="656611"/>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TextBox 10">
            <a:extLst>
              <a:ext uri="{FF2B5EF4-FFF2-40B4-BE49-F238E27FC236}">
                <a16:creationId xmlns="" xmlns:a16="http://schemas.microsoft.com/office/drawing/2014/main" id="{956DEAE2-5CC7-4131-B3C3-EEDB751B636A}"/>
              </a:ext>
            </a:extLst>
          </p:cNvPr>
          <p:cNvSpPr txBox="1"/>
          <p:nvPr/>
        </p:nvSpPr>
        <p:spPr>
          <a:xfrm>
            <a:off x="-1" y="4176047"/>
            <a:ext cx="12025423" cy="255454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Because of shunting the spots of welding must be separated from each other by a minimum distance called as Weld Spot Spacing.</a:t>
            </a:r>
          </a:p>
          <a:p>
            <a:pPr algn="just"/>
            <a:r>
              <a:rPr lang="en-US" sz="3200" dirty="0"/>
              <a:t>The weld spot spacing depends on – amount of current being used, conductivity of the sheets being welded, nature of the already welded joint.</a:t>
            </a:r>
          </a:p>
        </p:txBody>
      </p:sp>
      <mc:AlternateContent xmlns:mc="http://schemas.openxmlformats.org/markup-compatibility/2006">
        <mc:Choice xmlns:p14="http://schemas.microsoft.com/office/powerpoint/2010/main" Requires="p14">
          <p:contentPart p14:bwMode="auto" r:id="rId2">
            <p14:nvContentPartPr>
              <p14:cNvPr id="9" name="Ink 8"/>
              <p14:cNvContentPartPr/>
              <p14:nvPr/>
            </p14:nvContentPartPr>
            <p14:xfrm>
              <a:off x="973800" y="537840"/>
              <a:ext cx="9433440" cy="5188320"/>
            </p14:xfrm>
          </p:contentPart>
        </mc:Choice>
        <mc:Fallback>
          <p:pic>
            <p:nvPicPr>
              <p:cNvPr id="9" name="Ink 8"/>
              <p:cNvPicPr/>
              <p:nvPr/>
            </p:nvPicPr>
            <p:blipFill>
              <a:blip r:embed="rId3"/>
              <a:stretch>
                <a:fillRect/>
              </a:stretch>
            </p:blipFill>
            <p:spPr>
              <a:xfrm>
                <a:off x="969120" y="529920"/>
                <a:ext cx="9447120" cy="519948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0" name="Ink 9"/>
              <p14:cNvContentPartPr/>
              <p14:nvPr/>
            </p14:nvContentPartPr>
            <p14:xfrm>
              <a:off x="9087840" y="3828600"/>
              <a:ext cx="2257200" cy="1447200"/>
            </p14:xfrm>
          </p:contentPart>
        </mc:Choice>
        <mc:Fallback>
          <p:pic>
            <p:nvPicPr>
              <p:cNvPr id="10" name="Ink 9"/>
              <p:cNvPicPr/>
              <p:nvPr/>
            </p:nvPicPr>
            <p:blipFill>
              <a:blip r:embed="rId5"/>
              <a:stretch>
                <a:fillRect/>
              </a:stretch>
            </p:blipFill>
            <p:spPr>
              <a:xfrm>
                <a:off x="9081360" y="3818160"/>
                <a:ext cx="2274480" cy="1464840"/>
              </a:xfrm>
              <a:prstGeom prst="rect">
                <a:avLst/>
              </a:prstGeom>
            </p:spPr>
          </p:pic>
        </mc:Fallback>
      </mc:AlternateContent>
    </p:spTree>
    <p:extLst>
      <p:ext uri="{BB962C8B-B14F-4D97-AF65-F5344CB8AC3E}">
        <p14:creationId xmlns:p14="http://schemas.microsoft.com/office/powerpoint/2010/main" val="1752419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C85AF194-2399-4D77-8DF6-BEDD529F5E09}"/>
              </a:ext>
            </a:extLst>
          </p:cNvPr>
          <p:cNvPicPr>
            <a:picLocks noChangeAspect="1"/>
          </p:cNvPicPr>
          <p:nvPr/>
        </p:nvPicPr>
        <p:blipFill rotWithShape="1">
          <a:blip r:embed="rId2"/>
          <a:srcRect l="802" b="1793"/>
          <a:stretch/>
        </p:blipFill>
        <p:spPr>
          <a:xfrm>
            <a:off x="552892" y="466060"/>
            <a:ext cx="7687341" cy="5544024"/>
          </a:xfrm>
          <a:prstGeom prst="rect">
            <a:avLst/>
          </a:prstGeom>
        </p:spPr>
      </p:pic>
      <p:sp>
        <p:nvSpPr>
          <p:cNvPr id="4" name="TextBox 3">
            <a:extLst>
              <a:ext uri="{FF2B5EF4-FFF2-40B4-BE49-F238E27FC236}">
                <a16:creationId xmlns="" xmlns:a16="http://schemas.microsoft.com/office/drawing/2014/main" id="{A3C6B49D-630B-4A1A-8928-E82B2D36AC44}"/>
              </a:ext>
            </a:extLst>
          </p:cNvPr>
          <p:cNvSpPr txBox="1"/>
          <p:nvPr/>
        </p:nvSpPr>
        <p:spPr>
          <a:xfrm>
            <a:off x="162561" y="170121"/>
            <a:ext cx="3229225"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Spot Welding</a:t>
            </a:r>
            <a:endParaRPr lang="en-IN" sz="3200" b="1" dirty="0"/>
          </a:p>
        </p:txBody>
      </p:sp>
      <p:sp>
        <p:nvSpPr>
          <p:cNvPr id="6" name="TextBox 5">
            <a:extLst>
              <a:ext uri="{FF2B5EF4-FFF2-40B4-BE49-F238E27FC236}">
                <a16:creationId xmlns="" xmlns:a16="http://schemas.microsoft.com/office/drawing/2014/main" id="{A9F7C8BA-9520-4BA3-8B88-35D20532A3D8}"/>
              </a:ext>
            </a:extLst>
          </p:cNvPr>
          <p:cNvSpPr txBox="1"/>
          <p:nvPr/>
        </p:nvSpPr>
        <p:spPr>
          <a:xfrm>
            <a:off x="4048346" y="6391940"/>
            <a:ext cx="7551774" cy="36933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p>
            <a:r>
              <a:rPr lang="en-IN" dirty="0"/>
              <a:t>https://www.hioki.com/en/products/introduction/detail/?dbid=113447</a:t>
            </a:r>
          </a:p>
        </p:txBody>
      </p:sp>
    </p:spTree>
    <p:extLst>
      <p:ext uri="{BB962C8B-B14F-4D97-AF65-F5344CB8AC3E}">
        <p14:creationId xmlns:p14="http://schemas.microsoft.com/office/powerpoint/2010/main" val="229838478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833E3AF3-9630-46DB-ACFA-F9701CE54E01}"/>
              </a:ext>
            </a:extLst>
          </p:cNvPr>
          <p:cNvPicPr>
            <a:picLocks noChangeAspect="1"/>
          </p:cNvPicPr>
          <p:nvPr/>
        </p:nvPicPr>
        <p:blipFill>
          <a:blip r:embed="rId2"/>
          <a:stretch>
            <a:fillRect/>
          </a:stretch>
        </p:blipFill>
        <p:spPr>
          <a:xfrm>
            <a:off x="728036" y="1080534"/>
            <a:ext cx="9788524" cy="4097522"/>
          </a:xfrm>
          <a:prstGeom prst="rect">
            <a:avLst/>
          </a:prstGeom>
        </p:spPr>
      </p:pic>
      <p:sp>
        <p:nvSpPr>
          <p:cNvPr id="6" name="TextBox 5">
            <a:extLst>
              <a:ext uri="{FF2B5EF4-FFF2-40B4-BE49-F238E27FC236}">
                <a16:creationId xmlns="" xmlns:a16="http://schemas.microsoft.com/office/drawing/2014/main" id="{5E0FABF8-730D-4741-A0CA-421F1724162D}"/>
              </a:ext>
            </a:extLst>
          </p:cNvPr>
          <p:cNvSpPr txBox="1"/>
          <p:nvPr/>
        </p:nvSpPr>
        <p:spPr>
          <a:xfrm>
            <a:off x="4579975" y="6072594"/>
            <a:ext cx="6097772" cy="369332"/>
          </a:xfrm>
          <a:prstGeom prst="rect">
            <a:avLst/>
          </a:prstGeom>
        </p:spPr>
        <p:style>
          <a:lnRef idx="2">
            <a:schemeClr val="dk1"/>
          </a:lnRef>
          <a:fillRef idx="1">
            <a:schemeClr val="lt1"/>
          </a:fillRef>
          <a:effectRef idx="0">
            <a:schemeClr val="dk1"/>
          </a:effectRef>
          <a:fontRef idx="minor">
            <a:schemeClr val="dk1"/>
          </a:fontRef>
        </p:style>
        <p:txBody>
          <a:bodyPr wrap="square">
            <a:spAutoFit/>
          </a:bodyPr>
          <a:lstStyle>
            <a:defPPr>
              <a:defRPr lang="en-US"/>
            </a:defPPr>
            <a:lvl1pPr>
              <a:defRPr>
                <a:solidFill>
                  <a:schemeClr val="dk1"/>
                </a:solidFill>
              </a:defRPr>
            </a:lvl1pPr>
            <a:lvl2pPr>
              <a:defRPr>
                <a:solidFill>
                  <a:schemeClr val="dk1"/>
                </a:solidFill>
              </a:defRPr>
            </a:lvl2pPr>
            <a:lvl3pPr>
              <a:defRPr>
                <a:solidFill>
                  <a:schemeClr val="dk1"/>
                </a:solidFill>
              </a:defRPr>
            </a:lvl3pPr>
            <a:lvl4pPr>
              <a:defRPr>
                <a:solidFill>
                  <a:schemeClr val="dk1"/>
                </a:solidFill>
              </a:defRPr>
            </a:lvl4pPr>
            <a:lvl5pPr>
              <a:defRPr>
                <a:solidFill>
                  <a:schemeClr val="dk1"/>
                </a:solidFill>
              </a:defRPr>
            </a:lvl5pPr>
            <a:lvl6pPr>
              <a:defRPr>
                <a:solidFill>
                  <a:schemeClr val="dk1"/>
                </a:solidFill>
              </a:defRPr>
            </a:lvl6pPr>
            <a:lvl7pPr>
              <a:defRPr>
                <a:solidFill>
                  <a:schemeClr val="dk1"/>
                </a:solidFill>
              </a:defRPr>
            </a:lvl7pPr>
            <a:lvl8pPr>
              <a:defRPr>
                <a:solidFill>
                  <a:schemeClr val="dk1"/>
                </a:solidFill>
              </a:defRPr>
            </a:lvl8pPr>
            <a:lvl9pPr>
              <a:defRPr>
                <a:solidFill>
                  <a:schemeClr val="dk1"/>
                </a:solidFill>
              </a:defRPr>
            </a:lvl9pPr>
          </a:lstStyle>
          <a:p>
            <a:r>
              <a:rPr lang="en-IN" dirty="0"/>
              <a:t>https://www.quora.com/What-is-seam-welding</a:t>
            </a:r>
          </a:p>
        </p:txBody>
      </p:sp>
      <mc:AlternateContent xmlns:mc="http://schemas.openxmlformats.org/markup-compatibility/2006">
        <mc:Choice xmlns:p14="http://schemas.microsoft.com/office/powerpoint/2010/main" Requires="p14">
          <p:contentPart p14:bwMode="auto" r:id="rId3">
            <p14:nvContentPartPr>
              <p14:cNvPr id="2" name="Ink 1"/>
              <p14:cNvContentPartPr/>
              <p14:nvPr/>
            </p14:nvContentPartPr>
            <p14:xfrm>
              <a:off x="7478640" y="2236680"/>
              <a:ext cx="1167480" cy="2149560"/>
            </p14:xfrm>
          </p:contentPart>
        </mc:Choice>
        <mc:Fallback>
          <p:pic>
            <p:nvPicPr>
              <p:cNvPr id="2" name="Ink 1"/>
              <p:cNvPicPr/>
              <p:nvPr/>
            </p:nvPicPr>
            <p:blipFill>
              <a:blip r:embed="rId4"/>
              <a:stretch>
                <a:fillRect/>
              </a:stretch>
            </p:blipFill>
            <p:spPr>
              <a:xfrm>
                <a:off x="7473960" y="2232720"/>
                <a:ext cx="1176480" cy="2159280"/>
              </a:xfrm>
              <a:prstGeom prst="rect">
                <a:avLst/>
              </a:prstGeom>
            </p:spPr>
          </p:pic>
        </mc:Fallback>
      </mc:AlternateContent>
    </p:spTree>
    <p:extLst>
      <p:ext uri="{BB962C8B-B14F-4D97-AF65-F5344CB8AC3E}">
        <p14:creationId xmlns:p14="http://schemas.microsoft.com/office/powerpoint/2010/main" val="328382278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A1F0DB6B-8EE5-47FE-98C7-06BCBFE6EB73}"/>
              </a:ext>
            </a:extLst>
          </p:cNvPr>
          <p:cNvSpPr/>
          <p:nvPr/>
        </p:nvSpPr>
        <p:spPr>
          <a:xfrm>
            <a:off x="1635760" y="2733040"/>
            <a:ext cx="3657600" cy="822960"/>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 xmlns:a16="http://schemas.microsoft.com/office/drawing/2014/main" id="{376D0C2F-1F68-4A0C-BCDE-20E1226B105F}"/>
              </a:ext>
            </a:extLst>
          </p:cNvPr>
          <p:cNvSpPr/>
          <p:nvPr/>
        </p:nvSpPr>
        <p:spPr>
          <a:xfrm>
            <a:off x="2103120" y="4226560"/>
            <a:ext cx="7762240" cy="136144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 xmlns:a16="http://schemas.microsoft.com/office/drawing/2014/main" id="{2313F4CC-BFEE-44D1-BE04-405FAFB1A68A}"/>
              </a:ext>
            </a:extLst>
          </p:cNvPr>
          <p:cNvSpPr/>
          <p:nvPr/>
        </p:nvSpPr>
        <p:spPr>
          <a:xfrm>
            <a:off x="2743200" y="2407920"/>
            <a:ext cx="721360" cy="184912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 xmlns:a16="http://schemas.microsoft.com/office/drawing/2014/main" id="{CAC21A00-6C20-4370-9F39-C9E90FBBA69E}"/>
              </a:ext>
            </a:extLst>
          </p:cNvPr>
          <p:cNvSpPr txBox="1"/>
          <p:nvPr/>
        </p:nvSpPr>
        <p:spPr>
          <a:xfrm>
            <a:off x="162561" y="170121"/>
            <a:ext cx="421639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Flash Butt Welding</a:t>
            </a:r>
            <a:endParaRPr lang="en-IN" sz="3200" b="1" dirty="0"/>
          </a:p>
        </p:txBody>
      </p:sp>
      <p:sp>
        <p:nvSpPr>
          <p:cNvPr id="6" name="Rectangle 5">
            <a:extLst>
              <a:ext uri="{FF2B5EF4-FFF2-40B4-BE49-F238E27FC236}">
                <a16:creationId xmlns="" xmlns:a16="http://schemas.microsoft.com/office/drawing/2014/main" id="{D9EB65D1-038F-4253-8DE0-D2412CD70D90}"/>
              </a:ext>
            </a:extLst>
          </p:cNvPr>
          <p:cNvSpPr/>
          <p:nvPr/>
        </p:nvSpPr>
        <p:spPr>
          <a:xfrm>
            <a:off x="6664960" y="2733040"/>
            <a:ext cx="3657600" cy="822960"/>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 xmlns:a16="http://schemas.microsoft.com/office/drawing/2014/main" id="{9C09C39A-83A3-4131-BBE0-BDE9549FBCDF}"/>
              </a:ext>
            </a:extLst>
          </p:cNvPr>
          <p:cNvSpPr/>
          <p:nvPr/>
        </p:nvSpPr>
        <p:spPr>
          <a:xfrm>
            <a:off x="8397240" y="2377440"/>
            <a:ext cx="721360" cy="184912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2">
            <p14:nvContentPartPr>
              <p14:cNvPr id="10" name="Ink 9"/>
              <p14:cNvContentPartPr/>
              <p14:nvPr/>
            </p14:nvContentPartPr>
            <p14:xfrm>
              <a:off x="211320" y="61200"/>
              <a:ext cx="11878560" cy="6568200"/>
            </p14:xfrm>
          </p:contentPart>
        </mc:Choice>
        <mc:Fallback>
          <p:pic>
            <p:nvPicPr>
              <p:cNvPr id="10" name="Ink 9"/>
              <p:cNvPicPr/>
              <p:nvPr/>
            </p:nvPicPr>
            <p:blipFill>
              <a:blip r:embed="rId3"/>
              <a:stretch>
                <a:fillRect/>
              </a:stretch>
            </p:blipFill>
            <p:spPr>
              <a:xfrm>
                <a:off x="205560" y="52920"/>
                <a:ext cx="11892240" cy="6585120"/>
              </a:xfrm>
              <a:prstGeom prst="rect">
                <a:avLst/>
              </a:prstGeom>
            </p:spPr>
          </p:pic>
        </mc:Fallback>
      </mc:AlternateContent>
    </p:spTree>
    <p:extLst>
      <p:ext uri="{BB962C8B-B14F-4D97-AF65-F5344CB8AC3E}">
        <p14:creationId xmlns:p14="http://schemas.microsoft.com/office/powerpoint/2010/main" val="41129077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0C63272-FAD1-4897-8EE6-E03B6BA71433}"/>
              </a:ext>
            </a:extLst>
          </p:cNvPr>
          <p:cNvSpPr txBox="1"/>
          <p:nvPr/>
        </p:nvSpPr>
        <p:spPr>
          <a:xfrm>
            <a:off x="180975" y="226695"/>
            <a:ext cx="3990975" cy="584775"/>
          </a:xfrm>
          <a:prstGeom prst="rect">
            <a:avLst/>
          </a:prstGeom>
          <a:noFill/>
          <a:ln>
            <a:solidFill>
              <a:schemeClr val="tx1"/>
            </a:solidFill>
          </a:ln>
        </p:spPr>
        <p:txBody>
          <a:bodyPr wrap="square" rtlCol="0">
            <a:spAutoFit/>
          </a:bodyPr>
          <a:lstStyle/>
          <a:p>
            <a:r>
              <a:rPr lang="en-US" sz="3200" b="1" dirty="0"/>
              <a:t>Why study about it</a:t>
            </a:r>
            <a:endParaRPr lang="en-IN" sz="3200" b="1" dirty="0"/>
          </a:p>
        </p:txBody>
      </p:sp>
      <p:sp>
        <p:nvSpPr>
          <p:cNvPr id="6" name="TextBox 5">
            <a:extLst>
              <a:ext uri="{FF2B5EF4-FFF2-40B4-BE49-F238E27FC236}">
                <a16:creationId xmlns="" xmlns:a16="http://schemas.microsoft.com/office/drawing/2014/main" id="{3AAD311D-41D6-4A28-B4B7-F1D9E0A84965}"/>
              </a:ext>
            </a:extLst>
          </p:cNvPr>
          <p:cNvSpPr txBox="1"/>
          <p:nvPr/>
        </p:nvSpPr>
        <p:spPr>
          <a:xfrm>
            <a:off x="180975" y="950655"/>
            <a:ext cx="11830050" cy="584775"/>
          </a:xfrm>
          <a:prstGeom prst="rect">
            <a:avLst/>
          </a:prstGeom>
          <a:noFill/>
          <a:ln>
            <a:solidFill>
              <a:schemeClr val="tx1"/>
            </a:solidFill>
          </a:ln>
        </p:spPr>
        <p:txBody>
          <a:bodyPr wrap="square" rtlCol="0">
            <a:spAutoFit/>
          </a:bodyPr>
          <a:lstStyle/>
          <a:p>
            <a:pPr algn="just"/>
            <a:r>
              <a:rPr lang="en-US" sz="3200" dirty="0"/>
              <a:t>To understand the different salient features Resistance Welding.</a:t>
            </a: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2163960" y="1644480"/>
              <a:ext cx="9662760" cy="3072960"/>
            </p14:xfrm>
          </p:contentPart>
        </mc:Choice>
        <mc:Fallback xmlns="">
          <p:pic>
            <p:nvPicPr>
              <p:cNvPr id="3" name="Ink 2"/>
              <p:cNvPicPr/>
              <p:nvPr/>
            </p:nvPicPr>
            <p:blipFill>
              <a:blip r:embed="rId3"/>
              <a:stretch>
                <a:fillRect/>
              </a:stretch>
            </p:blipFill>
            <p:spPr>
              <a:xfrm>
                <a:off x="2156040" y="1635840"/>
                <a:ext cx="9679680" cy="3084480"/>
              </a:xfrm>
              <a:prstGeom prst="rect">
                <a:avLst/>
              </a:prstGeom>
            </p:spPr>
          </p:pic>
        </mc:Fallback>
      </mc:AlternateContent>
    </p:spTree>
    <p:extLst>
      <p:ext uri="{BB962C8B-B14F-4D97-AF65-F5344CB8AC3E}">
        <p14:creationId xmlns:p14="http://schemas.microsoft.com/office/powerpoint/2010/main" val="174070447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A1F0DB6B-8EE5-47FE-98C7-06BCBFE6EB73}"/>
              </a:ext>
            </a:extLst>
          </p:cNvPr>
          <p:cNvSpPr/>
          <p:nvPr/>
        </p:nvSpPr>
        <p:spPr>
          <a:xfrm>
            <a:off x="1635760" y="2733040"/>
            <a:ext cx="3657600" cy="822960"/>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 xmlns:a16="http://schemas.microsoft.com/office/drawing/2014/main" id="{376D0C2F-1F68-4A0C-BCDE-20E1226B105F}"/>
              </a:ext>
            </a:extLst>
          </p:cNvPr>
          <p:cNvSpPr/>
          <p:nvPr/>
        </p:nvSpPr>
        <p:spPr>
          <a:xfrm>
            <a:off x="2103120" y="4226560"/>
            <a:ext cx="7762240" cy="1361440"/>
          </a:xfrm>
          <a:prstGeom prst="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 xmlns:a16="http://schemas.microsoft.com/office/drawing/2014/main" id="{2313F4CC-BFEE-44D1-BE04-405FAFB1A68A}"/>
              </a:ext>
            </a:extLst>
          </p:cNvPr>
          <p:cNvSpPr/>
          <p:nvPr/>
        </p:nvSpPr>
        <p:spPr>
          <a:xfrm>
            <a:off x="2743200" y="2407920"/>
            <a:ext cx="721360" cy="184912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 xmlns:a16="http://schemas.microsoft.com/office/drawing/2014/main" id="{CAC21A00-6C20-4370-9F39-C9E90FBBA69E}"/>
              </a:ext>
            </a:extLst>
          </p:cNvPr>
          <p:cNvSpPr txBox="1"/>
          <p:nvPr/>
        </p:nvSpPr>
        <p:spPr>
          <a:xfrm>
            <a:off x="162561" y="170121"/>
            <a:ext cx="421639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smtClean="0"/>
              <a:t>Upset </a:t>
            </a:r>
            <a:r>
              <a:rPr lang="en-US" sz="3200" b="1" dirty="0"/>
              <a:t>Welding</a:t>
            </a:r>
            <a:endParaRPr lang="en-IN" sz="3200" b="1" dirty="0"/>
          </a:p>
        </p:txBody>
      </p:sp>
      <p:sp>
        <p:nvSpPr>
          <p:cNvPr id="6" name="Rectangle 5">
            <a:extLst>
              <a:ext uri="{FF2B5EF4-FFF2-40B4-BE49-F238E27FC236}">
                <a16:creationId xmlns="" xmlns:a16="http://schemas.microsoft.com/office/drawing/2014/main" id="{D9EB65D1-038F-4253-8DE0-D2412CD70D90}"/>
              </a:ext>
            </a:extLst>
          </p:cNvPr>
          <p:cNvSpPr/>
          <p:nvPr/>
        </p:nvSpPr>
        <p:spPr>
          <a:xfrm>
            <a:off x="6664960" y="2733040"/>
            <a:ext cx="3657600" cy="822960"/>
          </a:xfrm>
          <a:prstGeom prst="rect">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 xmlns:a16="http://schemas.microsoft.com/office/drawing/2014/main" id="{9C09C39A-83A3-4131-BBE0-BDE9549FBCDF}"/>
              </a:ext>
            </a:extLst>
          </p:cNvPr>
          <p:cNvSpPr/>
          <p:nvPr/>
        </p:nvSpPr>
        <p:spPr>
          <a:xfrm>
            <a:off x="8397240" y="2377440"/>
            <a:ext cx="721360" cy="184912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mc:Choice xmlns:p14="http://schemas.microsoft.com/office/powerpoint/2010/main" Requires="p14">
          <p:contentPart p14:bwMode="auto" r:id="rId2">
            <p14:nvContentPartPr>
              <p14:cNvPr id="8" name="Ink 7"/>
              <p14:cNvContentPartPr/>
              <p14:nvPr/>
            </p14:nvContentPartPr>
            <p14:xfrm>
              <a:off x="2856240" y="24480"/>
              <a:ext cx="9267480" cy="1930320"/>
            </p14:xfrm>
          </p:contentPart>
        </mc:Choice>
        <mc:Fallback>
          <p:pic>
            <p:nvPicPr>
              <p:cNvPr id="8" name="Ink 7"/>
              <p:cNvPicPr/>
              <p:nvPr/>
            </p:nvPicPr>
            <p:blipFill>
              <a:blip r:embed="rId3"/>
              <a:stretch>
                <a:fillRect/>
              </a:stretch>
            </p:blipFill>
            <p:spPr>
              <a:xfrm>
                <a:off x="2846880" y="11880"/>
                <a:ext cx="9288000" cy="1947960"/>
              </a:xfrm>
              <a:prstGeom prst="rect">
                <a:avLst/>
              </a:prstGeom>
            </p:spPr>
          </p:pic>
        </mc:Fallback>
      </mc:AlternateContent>
    </p:spTree>
    <p:extLst>
      <p:ext uri="{BB962C8B-B14F-4D97-AF65-F5344CB8AC3E}">
        <p14:creationId xmlns:p14="http://schemas.microsoft.com/office/powerpoint/2010/main" val="38646209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0C63272-FAD1-4897-8EE6-E03B6BA71433}"/>
              </a:ext>
            </a:extLst>
          </p:cNvPr>
          <p:cNvSpPr txBox="1"/>
          <p:nvPr/>
        </p:nvSpPr>
        <p:spPr>
          <a:xfrm>
            <a:off x="71121" y="81321"/>
            <a:ext cx="407415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Resistance Welding</a:t>
            </a:r>
            <a:endParaRPr lang="en-IN" sz="3200" b="1" dirty="0"/>
          </a:p>
        </p:txBody>
      </p:sp>
      <p:sp>
        <p:nvSpPr>
          <p:cNvPr id="6" name="TextBox 5">
            <a:extLst>
              <a:ext uri="{FF2B5EF4-FFF2-40B4-BE49-F238E27FC236}">
                <a16:creationId xmlns="" xmlns:a16="http://schemas.microsoft.com/office/drawing/2014/main" id="{3AAD311D-41D6-4A28-B4B7-F1D9E0A84965}"/>
              </a:ext>
            </a:extLst>
          </p:cNvPr>
          <p:cNvSpPr txBox="1"/>
          <p:nvPr/>
        </p:nvSpPr>
        <p:spPr>
          <a:xfrm>
            <a:off x="71121" y="720030"/>
            <a:ext cx="12009119" cy="6186309"/>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It is a type of </a:t>
            </a:r>
            <a:r>
              <a:rPr lang="en-US" sz="3200" b="1" i="1" dirty="0"/>
              <a:t>permanent joining technique </a:t>
            </a:r>
            <a:r>
              <a:rPr lang="en-US" sz="3200" dirty="0"/>
              <a:t>in which </a:t>
            </a:r>
            <a:r>
              <a:rPr lang="en-US" sz="3200" b="1" i="1" dirty="0"/>
              <a:t>localized coalescence</a:t>
            </a:r>
            <a:r>
              <a:rPr lang="en-US" sz="3200" dirty="0"/>
              <a:t> is achieved between </a:t>
            </a:r>
            <a:r>
              <a:rPr lang="en-US" sz="3200" b="1" i="1" dirty="0"/>
              <a:t>two metallic workpieces</a:t>
            </a:r>
            <a:r>
              <a:rPr lang="en-US" sz="3200" dirty="0"/>
              <a:t>, with the aid of </a:t>
            </a:r>
            <a:r>
              <a:rPr lang="en-US" sz="3200" b="1" i="1" dirty="0"/>
              <a:t>heat generated from the resistance to the flow of current </a:t>
            </a:r>
            <a:r>
              <a:rPr lang="en-US" sz="3200" dirty="0"/>
              <a:t>,with the </a:t>
            </a:r>
            <a:r>
              <a:rPr lang="en-US" sz="3200" b="1" i="1" dirty="0"/>
              <a:t>use of pressure </a:t>
            </a:r>
            <a:r>
              <a:rPr lang="en-US" sz="3200" dirty="0"/>
              <a:t>and </a:t>
            </a:r>
            <a:r>
              <a:rPr lang="en-US" sz="3200" b="1" i="1" dirty="0"/>
              <a:t>without</a:t>
            </a:r>
            <a:r>
              <a:rPr lang="en-US" sz="3200" dirty="0"/>
              <a:t> the use of </a:t>
            </a:r>
            <a:r>
              <a:rPr lang="en-US" sz="3200" b="1" i="1" dirty="0"/>
              <a:t>filler</a:t>
            </a:r>
            <a:r>
              <a:rPr lang="en-US" sz="3200" dirty="0"/>
              <a:t>.</a:t>
            </a:r>
          </a:p>
          <a:p>
            <a:pPr algn="just"/>
            <a:endParaRPr lang="en-US" sz="1600" dirty="0"/>
          </a:p>
          <a:p>
            <a:pPr algn="just"/>
            <a:r>
              <a:rPr lang="en-US" sz="3200" dirty="0"/>
              <a:t>Mostly used for joining of sheets.</a:t>
            </a:r>
          </a:p>
          <a:p>
            <a:pPr algn="just"/>
            <a:endParaRPr lang="en-US" sz="1600" dirty="0"/>
          </a:p>
          <a:p>
            <a:pPr algn="just"/>
            <a:r>
              <a:rPr lang="en-US" sz="3200" dirty="0"/>
              <a:t>Less heat is involved in this process as compared to Arc Welding, therefore the Heat Affected Zone, thermal distortion, damages etc. are much lesser as. </a:t>
            </a:r>
          </a:p>
          <a:p>
            <a:pPr algn="just"/>
            <a:endParaRPr lang="en-US" sz="1200" dirty="0"/>
          </a:p>
          <a:p>
            <a:pPr algn="just"/>
            <a:r>
              <a:rPr lang="en-US" sz="3200" dirty="0"/>
              <a:t>The magnitude of heat generated is proportional to the current that is flowing and the resistance encountered by the current during its flow and the duration of flow of current. </a:t>
            </a: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4066200" y="1233000"/>
              <a:ext cx="4281120" cy="80640"/>
            </p14:xfrm>
          </p:contentPart>
        </mc:Choice>
        <mc:Fallback xmlns="">
          <p:pic>
            <p:nvPicPr>
              <p:cNvPr id="3" name="Ink 2"/>
              <p:cNvPicPr/>
              <p:nvPr/>
            </p:nvPicPr>
            <p:blipFill>
              <a:blip r:embed="rId3"/>
              <a:stretch>
                <a:fillRect/>
              </a:stretch>
            </p:blipFill>
            <p:spPr>
              <a:xfrm>
                <a:off x="4062960" y="1228320"/>
                <a:ext cx="4286880" cy="8856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5" name="Ink 4"/>
              <p14:cNvContentPartPr/>
              <p14:nvPr/>
            </p14:nvContentPartPr>
            <p14:xfrm>
              <a:off x="284040" y="27720"/>
              <a:ext cx="11491200" cy="3735000"/>
            </p14:xfrm>
          </p:contentPart>
        </mc:Choice>
        <mc:Fallback xmlns="">
          <p:pic>
            <p:nvPicPr>
              <p:cNvPr id="5" name="Ink 4"/>
              <p:cNvPicPr/>
              <p:nvPr/>
            </p:nvPicPr>
            <p:blipFill>
              <a:blip r:embed="rId5"/>
              <a:stretch>
                <a:fillRect/>
              </a:stretch>
            </p:blipFill>
            <p:spPr>
              <a:xfrm>
                <a:off x="278280" y="15120"/>
                <a:ext cx="11507400" cy="3754080"/>
              </a:xfrm>
              <a:prstGeom prst="rect">
                <a:avLst/>
              </a:prstGeom>
            </p:spPr>
          </p:pic>
        </mc:Fallback>
      </mc:AlternateContent>
    </p:spTree>
    <p:extLst>
      <p:ext uri="{BB962C8B-B14F-4D97-AF65-F5344CB8AC3E}">
        <p14:creationId xmlns:p14="http://schemas.microsoft.com/office/powerpoint/2010/main" val="204934555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5081FDCA-8A8B-4458-9CE0-01A70A642C92}"/>
              </a:ext>
            </a:extLst>
          </p:cNvPr>
          <p:cNvSpPr/>
          <p:nvPr/>
        </p:nvSpPr>
        <p:spPr>
          <a:xfrm>
            <a:off x="299720" y="157480"/>
            <a:ext cx="4775200" cy="611632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 xmlns:a16="http://schemas.microsoft.com/office/drawing/2014/main" id="{D5C2BC6E-C8FD-46AD-909A-4D95CAE65037}"/>
              </a:ext>
            </a:extLst>
          </p:cNvPr>
          <p:cNvSpPr/>
          <p:nvPr/>
        </p:nvSpPr>
        <p:spPr>
          <a:xfrm>
            <a:off x="883920" y="2762885"/>
            <a:ext cx="3169920" cy="451485"/>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 xmlns:a16="http://schemas.microsoft.com/office/drawing/2014/main" id="{D5859B44-32A6-451D-8DC1-1CD8A6B42F27}"/>
              </a:ext>
            </a:extLst>
          </p:cNvPr>
          <p:cNvSpPr/>
          <p:nvPr/>
        </p:nvSpPr>
        <p:spPr>
          <a:xfrm>
            <a:off x="1422400" y="3204211"/>
            <a:ext cx="3205480" cy="451484"/>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Cylinder 6">
            <a:extLst>
              <a:ext uri="{FF2B5EF4-FFF2-40B4-BE49-F238E27FC236}">
                <a16:creationId xmlns="" xmlns:a16="http://schemas.microsoft.com/office/drawing/2014/main" id="{9C6D6B86-EEF6-4219-92A0-02582725DAF9}"/>
              </a:ext>
            </a:extLst>
          </p:cNvPr>
          <p:cNvSpPr/>
          <p:nvPr/>
        </p:nvSpPr>
        <p:spPr>
          <a:xfrm>
            <a:off x="2479040" y="1132522"/>
            <a:ext cx="416560" cy="140208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Cylinder 7">
            <a:extLst>
              <a:ext uri="{FF2B5EF4-FFF2-40B4-BE49-F238E27FC236}">
                <a16:creationId xmlns="" xmlns:a16="http://schemas.microsoft.com/office/drawing/2014/main" id="{B6D6DC4F-12EF-4664-906F-EF865C1EA9FC}"/>
              </a:ext>
            </a:extLst>
          </p:cNvPr>
          <p:cNvSpPr/>
          <p:nvPr/>
        </p:nvSpPr>
        <p:spPr>
          <a:xfrm>
            <a:off x="2479040" y="3865880"/>
            <a:ext cx="416560" cy="140208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 xmlns:a16="http://schemas.microsoft.com/office/drawing/2014/main" id="{30B16D23-671D-47F4-AC28-273877BC7917}"/>
              </a:ext>
            </a:extLst>
          </p:cNvPr>
          <p:cNvSpPr/>
          <p:nvPr/>
        </p:nvSpPr>
        <p:spPr>
          <a:xfrm>
            <a:off x="406400" y="5819775"/>
            <a:ext cx="1574800" cy="377190"/>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 xmlns:a16="http://schemas.microsoft.com/office/drawing/2014/main" id="{48AD100A-4EA6-4257-B14F-B16DCAF4BEE9}"/>
              </a:ext>
            </a:extLst>
          </p:cNvPr>
          <p:cNvSpPr txBox="1"/>
          <p:nvPr/>
        </p:nvSpPr>
        <p:spPr>
          <a:xfrm>
            <a:off x="1487487" y="6261101"/>
            <a:ext cx="1936433" cy="52322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800" b="1" dirty="0"/>
              <a:t>Front View</a:t>
            </a:r>
            <a:endParaRPr lang="en-IN" sz="2800" b="1" dirty="0"/>
          </a:p>
        </p:txBody>
      </p:sp>
      <p:sp>
        <p:nvSpPr>
          <p:cNvPr id="11" name="Rectangle 10">
            <a:extLst>
              <a:ext uri="{FF2B5EF4-FFF2-40B4-BE49-F238E27FC236}">
                <a16:creationId xmlns="" xmlns:a16="http://schemas.microsoft.com/office/drawing/2014/main" id="{0F5EF889-11C1-4BA9-AF81-93F6E81A7590}"/>
              </a:ext>
            </a:extLst>
          </p:cNvPr>
          <p:cNvSpPr/>
          <p:nvPr/>
        </p:nvSpPr>
        <p:spPr>
          <a:xfrm>
            <a:off x="7776527" y="144781"/>
            <a:ext cx="1936433" cy="611632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 xmlns:a16="http://schemas.microsoft.com/office/drawing/2014/main" id="{DF9310BC-C92B-458F-90C9-6CAED79CEAD0}"/>
              </a:ext>
            </a:extLst>
          </p:cNvPr>
          <p:cNvSpPr txBox="1"/>
          <p:nvPr/>
        </p:nvSpPr>
        <p:spPr>
          <a:xfrm>
            <a:off x="8299767" y="6334761"/>
            <a:ext cx="1936433" cy="52322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800" b="1" dirty="0"/>
              <a:t>Side View</a:t>
            </a:r>
            <a:endParaRPr lang="en-IN" sz="2800" b="1" dirty="0"/>
          </a:p>
        </p:txBody>
      </p:sp>
      <p:sp>
        <p:nvSpPr>
          <p:cNvPr id="18" name="Cylinder 17">
            <a:extLst>
              <a:ext uri="{FF2B5EF4-FFF2-40B4-BE49-F238E27FC236}">
                <a16:creationId xmlns="" xmlns:a16="http://schemas.microsoft.com/office/drawing/2014/main" id="{6C05B6CC-F699-4F43-9403-3E00C751D4B4}"/>
              </a:ext>
            </a:extLst>
          </p:cNvPr>
          <p:cNvSpPr/>
          <p:nvPr/>
        </p:nvSpPr>
        <p:spPr>
          <a:xfrm>
            <a:off x="10561320" y="1257300"/>
            <a:ext cx="248920" cy="140208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Cylinder 18">
            <a:extLst>
              <a:ext uri="{FF2B5EF4-FFF2-40B4-BE49-F238E27FC236}">
                <a16:creationId xmlns="" xmlns:a16="http://schemas.microsoft.com/office/drawing/2014/main" id="{B6872C76-EC83-4E76-9746-5A6869BBFD4A}"/>
              </a:ext>
            </a:extLst>
          </p:cNvPr>
          <p:cNvSpPr/>
          <p:nvPr/>
        </p:nvSpPr>
        <p:spPr>
          <a:xfrm>
            <a:off x="10561320" y="3822700"/>
            <a:ext cx="248920" cy="140208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19">
            <a:extLst>
              <a:ext uri="{FF2B5EF4-FFF2-40B4-BE49-F238E27FC236}">
                <a16:creationId xmlns="" xmlns:a16="http://schemas.microsoft.com/office/drawing/2014/main" id="{2E6D707C-1572-4568-87C7-72D4EFB7F866}"/>
              </a:ext>
            </a:extLst>
          </p:cNvPr>
          <p:cNvSpPr/>
          <p:nvPr/>
        </p:nvSpPr>
        <p:spPr>
          <a:xfrm>
            <a:off x="9987280" y="2790199"/>
            <a:ext cx="990600" cy="424171"/>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20">
            <a:extLst>
              <a:ext uri="{FF2B5EF4-FFF2-40B4-BE49-F238E27FC236}">
                <a16:creationId xmlns="" xmlns:a16="http://schemas.microsoft.com/office/drawing/2014/main" id="{0244E9EF-8AA2-4683-891D-8A289D7EFABA}"/>
              </a:ext>
            </a:extLst>
          </p:cNvPr>
          <p:cNvSpPr/>
          <p:nvPr/>
        </p:nvSpPr>
        <p:spPr>
          <a:xfrm>
            <a:off x="10525760" y="3211205"/>
            <a:ext cx="1001713" cy="424170"/>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ectangle 21">
            <a:extLst>
              <a:ext uri="{FF2B5EF4-FFF2-40B4-BE49-F238E27FC236}">
                <a16:creationId xmlns="" xmlns:a16="http://schemas.microsoft.com/office/drawing/2014/main" id="{498B3029-5456-4B07-AA88-B84C23D1EC91}"/>
              </a:ext>
            </a:extLst>
          </p:cNvPr>
          <p:cNvSpPr/>
          <p:nvPr/>
        </p:nvSpPr>
        <p:spPr>
          <a:xfrm>
            <a:off x="9712960" y="5815330"/>
            <a:ext cx="1574800" cy="377190"/>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L-Shape 22">
            <a:extLst>
              <a:ext uri="{FF2B5EF4-FFF2-40B4-BE49-F238E27FC236}">
                <a16:creationId xmlns="" xmlns:a16="http://schemas.microsoft.com/office/drawing/2014/main" id="{CC43E634-8CEC-4E55-B13F-FFD5355684A9}"/>
              </a:ext>
            </a:extLst>
          </p:cNvPr>
          <p:cNvSpPr/>
          <p:nvPr/>
        </p:nvSpPr>
        <p:spPr>
          <a:xfrm rot="6986359">
            <a:off x="9548813" y="1556839"/>
            <a:ext cx="876934" cy="1066800"/>
          </a:xfrm>
          <a:prstGeom prst="corner">
            <a:avLst>
              <a:gd name="adj1" fmla="val 23353"/>
              <a:gd name="adj2" fmla="val 2567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4" name="L-Shape 23">
            <a:extLst>
              <a:ext uri="{FF2B5EF4-FFF2-40B4-BE49-F238E27FC236}">
                <a16:creationId xmlns="" xmlns:a16="http://schemas.microsoft.com/office/drawing/2014/main" id="{B7C28B62-A210-4C81-86F9-4CD3B97198B8}"/>
              </a:ext>
            </a:extLst>
          </p:cNvPr>
          <p:cNvSpPr/>
          <p:nvPr/>
        </p:nvSpPr>
        <p:spPr>
          <a:xfrm rot="18712228">
            <a:off x="9565829" y="3747770"/>
            <a:ext cx="876934" cy="1066800"/>
          </a:xfrm>
          <a:prstGeom prst="corner">
            <a:avLst>
              <a:gd name="adj1" fmla="val 23353"/>
              <a:gd name="adj2" fmla="val 2567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25" name="Cube 24">
            <a:extLst>
              <a:ext uri="{FF2B5EF4-FFF2-40B4-BE49-F238E27FC236}">
                <a16:creationId xmlns="" xmlns:a16="http://schemas.microsoft.com/office/drawing/2014/main" id="{69964EF2-EF13-4DE1-B9B0-94414BDB0E76}"/>
              </a:ext>
            </a:extLst>
          </p:cNvPr>
          <p:cNvSpPr/>
          <p:nvPr/>
        </p:nvSpPr>
        <p:spPr>
          <a:xfrm>
            <a:off x="5898630" y="3289618"/>
            <a:ext cx="1761807" cy="576262"/>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Cube 25">
            <a:extLst>
              <a:ext uri="{FF2B5EF4-FFF2-40B4-BE49-F238E27FC236}">
                <a16:creationId xmlns="" xmlns:a16="http://schemas.microsoft.com/office/drawing/2014/main" id="{508A219D-7DE3-48DC-9FAF-A8A25AC48988}"/>
              </a:ext>
            </a:extLst>
          </p:cNvPr>
          <p:cNvSpPr/>
          <p:nvPr/>
        </p:nvSpPr>
        <p:spPr>
          <a:xfrm>
            <a:off x="5914432" y="3838526"/>
            <a:ext cx="1761807" cy="576262"/>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Cube 26">
            <a:extLst>
              <a:ext uri="{FF2B5EF4-FFF2-40B4-BE49-F238E27FC236}">
                <a16:creationId xmlns="" xmlns:a16="http://schemas.microsoft.com/office/drawing/2014/main" id="{263544A0-445E-41FC-82DC-E81ED16893DB}"/>
              </a:ext>
            </a:extLst>
          </p:cNvPr>
          <p:cNvSpPr/>
          <p:nvPr/>
        </p:nvSpPr>
        <p:spPr>
          <a:xfrm>
            <a:off x="5898630" y="4387433"/>
            <a:ext cx="1761807" cy="576262"/>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Cube 27">
            <a:extLst>
              <a:ext uri="{FF2B5EF4-FFF2-40B4-BE49-F238E27FC236}">
                <a16:creationId xmlns="" xmlns:a16="http://schemas.microsoft.com/office/drawing/2014/main" id="{2D36F66F-2740-4CD2-82F0-E465970E28A9}"/>
              </a:ext>
            </a:extLst>
          </p:cNvPr>
          <p:cNvSpPr/>
          <p:nvPr/>
        </p:nvSpPr>
        <p:spPr>
          <a:xfrm>
            <a:off x="5882210" y="4980088"/>
            <a:ext cx="1761807" cy="576262"/>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Rectangle 28">
            <a:extLst>
              <a:ext uri="{FF2B5EF4-FFF2-40B4-BE49-F238E27FC236}">
                <a16:creationId xmlns="" xmlns:a16="http://schemas.microsoft.com/office/drawing/2014/main" id="{CE1F3309-3D82-457D-AE7F-0C7C9C73A223}"/>
              </a:ext>
            </a:extLst>
          </p:cNvPr>
          <p:cNvSpPr/>
          <p:nvPr/>
        </p:nvSpPr>
        <p:spPr>
          <a:xfrm>
            <a:off x="6829369" y="2207740"/>
            <a:ext cx="990600" cy="29749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29">
            <a:extLst>
              <a:ext uri="{FF2B5EF4-FFF2-40B4-BE49-F238E27FC236}">
                <a16:creationId xmlns="" xmlns:a16="http://schemas.microsoft.com/office/drawing/2014/main" id="{EFB58822-0FE6-4871-8E2C-2D641152B46D}"/>
              </a:ext>
            </a:extLst>
          </p:cNvPr>
          <p:cNvSpPr/>
          <p:nvPr/>
        </p:nvSpPr>
        <p:spPr>
          <a:xfrm rot="16200000">
            <a:off x="6279040" y="2550107"/>
            <a:ext cx="990600" cy="29749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Rectangle 30">
            <a:extLst>
              <a:ext uri="{FF2B5EF4-FFF2-40B4-BE49-F238E27FC236}">
                <a16:creationId xmlns="" xmlns:a16="http://schemas.microsoft.com/office/drawing/2014/main" id="{18CAD439-522B-4A16-91BE-A860C9BCA709}"/>
              </a:ext>
            </a:extLst>
          </p:cNvPr>
          <p:cNvSpPr/>
          <p:nvPr/>
        </p:nvSpPr>
        <p:spPr>
          <a:xfrm>
            <a:off x="6436633" y="3171873"/>
            <a:ext cx="990600" cy="297499"/>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ectangle 31">
            <a:extLst>
              <a:ext uri="{FF2B5EF4-FFF2-40B4-BE49-F238E27FC236}">
                <a16:creationId xmlns="" xmlns:a16="http://schemas.microsoft.com/office/drawing/2014/main" id="{D833F834-7BD0-4559-9DB0-C2EDAF5B1080}"/>
              </a:ext>
            </a:extLst>
          </p:cNvPr>
          <p:cNvSpPr/>
          <p:nvPr/>
        </p:nvSpPr>
        <p:spPr>
          <a:xfrm>
            <a:off x="7834893" y="2207740"/>
            <a:ext cx="990600" cy="297499"/>
          </a:xfrm>
          <a:prstGeom prst="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3" name="Rectangle 32">
            <a:extLst>
              <a:ext uri="{FF2B5EF4-FFF2-40B4-BE49-F238E27FC236}">
                <a16:creationId xmlns="" xmlns:a16="http://schemas.microsoft.com/office/drawing/2014/main" id="{0F3F8543-40D3-452C-9194-23147ADBE2AA}"/>
              </a:ext>
            </a:extLst>
          </p:cNvPr>
          <p:cNvSpPr/>
          <p:nvPr/>
        </p:nvSpPr>
        <p:spPr>
          <a:xfrm rot="16200000">
            <a:off x="6510251" y="4170143"/>
            <a:ext cx="3594466" cy="264658"/>
          </a:xfrm>
          <a:prstGeom prst="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4" name="Rectangle 33">
            <a:extLst>
              <a:ext uri="{FF2B5EF4-FFF2-40B4-BE49-F238E27FC236}">
                <a16:creationId xmlns="" xmlns:a16="http://schemas.microsoft.com/office/drawing/2014/main" id="{2FD9F6C0-4889-4A54-8023-1FA9C83CCCD6}"/>
              </a:ext>
            </a:extLst>
          </p:cNvPr>
          <p:cNvSpPr/>
          <p:nvPr/>
        </p:nvSpPr>
        <p:spPr>
          <a:xfrm>
            <a:off x="8435108" y="5841998"/>
            <a:ext cx="1277852" cy="297498"/>
          </a:xfrm>
          <a:prstGeom prst="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mc:AlternateContent xmlns:mc="http://schemas.openxmlformats.org/markup-compatibility/2006" xmlns:p14="http://schemas.microsoft.com/office/powerpoint/2010/main">
        <mc:Choice Requires="p14">
          <p:contentPart p14:bwMode="auto" r:id="rId2">
            <p14:nvContentPartPr>
              <p14:cNvPr id="6" name="Ink 5"/>
              <p14:cNvContentPartPr/>
              <p14:nvPr/>
            </p14:nvContentPartPr>
            <p14:xfrm>
              <a:off x="900000" y="1033560"/>
              <a:ext cx="11291760" cy="5491440"/>
            </p14:xfrm>
          </p:contentPart>
        </mc:Choice>
        <mc:Fallback xmlns="">
          <p:pic>
            <p:nvPicPr>
              <p:cNvPr id="6" name="Ink 5"/>
              <p:cNvPicPr/>
              <p:nvPr/>
            </p:nvPicPr>
            <p:blipFill>
              <a:blip r:embed="rId3"/>
              <a:stretch>
                <a:fillRect/>
              </a:stretch>
            </p:blipFill>
            <p:spPr>
              <a:xfrm>
                <a:off x="894600" y="1026720"/>
                <a:ext cx="11305080" cy="55062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12" name="Ink 11"/>
              <p14:cNvContentPartPr/>
              <p14:nvPr/>
            </p14:nvContentPartPr>
            <p14:xfrm>
              <a:off x="3539520" y="146160"/>
              <a:ext cx="1888920" cy="1404720"/>
            </p14:xfrm>
          </p:contentPart>
        </mc:Choice>
        <mc:Fallback xmlns="">
          <p:pic>
            <p:nvPicPr>
              <p:cNvPr id="12" name="Ink 11"/>
              <p:cNvPicPr/>
              <p:nvPr/>
            </p:nvPicPr>
            <p:blipFill>
              <a:blip r:embed="rId5"/>
              <a:stretch>
                <a:fillRect/>
              </a:stretch>
            </p:blipFill>
            <p:spPr>
              <a:xfrm>
                <a:off x="3531240" y="137880"/>
                <a:ext cx="1904040" cy="1423440"/>
              </a:xfrm>
              <a:prstGeom prst="rect">
                <a:avLst/>
              </a:prstGeom>
            </p:spPr>
          </p:pic>
        </mc:Fallback>
      </mc:AlternateContent>
    </p:spTree>
    <p:extLst>
      <p:ext uri="{BB962C8B-B14F-4D97-AF65-F5344CB8AC3E}">
        <p14:creationId xmlns:p14="http://schemas.microsoft.com/office/powerpoint/2010/main" val="3638606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0"/>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2"/>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3"/>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0"/>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9"/>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6"/>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27"/>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2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0"/>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animBg="1"/>
      <p:bldP spid="3" grpId="0" animBg="1"/>
      <p:bldP spid="7" grpId="0" animBg="1"/>
      <p:bldP spid="8" grpId="0" animBg="1"/>
      <p:bldP spid="9" grpId="0" animBg="1"/>
      <p:bldP spid="10" grpId="0" animBg="1"/>
      <p:bldP spid="11"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20C63272-FAD1-4897-8EE6-E03B6BA71433}"/>
              </a:ext>
            </a:extLst>
          </p:cNvPr>
          <p:cNvSpPr txBox="1"/>
          <p:nvPr/>
        </p:nvSpPr>
        <p:spPr>
          <a:xfrm>
            <a:off x="71121" y="81321"/>
            <a:ext cx="658367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Process of the Resistance Welding</a:t>
            </a:r>
            <a:endParaRPr lang="en-IN" sz="3200" b="1" dirty="0"/>
          </a:p>
        </p:txBody>
      </p:sp>
      <p:sp>
        <p:nvSpPr>
          <p:cNvPr id="6" name="TextBox 5">
            <a:extLst>
              <a:ext uri="{FF2B5EF4-FFF2-40B4-BE49-F238E27FC236}">
                <a16:creationId xmlns="" xmlns:a16="http://schemas.microsoft.com/office/drawing/2014/main" id="{3AAD311D-41D6-4A28-B4B7-F1D9E0A84965}"/>
              </a:ext>
            </a:extLst>
          </p:cNvPr>
          <p:cNvSpPr txBox="1"/>
          <p:nvPr/>
        </p:nvSpPr>
        <p:spPr>
          <a:xfrm>
            <a:off x="71121" y="720030"/>
            <a:ext cx="12009119" cy="5262979"/>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marL="514350" indent="-514350" algn="just">
              <a:buAutoNum type="arabicPeriod"/>
            </a:pPr>
            <a:r>
              <a:rPr lang="en-US" sz="2800" dirty="0"/>
              <a:t>Put the plates (sheets) in required configuration. </a:t>
            </a:r>
          </a:p>
          <a:p>
            <a:pPr marL="514350" indent="-514350" algn="just">
              <a:buAutoNum type="arabicPeriod"/>
            </a:pPr>
            <a:r>
              <a:rPr lang="en-US" sz="2800" dirty="0"/>
              <a:t>Place the electrodes in contact with the workpiece by pressing a lever. This engages the electrodes and also imparts a pre determined pressure to the plates.</a:t>
            </a:r>
          </a:p>
          <a:p>
            <a:pPr marL="514350" indent="-514350" algn="just">
              <a:buAutoNum type="arabicPeriod"/>
            </a:pPr>
            <a:r>
              <a:rPr lang="en-US" sz="2800" dirty="0"/>
              <a:t>Switch on the power supply so that the current starts flowing through the plates. This flow of current will be generating the resistance heating. </a:t>
            </a:r>
          </a:p>
          <a:p>
            <a:pPr marL="514350" indent="-514350" algn="just">
              <a:buAutoNum type="arabicPeriod"/>
            </a:pPr>
            <a:r>
              <a:rPr lang="en-US" sz="2800" dirty="0"/>
              <a:t>This is to be continued till the plates have been elevated to higher temperature such that the interface has melted (the duration of current flow is governed by the thickness of the plates, material of the plates and the level of current being used). </a:t>
            </a:r>
          </a:p>
          <a:p>
            <a:pPr marL="514350" indent="-514350" algn="just">
              <a:buAutoNum type="arabicPeriod"/>
            </a:pPr>
            <a:r>
              <a:rPr lang="en-US" sz="2800" dirty="0"/>
              <a:t>Then the lever is pressed further down such that a larger pressure is applied on the workpieces and the fusion in achieved.</a:t>
            </a:r>
          </a:p>
        </p:txBody>
      </p:sp>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1174320" y="22320"/>
              <a:ext cx="10856520" cy="6770160"/>
            </p14:xfrm>
          </p:contentPart>
        </mc:Choice>
        <mc:Fallback xmlns="">
          <p:pic>
            <p:nvPicPr>
              <p:cNvPr id="3" name="Ink 2"/>
              <p:cNvPicPr/>
              <p:nvPr/>
            </p:nvPicPr>
            <p:blipFill>
              <a:blip r:embed="rId3"/>
              <a:stretch>
                <a:fillRect/>
              </a:stretch>
            </p:blipFill>
            <p:spPr>
              <a:xfrm>
                <a:off x="1168920" y="10080"/>
                <a:ext cx="10864800" cy="6793560"/>
              </a:xfrm>
              <a:prstGeom prst="rect">
                <a:avLst/>
              </a:prstGeom>
            </p:spPr>
          </p:pic>
        </mc:Fallback>
      </mc:AlternateContent>
    </p:spTree>
    <p:extLst>
      <p:ext uri="{BB962C8B-B14F-4D97-AF65-F5344CB8AC3E}">
        <p14:creationId xmlns:p14="http://schemas.microsoft.com/office/powerpoint/2010/main" val="15306526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25A19AB4-C8D1-4608-864E-80B83766DE89}"/>
              </a:ext>
            </a:extLst>
          </p:cNvPr>
          <p:cNvSpPr/>
          <p:nvPr/>
        </p:nvSpPr>
        <p:spPr>
          <a:xfrm>
            <a:off x="299720" y="157480"/>
            <a:ext cx="4775200" cy="6116320"/>
          </a:xfrm>
          <a:prstGeom prst="rect">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 xmlns:a16="http://schemas.microsoft.com/office/drawing/2014/main" id="{7E7E22D2-C48B-438C-B203-E6CA5D1D8490}"/>
              </a:ext>
            </a:extLst>
          </p:cNvPr>
          <p:cNvSpPr/>
          <p:nvPr/>
        </p:nvSpPr>
        <p:spPr>
          <a:xfrm>
            <a:off x="883920" y="2762885"/>
            <a:ext cx="3169920" cy="451485"/>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 xmlns:a16="http://schemas.microsoft.com/office/drawing/2014/main" id="{DAD75ECC-A57C-48EB-87E8-3B2E77FE00AA}"/>
              </a:ext>
            </a:extLst>
          </p:cNvPr>
          <p:cNvSpPr/>
          <p:nvPr/>
        </p:nvSpPr>
        <p:spPr>
          <a:xfrm>
            <a:off x="1422400" y="3204211"/>
            <a:ext cx="3205480" cy="451484"/>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Cylinder 4">
            <a:extLst>
              <a:ext uri="{FF2B5EF4-FFF2-40B4-BE49-F238E27FC236}">
                <a16:creationId xmlns="" xmlns:a16="http://schemas.microsoft.com/office/drawing/2014/main" id="{8D0893EE-9541-4774-B22F-CCAD79E34826}"/>
              </a:ext>
            </a:extLst>
          </p:cNvPr>
          <p:cNvSpPr/>
          <p:nvPr/>
        </p:nvSpPr>
        <p:spPr>
          <a:xfrm>
            <a:off x="2479040" y="1416685"/>
            <a:ext cx="416560" cy="140208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Cylinder 5">
            <a:extLst>
              <a:ext uri="{FF2B5EF4-FFF2-40B4-BE49-F238E27FC236}">
                <a16:creationId xmlns="" xmlns:a16="http://schemas.microsoft.com/office/drawing/2014/main" id="{27B3B824-A252-45BF-B60A-2E7C5940DC1F}"/>
              </a:ext>
            </a:extLst>
          </p:cNvPr>
          <p:cNvSpPr/>
          <p:nvPr/>
        </p:nvSpPr>
        <p:spPr>
          <a:xfrm>
            <a:off x="2468880" y="3643631"/>
            <a:ext cx="416560" cy="140208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 xmlns:a16="http://schemas.microsoft.com/office/drawing/2014/main" id="{3657F94B-B4DB-4C8B-B2E7-F47306D25167}"/>
              </a:ext>
            </a:extLst>
          </p:cNvPr>
          <p:cNvSpPr/>
          <p:nvPr/>
        </p:nvSpPr>
        <p:spPr>
          <a:xfrm>
            <a:off x="406400" y="5819775"/>
            <a:ext cx="1574800" cy="377190"/>
          </a:xfrm>
          <a:prstGeom prst="rect">
            <a:avLst/>
          </a:prstGeom>
          <a:solidFill>
            <a:schemeClr val="accent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7">
            <a:extLst>
              <a:ext uri="{FF2B5EF4-FFF2-40B4-BE49-F238E27FC236}">
                <a16:creationId xmlns="" xmlns:a16="http://schemas.microsoft.com/office/drawing/2014/main" id="{8921D77D-883F-44B0-BFF5-1D8303C7D7C8}"/>
              </a:ext>
            </a:extLst>
          </p:cNvPr>
          <p:cNvSpPr/>
          <p:nvPr/>
        </p:nvSpPr>
        <p:spPr>
          <a:xfrm>
            <a:off x="7254240" y="997422"/>
            <a:ext cx="3169920" cy="451485"/>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 xmlns:a16="http://schemas.microsoft.com/office/drawing/2014/main" id="{420988FF-E8A3-4A77-8032-CF72B95D7035}"/>
              </a:ext>
            </a:extLst>
          </p:cNvPr>
          <p:cNvSpPr/>
          <p:nvPr/>
        </p:nvSpPr>
        <p:spPr>
          <a:xfrm>
            <a:off x="7792720" y="1438748"/>
            <a:ext cx="3205480" cy="451484"/>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a:extLst>
              <a:ext uri="{FF2B5EF4-FFF2-40B4-BE49-F238E27FC236}">
                <a16:creationId xmlns="" xmlns:a16="http://schemas.microsoft.com/office/drawing/2014/main" id="{A9378A98-A968-46B2-9C32-3BE549029288}"/>
              </a:ext>
            </a:extLst>
          </p:cNvPr>
          <p:cNvSpPr/>
          <p:nvPr/>
        </p:nvSpPr>
        <p:spPr>
          <a:xfrm>
            <a:off x="8859520" y="1275869"/>
            <a:ext cx="416560" cy="32575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Cylinder 10">
            <a:extLst>
              <a:ext uri="{FF2B5EF4-FFF2-40B4-BE49-F238E27FC236}">
                <a16:creationId xmlns="" xmlns:a16="http://schemas.microsoft.com/office/drawing/2014/main" id="{4C202679-824E-42BD-820D-E0926A148195}"/>
              </a:ext>
            </a:extLst>
          </p:cNvPr>
          <p:cNvSpPr/>
          <p:nvPr/>
        </p:nvSpPr>
        <p:spPr>
          <a:xfrm>
            <a:off x="8859520" y="58830"/>
            <a:ext cx="416560" cy="9385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Cylinder 11">
            <a:extLst>
              <a:ext uri="{FF2B5EF4-FFF2-40B4-BE49-F238E27FC236}">
                <a16:creationId xmlns="" xmlns:a16="http://schemas.microsoft.com/office/drawing/2014/main" id="{3BE23963-DAB8-46FB-84AD-E117FC3DA0A9}"/>
              </a:ext>
            </a:extLst>
          </p:cNvPr>
          <p:cNvSpPr/>
          <p:nvPr/>
        </p:nvSpPr>
        <p:spPr>
          <a:xfrm>
            <a:off x="8859520" y="1890232"/>
            <a:ext cx="416560" cy="938591"/>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 xmlns:a16="http://schemas.microsoft.com/office/drawing/2014/main" id="{09B70D51-AF4D-4BA5-BF8E-F48C20C77566}"/>
              </a:ext>
            </a:extLst>
          </p:cNvPr>
          <p:cNvSpPr txBox="1"/>
          <p:nvPr/>
        </p:nvSpPr>
        <p:spPr>
          <a:xfrm>
            <a:off x="5384800" y="3198054"/>
            <a:ext cx="6507480" cy="353943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2800" dirty="0"/>
              <a:t>Wherever fusion takes place a WELD NUGGET is formed. </a:t>
            </a:r>
          </a:p>
          <a:p>
            <a:pPr algn="just"/>
            <a:r>
              <a:rPr lang="en-US" sz="2800" dirty="0"/>
              <a:t>The </a:t>
            </a:r>
            <a:r>
              <a:rPr lang="en-US" sz="2800" b="1" dirty="0"/>
              <a:t>diameter of the weld nugget corresponds to the diameter of the electrodes</a:t>
            </a:r>
            <a:r>
              <a:rPr lang="en-US" sz="2800" dirty="0"/>
              <a:t>. In case the diameters of the electrodes are different, the diameter of the nugget will correspond to the </a:t>
            </a:r>
            <a:r>
              <a:rPr lang="en-US" sz="2800" b="1" dirty="0"/>
              <a:t>smaller diameter electrode</a:t>
            </a:r>
            <a:r>
              <a:rPr lang="en-US" sz="2800" dirty="0"/>
              <a:t>.</a:t>
            </a:r>
          </a:p>
        </p:txBody>
      </p:sp>
      <mc:AlternateContent xmlns:mc="http://schemas.openxmlformats.org/markup-compatibility/2006" xmlns:p14="http://schemas.microsoft.com/office/powerpoint/2010/main">
        <mc:Choice Requires="p14">
          <p:contentPart p14:bwMode="auto" r:id="rId2">
            <p14:nvContentPartPr>
              <p14:cNvPr id="16" name="Ink 15"/>
              <p14:cNvContentPartPr/>
              <p14:nvPr/>
            </p14:nvContentPartPr>
            <p14:xfrm>
              <a:off x="1202040" y="3600"/>
              <a:ext cx="9905400" cy="6167160"/>
            </p14:xfrm>
          </p:contentPart>
        </mc:Choice>
        <mc:Fallback xmlns="">
          <p:pic>
            <p:nvPicPr>
              <p:cNvPr id="16" name="Ink 15"/>
              <p:cNvPicPr/>
              <p:nvPr/>
            </p:nvPicPr>
            <p:blipFill>
              <a:blip r:embed="rId3"/>
              <a:stretch>
                <a:fillRect/>
              </a:stretch>
            </p:blipFill>
            <p:spPr>
              <a:xfrm>
                <a:off x="1192320" y="-7560"/>
                <a:ext cx="9918720" cy="6186600"/>
              </a:xfrm>
              <a:prstGeom prst="rect">
                <a:avLst/>
              </a:prstGeom>
            </p:spPr>
          </p:pic>
        </mc:Fallback>
      </mc:AlternateContent>
    </p:spTree>
    <p:extLst>
      <p:ext uri="{BB962C8B-B14F-4D97-AF65-F5344CB8AC3E}">
        <p14:creationId xmlns:p14="http://schemas.microsoft.com/office/powerpoint/2010/main" val="642262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par>
                                <p:cTn id="28" presetID="1" presetClass="entr" presetSubtype="0"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childTnLst>
                                </p:cTn>
                              </p:par>
                              <p:par>
                                <p:cTn id="32" presetID="1" presetClass="entr" presetSubtype="0" fill="hold" grpId="0" nodeType="withEffect">
                                  <p:stCondLst>
                                    <p:cond delay="0"/>
                                  </p:stCondLst>
                                  <p:childTnLst>
                                    <p:set>
                                      <p:cBhvr>
                                        <p:cTn id="33" dur="1" fill="hold">
                                          <p:stCondLst>
                                            <p:cond delay="0"/>
                                          </p:stCondLst>
                                        </p:cTn>
                                        <p:tgtEl>
                                          <p:spTgt spid="8"/>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9"/>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D7C3CAC6-8D9A-4B2D-A808-2FC05987018F}"/>
              </a:ext>
            </a:extLst>
          </p:cNvPr>
          <p:cNvSpPr txBox="1"/>
          <p:nvPr/>
        </p:nvSpPr>
        <p:spPr>
          <a:xfrm>
            <a:off x="71121" y="81321"/>
            <a:ext cx="6583679"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Pressure during the SPOT WELDING</a:t>
            </a:r>
            <a:endParaRPr lang="en-IN" sz="3200" b="1" dirty="0"/>
          </a:p>
        </p:txBody>
      </p:sp>
      <p:sp>
        <p:nvSpPr>
          <p:cNvPr id="3" name="TextBox 2">
            <a:extLst>
              <a:ext uri="{FF2B5EF4-FFF2-40B4-BE49-F238E27FC236}">
                <a16:creationId xmlns="" xmlns:a16="http://schemas.microsoft.com/office/drawing/2014/main" id="{7320A2D7-1AE0-4DC7-9D87-32B96DF8707A}"/>
              </a:ext>
            </a:extLst>
          </p:cNvPr>
          <p:cNvSpPr txBox="1"/>
          <p:nvPr/>
        </p:nvSpPr>
        <p:spPr>
          <a:xfrm>
            <a:off x="71121" y="720030"/>
            <a:ext cx="12009119" cy="597086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3200" dirty="0"/>
              <a:t>Resistance Spot Welding is aided by pressure. </a:t>
            </a:r>
            <a:r>
              <a:rPr lang="en-US" sz="3200" dirty="0" err="1"/>
              <a:t>Initialy</a:t>
            </a:r>
            <a:r>
              <a:rPr lang="en-US" sz="3200" dirty="0"/>
              <a:t> the pressure is just for engaging the electrodes. After the current has flown for a </a:t>
            </a:r>
            <a:r>
              <a:rPr lang="en-US" sz="3200" dirty="0" err="1"/>
              <a:t>cetain</a:t>
            </a:r>
            <a:r>
              <a:rPr lang="en-US" sz="3200" dirty="0"/>
              <a:t> duration a larger pressure is applied.</a:t>
            </a:r>
          </a:p>
          <a:p>
            <a:pPr algn="just"/>
            <a:endParaRPr lang="en-US" sz="1500" dirty="0"/>
          </a:p>
          <a:p>
            <a:pPr algn="just"/>
            <a:r>
              <a:rPr lang="en-US" sz="3200" dirty="0"/>
              <a:t>The larger pressure must be applied only after the fusion temperature has been reached.</a:t>
            </a:r>
          </a:p>
          <a:p>
            <a:pPr algn="just"/>
            <a:endParaRPr lang="en-US" sz="1500" dirty="0"/>
          </a:p>
          <a:p>
            <a:pPr algn="just"/>
            <a:r>
              <a:rPr lang="en-US" sz="3200" dirty="0"/>
              <a:t>The pressure may be applied through hydraulic press, pneumatic press or through mechanical means. Most ferrous metal are spot welded at constant pressure.</a:t>
            </a:r>
          </a:p>
          <a:p>
            <a:pPr algn="just"/>
            <a:endParaRPr lang="en-US" sz="3200" dirty="0"/>
          </a:p>
          <a:p>
            <a:pPr algn="just"/>
            <a:r>
              <a:rPr lang="en-US" sz="3200" b="1" i="1" dirty="0"/>
              <a:t>For self-thinking </a:t>
            </a:r>
            <a:r>
              <a:rPr lang="en-US" sz="3200" dirty="0"/>
              <a:t>: Will application of variable pressure yield better result ? How the pressure should be varied during its application ? </a:t>
            </a:r>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959760" y="2908440"/>
              <a:ext cx="10861920" cy="2638800"/>
            </p14:xfrm>
          </p:contentPart>
        </mc:Choice>
        <mc:Fallback xmlns="">
          <p:pic>
            <p:nvPicPr>
              <p:cNvPr id="5" name="Ink 4"/>
              <p:cNvPicPr/>
              <p:nvPr/>
            </p:nvPicPr>
            <p:blipFill>
              <a:blip r:embed="rId3"/>
              <a:stretch>
                <a:fillRect/>
              </a:stretch>
            </p:blipFill>
            <p:spPr>
              <a:xfrm>
                <a:off x="952560" y="2903040"/>
                <a:ext cx="10878480" cy="2654640"/>
              </a:xfrm>
              <a:prstGeom prst="rect">
                <a:avLst/>
              </a:prstGeom>
            </p:spPr>
          </p:pic>
        </mc:Fallback>
      </mc:AlternateContent>
    </p:spTree>
    <p:extLst>
      <p:ext uri="{BB962C8B-B14F-4D97-AF65-F5344CB8AC3E}">
        <p14:creationId xmlns:p14="http://schemas.microsoft.com/office/powerpoint/2010/main" val="15585040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0F7F427F-2EFE-4CCE-A133-B8AFF07616AB}"/>
              </a:ext>
            </a:extLst>
          </p:cNvPr>
          <p:cNvSpPr txBox="1"/>
          <p:nvPr/>
        </p:nvSpPr>
        <p:spPr>
          <a:xfrm>
            <a:off x="71121" y="81321"/>
            <a:ext cx="5798051" cy="584775"/>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Electrode for Resistance Welding</a:t>
            </a:r>
            <a:endParaRPr lang="en-IN" sz="3200" b="1" dirty="0"/>
          </a:p>
        </p:txBody>
      </p:sp>
      <p:sp>
        <p:nvSpPr>
          <p:cNvPr id="3" name="TextBox 2">
            <a:extLst>
              <a:ext uri="{FF2B5EF4-FFF2-40B4-BE49-F238E27FC236}">
                <a16:creationId xmlns="" xmlns:a16="http://schemas.microsoft.com/office/drawing/2014/main" id="{BBE83DE2-306D-4F65-8C5C-B0975C69063A}"/>
              </a:ext>
            </a:extLst>
          </p:cNvPr>
          <p:cNvSpPr txBox="1"/>
          <p:nvPr/>
        </p:nvSpPr>
        <p:spPr>
          <a:xfrm>
            <a:off x="71122" y="720030"/>
            <a:ext cx="5553502" cy="6001643"/>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marL="457200" indent="-457200" algn="just">
              <a:buFont typeface="Arial" panose="020B0604020202020204" pitchFamily="34" charset="0"/>
              <a:buChar char="•"/>
            </a:pPr>
            <a:r>
              <a:rPr lang="en-US" sz="3200" dirty="0"/>
              <a:t>Should be able to carry high amounts of current that is needed for the resistance welding.</a:t>
            </a:r>
          </a:p>
          <a:p>
            <a:pPr marL="457200" indent="-457200" algn="just">
              <a:buFont typeface="Arial" panose="020B0604020202020204" pitchFamily="34" charset="0"/>
              <a:buChar char="•"/>
            </a:pPr>
            <a:r>
              <a:rPr lang="en-US" sz="3200" dirty="0"/>
              <a:t>Should be able to withstand high mechanical loads that will be needed for the proper fusion of the workpieces. </a:t>
            </a:r>
          </a:p>
          <a:p>
            <a:pPr marL="457200" indent="-457200" algn="just">
              <a:buFont typeface="Arial" panose="020B0604020202020204" pitchFamily="34" charset="0"/>
              <a:buChar char="•"/>
            </a:pPr>
            <a:r>
              <a:rPr lang="en-US" sz="3200" dirty="0"/>
              <a:t>Should have high electrical conductivity, thermal conductivity and high hardness.</a:t>
            </a:r>
          </a:p>
        </p:txBody>
      </p:sp>
      <p:sp>
        <p:nvSpPr>
          <p:cNvPr id="4" name="Rectangle 3">
            <a:extLst>
              <a:ext uri="{FF2B5EF4-FFF2-40B4-BE49-F238E27FC236}">
                <a16:creationId xmlns="" xmlns:a16="http://schemas.microsoft.com/office/drawing/2014/main" id="{414A246A-A30D-4E14-A722-E29D2081A22D}"/>
              </a:ext>
            </a:extLst>
          </p:cNvPr>
          <p:cNvSpPr/>
          <p:nvPr/>
        </p:nvSpPr>
        <p:spPr>
          <a:xfrm>
            <a:off x="7099714" y="1545005"/>
            <a:ext cx="467360" cy="1239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rapezoid 4">
            <a:extLst>
              <a:ext uri="{FF2B5EF4-FFF2-40B4-BE49-F238E27FC236}">
                <a16:creationId xmlns="" xmlns:a16="http://schemas.microsoft.com/office/drawing/2014/main" id="{E4273C70-E6A7-45DC-86D5-C6A3877355B7}"/>
              </a:ext>
            </a:extLst>
          </p:cNvPr>
          <p:cNvSpPr/>
          <p:nvPr/>
        </p:nvSpPr>
        <p:spPr>
          <a:xfrm>
            <a:off x="7099714" y="1110627"/>
            <a:ext cx="467360" cy="434378"/>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 xmlns:a16="http://schemas.microsoft.com/office/drawing/2014/main" id="{463516B8-DC45-4169-B766-F1F54C5F43E4}"/>
              </a:ext>
            </a:extLst>
          </p:cNvPr>
          <p:cNvSpPr/>
          <p:nvPr/>
        </p:nvSpPr>
        <p:spPr>
          <a:xfrm>
            <a:off x="8085234" y="1545005"/>
            <a:ext cx="467360" cy="1239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Delay 7">
            <a:extLst>
              <a:ext uri="{FF2B5EF4-FFF2-40B4-BE49-F238E27FC236}">
                <a16:creationId xmlns="" xmlns:a16="http://schemas.microsoft.com/office/drawing/2014/main" id="{C4235FCC-237C-4632-B494-4F78A8CCB7C0}"/>
              </a:ext>
            </a:extLst>
          </p:cNvPr>
          <p:cNvSpPr/>
          <p:nvPr/>
        </p:nvSpPr>
        <p:spPr>
          <a:xfrm rot="16200000">
            <a:off x="8101725" y="1094136"/>
            <a:ext cx="434378" cy="467360"/>
          </a:xfrm>
          <a:prstGeom prst="flowChartDela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 xmlns:a16="http://schemas.microsoft.com/office/drawing/2014/main" id="{D083C725-6DF0-4B9B-8FBF-CD888A047262}"/>
              </a:ext>
            </a:extLst>
          </p:cNvPr>
          <p:cNvSpPr/>
          <p:nvPr/>
        </p:nvSpPr>
        <p:spPr>
          <a:xfrm>
            <a:off x="9070754" y="1110627"/>
            <a:ext cx="467360" cy="16752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 xmlns:a16="http://schemas.microsoft.com/office/drawing/2014/main" id="{CB0B90B9-4CB1-44E3-813D-AE1BF58FEE5F}"/>
              </a:ext>
            </a:extLst>
          </p:cNvPr>
          <p:cNvSpPr/>
          <p:nvPr/>
        </p:nvSpPr>
        <p:spPr>
          <a:xfrm>
            <a:off x="10056274" y="1545005"/>
            <a:ext cx="1077402" cy="12395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rapezoid 10">
            <a:extLst>
              <a:ext uri="{FF2B5EF4-FFF2-40B4-BE49-F238E27FC236}">
                <a16:creationId xmlns="" xmlns:a16="http://schemas.microsoft.com/office/drawing/2014/main" id="{3916D9A4-53E4-42C0-9497-56F34150A885}"/>
              </a:ext>
            </a:extLst>
          </p:cNvPr>
          <p:cNvSpPr/>
          <p:nvPr/>
        </p:nvSpPr>
        <p:spPr>
          <a:xfrm>
            <a:off x="10056274" y="1110627"/>
            <a:ext cx="1077401" cy="434378"/>
          </a:xfrm>
          <a:prstGeom prst="trapezoi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 xmlns:a16="http://schemas.microsoft.com/office/drawing/2014/main" id="{742A0674-6417-471A-97D8-784F12DB06C7}"/>
              </a:ext>
            </a:extLst>
          </p:cNvPr>
          <p:cNvSpPr txBox="1"/>
          <p:nvPr/>
        </p:nvSpPr>
        <p:spPr>
          <a:xfrm>
            <a:off x="6785227" y="3046214"/>
            <a:ext cx="1093499" cy="40011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b="1" dirty="0"/>
              <a:t>Pointed</a:t>
            </a:r>
            <a:endParaRPr lang="en-IN" sz="2000" b="1" dirty="0"/>
          </a:p>
        </p:txBody>
      </p:sp>
      <p:sp>
        <p:nvSpPr>
          <p:cNvPr id="13" name="TextBox 12">
            <a:extLst>
              <a:ext uri="{FF2B5EF4-FFF2-40B4-BE49-F238E27FC236}">
                <a16:creationId xmlns="" xmlns:a16="http://schemas.microsoft.com/office/drawing/2014/main" id="{EB53E0B1-1B1A-46B3-B280-39C9C8500C7C}"/>
              </a:ext>
            </a:extLst>
          </p:cNvPr>
          <p:cNvSpPr txBox="1"/>
          <p:nvPr/>
        </p:nvSpPr>
        <p:spPr>
          <a:xfrm>
            <a:off x="7977256" y="3046214"/>
            <a:ext cx="869034" cy="40011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b="1" dirty="0"/>
              <a:t>Dome</a:t>
            </a:r>
            <a:endParaRPr lang="en-IN" sz="2000" b="1" dirty="0"/>
          </a:p>
        </p:txBody>
      </p:sp>
      <p:sp>
        <p:nvSpPr>
          <p:cNvPr id="14" name="TextBox 13">
            <a:extLst>
              <a:ext uri="{FF2B5EF4-FFF2-40B4-BE49-F238E27FC236}">
                <a16:creationId xmlns="" xmlns:a16="http://schemas.microsoft.com/office/drawing/2014/main" id="{8B0B5D09-D5F3-4599-BE02-861F9540B1E3}"/>
              </a:ext>
            </a:extLst>
          </p:cNvPr>
          <p:cNvSpPr txBox="1"/>
          <p:nvPr/>
        </p:nvSpPr>
        <p:spPr>
          <a:xfrm>
            <a:off x="9008616" y="3046214"/>
            <a:ext cx="656380" cy="40011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b="1" dirty="0"/>
              <a:t>Flat</a:t>
            </a:r>
            <a:endParaRPr lang="en-IN" sz="2000" b="1" dirty="0"/>
          </a:p>
        </p:txBody>
      </p:sp>
      <p:sp>
        <p:nvSpPr>
          <p:cNvPr id="15" name="TextBox 14">
            <a:extLst>
              <a:ext uri="{FF2B5EF4-FFF2-40B4-BE49-F238E27FC236}">
                <a16:creationId xmlns="" xmlns:a16="http://schemas.microsoft.com/office/drawing/2014/main" id="{8DB606F1-99B4-43AB-966D-CA9AFF70D6F3}"/>
              </a:ext>
            </a:extLst>
          </p:cNvPr>
          <p:cNvSpPr txBox="1"/>
          <p:nvPr/>
        </p:nvSpPr>
        <p:spPr>
          <a:xfrm>
            <a:off x="10056273" y="3018848"/>
            <a:ext cx="1384359" cy="400110"/>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b="1" dirty="0"/>
              <a:t>Truncated</a:t>
            </a:r>
            <a:endParaRPr lang="en-IN" sz="2000" b="1" dirty="0"/>
          </a:p>
        </p:txBody>
      </p:sp>
      <p:sp>
        <p:nvSpPr>
          <p:cNvPr id="16" name="TextBox 15">
            <a:extLst>
              <a:ext uri="{FF2B5EF4-FFF2-40B4-BE49-F238E27FC236}">
                <a16:creationId xmlns="" xmlns:a16="http://schemas.microsoft.com/office/drawing/2014/main" id="{C538F45A-3BA3-4DA1-AC69-FDC64CFD0E5F}"/>
              </a:ext>
            </a:extLst>
          </p:cNvPr>
          <p:cNvSpPr txBox="1"/>
          <p:nvPr/>
        </p:nvSpPr>
        <p:spPr>
          <a:xfrm>
            <a:off x="7275300" y="81321"/>
            <a:ext cx="3799605" cy="830997"/>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400" b="1" dirty="0"/>
              <a:t>Types of electrode heads used in spot welding</a:t>
            </a:r>
            <a:endParaRPr lang="en-IN" sz="2400" b="1" dirty="0"/>
          </a:p>
        </p:txBody>
      </p:sp>
      <p:sp>
        <p:nvSpPr>
          <p:cNvPr id="17" name="TextBox 16">
            <a:extLst>
              <a:ext uri="{FF2B5EF4-FFF2-40B4-BE49-F238E27FC236}">
                <a16:creationId xmlns="" xmlns:a16="http://schemas.microsoft.com/office/drawing/2014/main" id="{2A050F3A-1185-4456-BB9D-E20EFA13232D}"/>
              </a:ext>
            </a:extLst>
          </p:cNvPr>
          <p:cNvSpPr txBox="1"/>
          <p:nvPr/>
        </p:nvSpPr>
        <p:spPr>
          <a:xfrm>
            <a:off x="5806564" y="3881049"/>
            <a:ext cx="6249579" cy="2677656"/>
          </a:xfrm>
          <a:prstGeom prst="rect">
            <a:avLst/>
          </a:prstGeom>
          <a:ln/>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en-US" sz="2800" dirty="0"/>
              <a:t>Normally Copper is preferred as the electrode material 	but to enhance its properties (mostly hardness) Cu-Cd (1-5%) and Cu-Cr (0.5-0.8%) is also used.</a:t>
            </a:r>
          </a:p>
          <a:p>
            <a:pPr algn="just"/>
            <a:r>
              <a:rPr lang="en-US" sz="2800" dirty="0"/>
              <a:t>Cu –Cd : for Al and Mg, Cu-Cr – for MS and low Alloy steel.</a:t>
            </a:r>
          </a:p>
        </p:txBody>
      </p:sp>
      <mc:AlternateContent xmlns:mc="http://schemas.openxmlformats.org/markup-compatibility/2006" xmlns:p14="http://schemas.microsoft.com/office/powerpoint/2010/main">
        <mc:Choice Requires="p14">
          <p:contentPart p14:bwMode="auto" r:id="rId2">
            <p14:nvContentPartPr>
              <p14:cNvPr id="19" name="Ink 18"/>
              <p14:cNvContentPartPr/>
              <p14:nvPr/>
            </p14:nvContentPartPr>
            <p14:xfrm>
              <a:off x="165960" y="404280"/>
              <a:ext cx="11118600" cy="5251320"/>
            </p14:xfrm>
          </p:contentPart>
        </mc:Choice>
        <mc:Fallback xmlns="">
          <p:pic>
            <p:nvPicPr>
              <p:cNvPr id="19" name="Ink 18"/>
              <p:cNvPicPr/>
              <p:nvPr/>
            </p:nvPicPr>
            <p:blipFill>
              <a:blip r:embed="rId3"/>
              <a:stretch>
                <a:fillRect/>
              </a:stretch>
            </p:blipFill>
            <p:spPr>
              <a:xfrm>
                <a:off x="160200" y="394920"/>
                <a:ext cx="11132640" cy="5266440"/>
              </a:xfrm>
              <a:prstGeom prst="rect">
                <a:avLst/>
              </a:prstGeom>
            </p:spPr>
          </p:pic>
        </mc:Fallback>
      </mc:AlternateContent>
    </p:spTree>
    <p:extLst>
      <p:ext uri="{BB962C8B-B14F-4D97-AF65-F5344CB8AC3E}">
        <p14:creationId xmlns:p14="http://schemas.microsoft.com/office/powerpoint/2010/main" val="103056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737</TotalTime>
  <Words>1346</Words>
  <Application>Microsoft Office PowerPoint</Application>
  <PresentationFormat>Widescreen</PresentationFormat>
  <Paragraphs>124</Paragraphs>
  <Slides>30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Calibri Light</vt:lpstr>
      <vt:lpstr>Office Theme</vt:lpstr>
      <vt:lpstr>MEC 402  Casting, Welding and Forming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MEE 714  Advanced Welding Technology</dc:title>
  <dc:creator>Arjyajyoti Goswami</dc:creator>
  <cp:lastModifiedBy>NITD</cp:lastModifiedBy>
  <cp:revision>171</cp:revision>
  <dcterms:created xsi:type="dcterms:W3CDTF">2020-08-27T06:45:35Z</dcterms:created>
  <dcterms:modified xsi:type="dcterms:W3CDTF">2022-02-17T13:09:09Z</dcterms:modified>
</cp:coreProperties>
</file>

<file path=docProps/thumbnail.jpeg>
</file>